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drawings/drawing1.xml" ContentType="application/vnd.openxmlformats-officedocument.drawingml.chartshapes+xml"/>
  <Override PartName="/ppt/presentation.xml" ContentType="application/vnd.openxmlformats-officedocument.presentationml.presentation.main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s/slide13.xml" ContentType="application/vnd.openxmlformats-officedocument.presentationml.slide+xml"/>
  <Override PartName="/ppt/slides/slide1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embeddings/oleObject1.bin" ContentType="application/vnd.openxmlformats-officedocument.oleObject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charts/chart3.xml" ContentType="application/vnd.openxmlformats-officedocument.drawingml.chart+xml"/>
  <Override PartName="/ppt/charts/chart2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4.xml" ContentType="application/vnd.openxmlformats-officedocument.drawingml.chart+xml"/>
  <Override PartName="/ppt/charts/chart6.xml" ContentType="application/vnd.openxmlformats-officedocument.drawingml.chart+xml"/>
  <Override PartName="/ppt/charts/chart5.xml" ContentType="application/vnd.openxmlformats-officedocument.drawingml.chart+xml"/>
  <Override PartName="/ppt/charts/chart7.xml" ContentType="application/vnd.openxmlformats-officedocument.drawingml.chart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4.xml" ContentType="application/vnd.openxmlformats-officedocument.customXml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5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8" r:id="rId2"/>
    <p:sldId id="259" r:id="rId3"/>
    <p:sldId id="289" r:id="rId4"/>
    <p:sldId id="262" r:id="rId5"/>
    <p:sldId id="288" r:id="rId6"/>
    <p:sldId id="276" r:id="rId7"/>
    <p:sldId id="285" r:id="rId8"/>
    <p:sldId id="268" r:id="rId9"/>
    <p:sldId id="282" r:id="rId10"/>
    <p:sldId id="283" r:id="rId11"/>
    <p:sldId id="284" r:id="rId12"/>
    <p:sldId id="263" r:id="rId13"/>
    <p:sldId id="278" r:id="rId14"/>
    <p:sldId id="264" r:id="rId15"/>
    <p:sldId id="277" r:id="rId16"/>
    <p:sldId id="287" r:id="rId17"/>
    <p:sldId id="281" r:id="rId18"/>
    <p:sldId id="286" r:id="rId19"/>
    <p:sldId id="280" r:id="rId20"/>
  </p:sldIdLst>
  <p:sldSz cx="9144000" cy="6858000" type="screen4x3"/>
  <p:notesSz cx="6858000" cy="9144000"/>
  <p:defaultTextStyle>
    <a:defPPr>
      <a:defRPr lang="nn-NO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Grande" pitchFamily="-107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Grande" pitchFamily="-107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Grande" pitchFamily="-107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Grande" pitchFamily="-107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Grande" pitchFamily="-107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ucida Grande" pitchFamily="-107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ucida Grande" pitchFamily="-107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ucida Grande" pitchFamily="-107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ucida Grande" pitchFamily="-107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>
    <p:restoredLeft sz="15620"/>
    <p:restoredTop sz="94660"/>
  </p:normalViewPr>
  <p:slideViewPr>
    <p:cSldViewPr snapToObjects="1">
      <p:cViewPr varScale="1">
        <p:scale>
          <a:sx n="178" d="100"/>
          <a:sy n="178" d="100"/>
        </p:scale>
        <p:origin x="-12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8" Type="http://schemas.openxmlformats.org/officeDocument/2006/relationships/slide" Target="slides/slide7.xml"/><Relationship Id="rId2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7" Type="http://schemas.openxmlformats.org/officeDocument/2006/relationships/slide" Target="slides/slide6.xml"/><Relationship Id="rId20" Type="http://schemas.openxmlformats.org/officeDocument/2006/relationships/slide" Target="slides/slide19.xml"/><Relationship Id="rId16" Type="http://schemas.openxmlformats.org/officeDocument/2006/relationships/slide" Target="slides/slide15.xml"/><Relationship Id="rId2" Type="http://schemas.openxmlformats.org/officeDocument/2006/relationships/slide" Target="slides/slide1.xml"/><Relationship Id="rId29" Type="http://schemas.openxmlformats.org/officeDocument/2006/relationships/customXml" Target="../customXml/item2.xml"/><Relationship Id="rId24" Type="http://schemas.openxmlformats.org/officeDocument/2006/relationships/presProps" Target="presProps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32" Type="http://schemas.openxmlformats.org/officeDocument/2006/relationships/customXml" Target="../customXml/item5.xml"/><Relationship Id="rId23" Type="http://schemas.openxmlformats.org/officeDocument/2006/relationships/printerSettings" Target="printerSettings/printerSettings1.bin"/><Relationship Id="rId15" Type="http://schemas.openxmlformats.org/officeDocument/2006/relationships/slide" Target="slides/slide14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4.xml"/><Relationship Id="rId9" Type="http://schemas.openxmlformats.org/officeDocument/2006/relationships/slide" Target="slides/slide8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Relationship Id="rId14" Type="http://schemas.openxmlformats.org/officeDocument/2006/relationships/slide" Target="slides/slide13.xml"/><Relationship Id="rId4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marianne:Dropbox:PhDEGENmappe:DATA:Sediment:Kjerner%20oktober%202013:Hg%20Snitt%20kjerner%20okt2013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arianne:Dropbox:PhDEGENmappe:DATA:Biota:Stabile%20isotoper%20Trofisk%20niv&#229;:Art%20for%20art%20C%20N%20vs%20TotHg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arianne:Dropbox:PhDEGENmappe:DATA:Biota:Stabile%20isotoper%20Trofisk%20niv&#229;:Art%20for%20art%20C%20N%20vs%20TotHg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O\Dropbox\PhDEGENmappe\DATA\Sediment\alle%20TotHg%20MetHg%20sediment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O\Dropbox\Gunnekleiv%20tiltaksplan\Feltarbeid\Tokt%20oktober%202013\Elektrodem&#229;linger%20kjerner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O\Dropbox\Gunnekleiv%20tiltaksplan\Feltarbeid\Tokt%20oktober%202013\Elektrodem&#229;linger%20kjerner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niva-of5\osl-userdata$\MTS\Documents\Prosjekt\Gunnekleiv.2012\Elektrodem&#229;linger%20kjerner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arianne:Dropbox:PhDEGENmappe:DATA:Biota:Benthos%20og%20zooplankton:BENTHOS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O\Dropbox\PhDEGENmappe\DATA\Biota\Stabile%20isotoper%20Trofisk%20niv&#229;\Art%20for%20art%20C%20N%20vs%20TotHg.xlsx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400" b="0"/>
            </a:pPr>
            <a:r>
              <a:rPr lang="en-US" sz="2400" b="0" dirty="0" smtClean="0"/>
              <a:t>Tot-Hg </a:t>
            </a:r>
            <a:r>
              <a:rPr lang="en-US" sz="2400" b="0" dirty="0" err="1"/>
              <a:t>i</a:t>
            </a:r>
            <a:r>
              <a:rPr lang="en-US" sz="2400" b="0" dirty="0"/>
              <a:t> </a:t>
            </a:r>
            <a:r>
              <a:rPr lang="en-US" sz="2400" b="0" dirty="0" err="1"/>
              <a:t>sedimentkjerner</a:t>
            </a:r>
            <a:endParaRPr lang="en-US" sz="2400" b="0" dirty="0"/>
          </a:p>
        </c:rich>
      </c:tx>
      <c:layout>
        <c:manualLayout>
          <c:xMode val="edge"/>
          <c:yMode val="edge"/>
          <c:x val="0.325198619757618"/>
          <c:y val="0.00261329279550132"/>
        </c:manualLayout>
      </c:layout>
      <c:overlay val="1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GuNoSe</c:v>
          </c:tx>
          <c:marker>
            <c:symbol val="diamond"/>
            <c:size val="7"/>
          </c:marker>
          <c:xVal>
            <c:numRef>
              <c:f>'Figur kjerner TotHg'!$D$5:$D$22</c:f>
              <c:numCache>
                <c:formatCode>0.00</c:formatCode>
                <c:ptCount val="18"/>
                <c:pt idx="0">
                  <c:v>7.287450000000001</c:v>
                </c:pt>
                <c:pt idx="1">
                  <c:v>2.770175</c:v>
                </c:pt>
                <c:pt idx="2">
                  <c:v>1.442875</c:v>
                </c:pt>
                <c:pt idx="3">
                  <c:v>12.23755</c:v>
                </c:pt>
                <c:pt idx="4">
                  <c:v>18.49465</c:v>
                </c:pt>
                <c:pt idx="5">
                  <c:v>6.239799999999998</c:v>
                </c:pt>
                <c:pt idx="6">
                  <c:v>31.29224999999999</c:v>
                </c:pt>
                <c:pt idx="7">
                  <c:v>57.211125</c:v>
                </c:pt>
                <c:pt idx="8">
                  <c:v>175.0327</c:v>
                </c:pt>
                <c:pt idx="9">
                  <c:v>116.761475</c:v>
                </c:pt>
                <c:pt idx="10">
                  <c:v>54.51566666666664</c:v>
                </c:pt>
                <c:pt idx="11">
                  <c:v>89.26633333333332</c:v>
                </c:pt>
                <c:pt idx="12">
                  <c:v>270.1868666666666</c:v>
                </c:pt>
                <c:pt idx="13">
                  <c:v>286.211</c:v>
                </c:pt>
                <c:pt idx="14">
                  <c:v>225.7531</c:v>
                </c:pt>
                <c:pt idx="15">
                  <c:v>79.02916666666667</c:v>
                </c:pt>
                <c:pt idx="16">
                  <c:v>27.76504999999999</c:v>
                </c:pt>
                <c:pt idx="17">
                  <c:v>3.7561</c:v>
                </c:pt>
              </c:numCache>
            </c:numRef>
          </c:xVal>
          <c:yVal>
            <c:numRef>
              <c:f>'Figur kjerner TotHg'!$C$5:$C$22</c:f>
              <c:numCache>
                <c:formatCode>General</c:formatCode>
                <c:ptCount val="18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  <c:pt idx="5">
                  <c:v>6.0</c:v>
                </c:pt>
                <c:pt idx="6">
                  <c:v>8.0</c:v>
                </c:pt>
                <c:pt idx="7">
                  <c:v>10.0</c:v>
                </c:pt>
                <c:pt idx="8">
                  <c:v>12.0</c:v>
                </c:pt>
                <c:pt idx="9">
                  <c:v>14.0</c:v>
                </c:pt>
                <c:pt idx="10">
                  <c:v>17.5</c:v>
                </c:pt>
                <c:pt idx="11">
                  <c:v>22.5</c:v>
                </c:pt>
                <c:pt idx="12">
                  <c:v>27.5</c:v>
                </c:pt>
                <c:pt idx="13">
                  <c:v>32.5</c:v>
                </c:pt>
                <c:pt idx="14">
                  <c:v>37.5</c:v>
                </c:pt>
                <c:pt idx="15">
                  <c:v>45.0</c:v>
                </c:pt>
                <c:pt idx="16">
                  <c:v>55.0</c:v>
                </c:pt>
                <c:pt idx="17">
                  <c:v>65.0</c:v>
                </c:pt>
              </c:numCache>
            </c:numRef>
          </c:yVal>
          <c:smooth val="1"/>
        </c:ser>
        <c:ser>
          <c:idx val="1"/>
          <c:order val="1"/>
          <c:tx>
            <c:v>GuVeSe</c:v>
          </c:tx>
          <c:spPr>
            <a:ln>
              <a:solidFill>
                <a:srgbClr val="8064A2"/>
              </a:solidFill>
            </a:ln>
          </c:spPr>
          <c:marker>
            <c:symbol val="star"/>
            <c:size val="7"/>
            <c:spPr>
              <a:ln>
                <a:solidFill>
                  <a:srgbClr val="8064A2"/>
                </a:solidFill>
              </a:ln>
            </c:spPr>
          </c:marker>
          <c:xVal>
            <c:numRef>
              <c:f>'Figur kjerner TotHg'!$E$5:$E$14</c:f>
              <c:numCache>
                <c:formatCode>0.00</c:formatCode>
                <c:ptCount val="10"/>
                <c:pt idx="0">
                  <c:v>1.99158</c:v>
                </c:pt>
                <c:pt idx="1">
                  <c:v>3.4634</c:v>
                </c:pt>
                <c:pt idx="2">
                  <c:v>5.088466666666666</c:v>
                </c:pt>
                <c:pt idx="3">
                  <c:v>5.29004</c:v>
                </c:pt>
                <c:pt idx="4">
                  <c:v>6.847033333333333</c:v>
                </c:pt>
                <c:pt idx="5">
                  <c:v>11.8048</c:v>
                </c:pt>
                <c:pt idx="6">
                  <c:v>19.065375</c:v>
                </c:pt>
                <c:pt idx="7">
                  <c:v>1.5393</c:v>
                </c:pt>
                <c:pt idx="8">
                  <c:v>16.14236666666667</c:v>
                </c:pt>
                <c:pt idx="9">
                  <c:v>18.23376666666667</c:v>
                </c:pt>
              </c:numCache>
            </c:numRef>
          </c:xVal>
          <c:yVal>
            <c:numRef>
              <c:f>'Figur kjerner TotHg'!$C$5:$C$22</c:f>
              <c:numCache>
                <c:formatCode>General</c:formatCode>
                <c:ptCount val="18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  <c:pt idx="5">
                  <c:v>6.0</c:v>
                </c:pt>
                <c:pt idx="6">
                  <c:v>8.0</c:v>
                </c:pt>
                <c:pt idx="7">
                  <c:v>10.0</c:v>
                </c:pt>
                <c:pt idx="8">
                  <c:v>12.0</c:v>
                </c:pt>
                <c:pt idx="9">
                  <c:v>14.0</c:v>
                </c:pt>
                <c:pt idx="10">
                  <c:v>17.5</c:v>
                </c:pt>
                <c:pt idx="11">
                  <c:v>22.5</c:v>
                </c:pt>
                <c:pt idx="12">
                  <c:v>27.5</c:v>
                </c:pt>
                <c:pt idx="13">
                  <c:v>32.5</c:v>
                </c:pt>
                <c:pt idx="14">
                  <c:v>37.5</c:v>
                </c:pt>
                <c:pt idx="15">
                  <c:v>45.0</c:v>
                </c:pt>
                <c:pt idx="16">
                  <c:v>55.0</c:v>
                </c:pt>
                <c:pt idx="17">
                  <c:v>65.0</c:v>
                </c:pt>
              </c:numCache>
            </c:numRef>
          </c:yVal>
          <c:smooth val="1"/>
        </c:ser>
        <c:ser>
          <c:idx val="2"/>
          <c:order val="2"/>
          <c:tx>
            <c:v>GuMiSe</c:v>
          </c:tx>
          <c:spPr>
            <a:ln>
              <a:solidFill>
                <a:srgbClr val="C0504D"/>
              </a:solidFill>
            </a:ln>
          </c:spPr>
          <c:marker>
            <c:symbol val="square"/>
            <c:size val="7"/>
            <c:spPr>
              <a:solidFill>
                <a:srgbClr val="C0504D"/>
              </a:solidFill>
              <a:ln>
                <a:solidFill>
                  <a:srgbClr val="C0504D"/>
                </a:solidFill>
              </a:ln>
            </c:spPr>
          </c:marker>
          <c:xVal>
            <c:numRef>
              <c:f>'Figur kjerner TotHg'!$F$5:$F$22</c:f>
              <c:numCache>
                <c:formatCode>0.00</c:formatCode>
                <c:ptCount val="18"/>
                <c:pt idx="0">
                  <c:v>7.562499999999999</c:v>
                </c:pt>
                <c:pt idx="1">
                  <c:v>7.7419</c:v>
                </c:pt>
                <c:pt idx="2">
                  <c:v>1.5598</c:v>
                </c:pt>
                <c:pt idx="3">
                  <c:v>4.367766666666665</c:v>
                </c:pt>
                <c:pt idx="4">
                  <c:v>25.06102</c:v>
                </c:pt>
                <c:pt idx="5">
                  <c:v>35.68316666666664</c:v>
                </c:pt>
                <c:pt idx="6">
                  <c:v>58.03923333333334</c:v>
                </c:pt>
                <c:pt idx="7">
                  <c:v>63.78196666666666</c:v>
                </c:pt>
                <c:pt idx="8">
                  <c:v>408.610825</c:v>
                </c:pt>
                <c:pt idx="9">
                  <c:v>491.6910599999999</c:v>
                </c:pt>
                <c:pt idx="10">
                  <c:v>108.410775</c:v>
                </c:pt>
                <c:pt idx="11">
                  <c:v>40.8868</c:v>
                </c:pt>
                <c:pt idx="12">
                  <c:v>27.35503333333332</c:v>
                </c:pt>
                <c:pt idx="13">
                  <c:v>70.61103333333334</c:v>
                </c:pt>
                <c:pt idx="14">
                  <c:v>153.2161</c:v>
                </c:pt>
                <c:pt idx="15">
                  <c:v>274.4028333333333</c:v>
                </c:pt>
                <c:pt idx="16">
                  <c:v>122.5433</c:v>
                </c:pt>
                <c:pt idx="17">
                  <c:v>102.0876</c:v>
                </c:pt>
              </c:numCache>
            </c:numRef>
          </c:xVal>
          <c:yVal>
            <c:numRef>
              <c:f>'Figur kjerner TotHg'!$C$5:$C$22</c:f>
              <c:numCache>
                <c:formatCode>General</c:formatCode>
                <c:ptCount val="18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  <c:pt idx="5">
                  <c:v>6.0</c:v>
                </c:pt>
                <c:pt idx="6">
                  <c:v>8.0</c:v>
                </c:pt>
                <c:pt idx="7">
                  <c:v>10.0</c:v>
                </c:pt>
                <c:pt idx="8">
                  <c:v>12.0</c:v>
                </c:pt>
                <c:pt idx="9">
                  <c:v>14.0</c:v>
                </c:pt>
                <c:pt idx="10">
                  <c:v>17.5</c:v>
                </c:pt>
                <c:pt idx="11">
                  <c:v>22.5</c:v>
                </c:pt>
                <c:pt idx="12">
                  <c:v>27.5</c:v>
                </c:pt>
                <c:pt idx="13">
                  <c:v>32.5</c:v>
                </c:pt>
                <c:pt idx="14">
                  <c:v>37.5</c:v>
                </c:pt>
                <c:pt idx="15">
                  <c:v>45.0</c:v>
                </c:pt>
                <c:pt idx="16">
                  <c:v>55.0</c:v>
                </c:pt>
                <c:pt idx="17">
                  <c:v>65.0</c:v>
                </c:pt>
              </c:numCache>
            </c:numRef>
          </c:yVal>
          <c:smooth val="1"/>
        </c:ser>
        <c:ser>
          <c:idx val="3"/>
          <c:order val="3"/>
          <c:tx>
            <c:v>GuSoSe</c:v>
          </c:tx>
          <c:spPr>
            <a:ln>
              <a:solidFill>
                <a:srgbClr val="9BBB59"/>
              </a:solidFill>
            </a:ln>
          </c:spPr>
          <c:marker>
            <c:symbol val="triangle"/>
            <c:size val="7"/>
            <c:spPr>
              <a:solidFill>
                <a:srgbClr val="9BBB59"/>
              </a:solidFill>
              <a:ln>
                <a:solidFill>
                  <a:srgbClr val="9BBB59"/>
                </a:solidFill>
              </a:ln>
            </c:spPr>
          </c:marker>
          <c:xVal>
            <c:numRef>
              <c:f>'Figur kjerner TotHg'!$G$5:$G$22</c:f>
              <c:numCache>
                <c:formatCode>0.0</c:formatCode>
                <c:ptCount val="18"/>
                <c:pt idx="0">
                  <c:v>15.51855</c:v>
                </c:pt>
                <c:pt idx="1">
                  <c:v>16.340525</c:v>
                </c:pt>
                <c:pt idx="2">
                  <c:v>19.95503333333332</c:v>
                </c:pt>
                <c:pt idx="3">
                  <c:v>47.318625</c:v>
                </c:pt>
                <c:pt idx="4">
                  <c:v>61.92886666666666</c:v>
                </c:pt>
                <c:pt idx="5">
                  <c:v>85.5968</c:v>
                </c:pt>
                <c:pt idx="6">
                  <c:v>53.90656666666666</c:v>
                </c:pt>
                <c:pt idx="7">
                  <c:v>482.72185</c:v>
                </c:pt>
                <c:pt idx="8">
                  <c:v>281.0460666666666</c:v>
                </c:pt>
                <c:pt idx="9" formatCode="0.00">
                  <c:v>118.8463</c:v>
                </c:pt>
                <c:pt idx="10" formatCode="0.00">
                  <c:v>81.34853333333332</c:v>
                </c:pt>
                <c:pt idx="11" formatCode="0.00">
                  <c:v>145.457725</c:v>
                </c:pt>
                <c:pt idx="12" formatCode="0.00">
                  <c:v>207.06</c:v>
                </c:pt>
                <c:pt idx="13" formatCode="0.00">
                  <c:v>191.26765</c:v>
                </c:pt>
                <c:pt idx="14" formatCode="0.00">
                  <c:v>80.9227</c:v>
                </c:pt>
                <c:pt idx="15" formatCode="0.00">
                  <c:v>0.9759</c:v>
                </c:pt>
                <c:pt idx="16" formatCode="0.00">
                  <c:v>0.177433333333333</c:v>
                </c:pt>
              </c:numCache>
            </c:numRef>
          </c:xVal>
          <c:yVal>
            <c:numRef>
              <c:f>'Figur kjerner TotHg'!$C$5:$C$22</c:f>
              <c:numCache>
                <c:formatCode>General</c:formatCode>
                <c:ptCount val="18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  <c:pt idx="5">
                  <c:v>6.0</c:v>
                </c:pt>
                <c:pt idx="6">
                  <c:v>8.0</c:v>
                </c:pt>
                <c:pt idx="7">
                  <c:v>10.0</c:v>
                </c:pt>
                <c:pt idx="8">
                  <c:v>12.0</c:v>
                </c:pt>
                <c:pt idx="9">
                  <c:v>14.0</c:v>
                </c:pt>
                <c:pt idx="10">
                  <c:v>17.5</c:v>
                </c:pt>
                <c:pt idx="11">
                  <c:v>22.5</c:v>
                </c:pt>
                <c:pt idx="12">
                  <c:v>27.5</c:v>
                </c:pt>
                <c:pt idx="13">
                  <c:v>32.5</c:v>
                </c:pt>
                <c:pt idx="14">
                  <c:v>37.5</c:v>
                </c:pt>
                <c:pt idx="15">
                  <c:v>45.0</c:v>
                </c:pt>
                <c:pt idx="16">
                  <c:v>55.0</c:v>
                </c:pt>
                <c:pt idx="17">
                  <c:v>65.0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80045560"/>
        <c:axId val="-2065904968"/>
      </c:scatterChart>
      <c:valAx>
        <c:axId val="-2080045560"/>
        <c:scaling>
          <c:logBase val="10.0"/>
          <c:orientation val="minMax"/>
          <c:max val="600.0"/>
        </c:scaling>
        <c:delete val="0"/>
        <c:axPos val="t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mg/kg</a:t>
                </a:r>
              </a:p>
            </c:rich>
          </c:tx>
          <c:layout>
            <c:manualLayout>
              <c:xMode val="edge"/>
              <c:yMode val="edge"/>
              <c:x val="0.902334948206962"/>
              <c:y val="0.0701112753539523"/>
            </c:manualLayout>
          </c:layout>
          <c:overlay val="0"/>
        </c:title>
        <c:numFmt formatCode="0" sourceLinked="0"/>
        <c:majorTickMark val="out"/>
        <c:minorTickMark val="out"/>
        <c:tickLblPos val="nextTo"/>
        <c:crossAx val="-2065904968"/>
        <c:crossesAt val="0.0"/>
        <c:crossBetween val="midCat"/>
        <c:majorUnit val="10.0"/>
        <c:minorUnit val="10.0"/>
      </c:valAx>
      <c:valAx>
        <c:axId val="-2065904968"/>
        <c:scaling>
          <c:orientation val="maxMin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Sedimentdyp</a:t>
                </a:r>
              </a:p>
              <a:p>
                <a:pPr>
                  <a:defRPr/>
                </a:pPr>
                <a:r>
                  <a:rPr lang="en-US"/>
                  <a:t>cm</a:t>
                </a:r>
              </a:p>
            </c:rich>
          </c:tx>
          <c:layout/>
          <c:overlay val="0"/>
        </c:title>
        <c:numFmt formatCode="0" sourceLinked="0"/>
        <c:majorTickMark val="out"/>
        <c:minorTickMark val="out"/>
        <c:tickLblPos val="nextTo"/>
        <c:crossAx val="-2080045560"/>
        <c:crossesAt val="-400.0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1400" b="0"/>
            </a:pPr>
            <a:r>
              <a:rPr lang="en-US" sz="1400" b="0" dirty="0" smtClean="0"/>
              <a:t>% Met-Hg </a:t>
            </a:r>
            <a:r>
              <a:rPr lang="en-US" sz="1400" b="0" dirty="0" err="1" smtClean="0"/>
              <a:t>i</a:t>
            </a:r>
            <a:r>
              <a:rPr lang="en-US" sz="1400" b="0" baseline="0" dirty="0" smtClean="0"/>
              <a:t> </a:t>
            </a:r>
            <a:r>
              <a:rPr lang="en-US" sz="1400" b="0" baseline="0" dirty="0" err="1" smtClean="0"/>
              <a:t>organismer</a:t>
            </a:r>
            <a:endParaRPr lang="en-US" sz="1400" b="0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26857616445113"/>
          <c:y val="0.137067403544357"/>
          <c:w val="0.578401882825399"/>
          <c:h val="0.666642715404455"/>
        </c:manualLayout>
      </c:layout>
      <c:scatterChart>
        <c:scatterStyle val="lineMarker"/>
        <c:varyColors val="0"/>
        <c:ser>
          <c:idx val="1"/>
          <c:order val="0"/>
          <c:tx>
            <c:strRef>
              <c:f>'MeHg Trlevel'!$C$47</c:f>
              <c:strCache>
                <c:ptCount val="1"/>
                <c:pt idx="0">
                  <c:v>Snegl</c:v>
                </c:pt>
              </c:strCache>
            </c:strRef>
          </c:tx>
          <c:spPr>
            <a:ln w="47625">
              <a:noFill/>
            </a:ln>
          </c:spPr>
          <c:xVal>
            <c:numRef>
              <c:f>'MeHg Trlevel'!$B$48</c:f>
              <c:numCache>
                <c:formatCode>General</c:formatCode>
                <c:ptCount val="1"/>
                <c:pt idx="0">
                  <c:v>2.37</c:v>
                </c:pt>
              </c:numCache>
            </c:numRef>
          </c:xVal>
          <c:yVal>
            <c:numRef>
              <c:f>'MeHg Trlevel'!$C$48</c:f>
              <c:numCache>
                <c:formatCode>General</c:formatCode>
                <c:ptCount val="1"/>
                <c:pt idx="0">
                  <c:v>2.3</c:v>
                </c:pt>
              </c:numCache>
            </c:numRef>
          </c:yVal>
          <c:smooth val="0"/>
        </c:ser>
        <c:ser>
          <c:idx val="2"/>
          <c:order val="1"/>
          <c:tx>
            <c:strRef>
              <c:f>'MeHg Trlevel'!$D$47</c:f>
              <c:strCache>
                <c:ptCount val="1"/>
                <c:pt idx="0">
                  <c:v>Sørv</c:v>
                </c:pt>
              </c:strCache>
            </c:strRef>
          </c:tx>
          <c:spPr>
            <a:ln w="47625">
              <a:noFill/>
            </a:ln>
          </c:spPr>
          <c:marker>
            <c:symbol val="diamond"/>
            <c:size val="9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xVal>
            <c:numRef>
              <c:f>'MeHg Trlevel'!$B$51:$B$52</c:f>
              <c:numCache>
                <c:formatCode>General</c:formatCode>
                <c:ptCount val="2"/>
                <c:pt idx="0">
                  <c:v>5.609999999999999</c:v>
                </c:pt>
                <c:pt idx="1">
                  <c:v>5.659999999999999</c:v>
                </c:pt>
              </c:numCache>
            </c:numRef>
          </c:xVal>
          <c:yVal>
            <c:numRef>
              <c:f>'MeHg Trlevel'!$D$51:$D$52</c:f>
              <c:numCache>
                <c:formatCode>General</c:formatCode>
                <c:ptCount val="2"/>
                <c:pt idx="0">
                  <c:v>74.6</c:v>
                </c:pt>
                <c:pt idx="1">
                  <c:v>82.5</c:v>
                </c:pt>
              </c:numCache>
            </c:numRef>
          </c:yVal>
          <c:smooth val="0"/>
        </c:ser>
        <c:ser>
          <c:idx val="3"/>
          <c:order val="2"/>
          <c:tx>
            <c:strRef>
              <c:f>'MeHg Trlevel'!$E$47</c:f>
              <c:strCache>
                <c:ptCount val="1"/>
                <c:pt idx="0">
                  <c:v>Abbor</c:v>
                </c:pt>
              </c:strCache>
            </c:strRef>
          </c:tx>
          <c:spPr>
            <a:ln w="47625">
              <a:noFill/>
            </a:ln>
          </c:spPr>
          <c:marker>
            <c:symbol val="triangle"/>
            <c:size val="9"/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</c:spPr>
          </c:marker>
          <c:xVal>
            <c:numRef>
              <c:f>'MeHg Trlevel'!$B$50:$B$53</c:f>
              <c:numCache>
                <c:formatCode>General</c:formatCode>
                <c:ptCount val="4"/>
                <c:pt idx="0">
                  <c:v>5.46</c:v>
                </c:pt>
                <c:pt idx="1">
                  <c:v>5.609999999999999</c:v>
                </c:pt>
                <c:pt idx="2">
                  <c:v>5.659999999999999</c:v>
                </c:pt>
                <c:pt idx="3">
                  <c:v>6.72</c:v>
                </c:pt>
              </c:numCache>
            </c:numRef>
          </c:xVal>
          <c:yVal>
            <c:numRef>
              <c:f>'MeHg Trlevel'!$E$50:$E$53</c:f>
              <c:numCache>
                <c:formatCode>General</c:formatCode>
                <c:ptCount val="4"/>
                <c:pt idx="0">
                  <c:v>63.4</c:v>
                </c:pt>
                <c:pt idx="3">
                  <c:v>70.5</c:v>
                </c:pt>
              </c:numCache>
            </c:numRef>
          </c:yVal>
          <c:smooth val="0"/>
        </c:ser>
        <c:ser>
          <c:idx val="4"/>
          <c:order val="3"/>
          <c:tx>
            <c:strRef>
              <c:f>'MeHg Trlevel'!$F$47</c:f>
              <c:strCache>
                <c:ptCount val="1"/>
                <c:pt idx="0">
                  <c:v>Ål</c:v>
                </c:pt>
              </c:strCache>
            </c:strRef>
          </c:tx>
          <c:spPr>
            <a:ln w="47625">
              <a:noFill/>
            </a:ln>
          </c:spPr>
          <c:marker>
            <c:spPr>
              <a:ln w="19050" cmpd="sng"/>
            </c:spPr>
          </c:marker>
          <c:xVal>
            <c:numRef>
              <c:f>'MeHg Trlevel'!$B$49</c:f>
              <c:numCache>
                <c:formatCode>General</c:formatCode>
                <c:ptCount val="1"/>
                <c:pt idx="0">
                  <c:v>3.77</c:v>
                </c:pt>
              </c:numCache>
            </c:numRef>
          </c:xVal>
          <c:yVal>
            <c:numRef>
              <c:f>'MeHg Trlevel'!$F$49</c:f>
              <c:numCache>
                <c:formatCode>General</c:formatCode>
                <c:ptCount val="1"/>
                <c:pt idx="0">
                  <c:v>63.8</c:v>
                </c:pt>
              </c:numCache>
            </c:numRef>
          </c:yVal>
          <c:smooth val="0"/>
        </c:ser>
        <c:ser>
          <c:idx val="6"/>
          <c:order val="4"/>
          <c:tx>
            <c:strRef>
              <c:f>'MeHg Trlevel'!$G$47</c:f>
              <c:strCache>
                <c:ptCount val="1"/>
                <c:pt idx="0">
                  <c:v>Gjedde</c:v>
                </c:pt>
              </c:strCache>
            </c:strRef>
          </c:tx>
          <c:spPr>
            <a:ln w="47625">
              <a:noFill/>
            </a:ln>
          </c:spPr>
          <c:marker>
            <c:spPr>
              <a:ln w="19050" cmpd="sng">
                <a:solidFill>
                  <a:schemeClr val="accent5"/>
                </a:solidFill>
              </a:ln>
            </c:spPr>
          </c:marker>
          <c:xVal>
            <c:numRef>
              <c:f>'MeHg Trlevel'!$B$54</c:f>
              <c:numCache>
                <c:formatCode>General</c:formatCode>
                <c:ptCount val="1"/>
                <c:pt idx="0">
                  <c:v>7.21</c:v>
                </c:pt>
              </c:numCache>
            </c:numRef>
          </c:xVal>
          <c:yVal>
            <c:numRef>
              <c:f>'MeHg Trlevel'!$G$54</c:f>
              <c:numCache>
                <c:formatCode>General</c:formatCode>
                <c:ptCount val="1"/>
                <c:pt idx="0">
                  <c:v>77.3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74306440"/>
        <c:axId val="-2074298680"/>
      </c:scatterChart>
      <c:valAx>
        <c:axId val="-20743064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0"/>
                </a:pPr>
                <a:r>
                  <a:rPr lang="en-US" b="0" dirty="0" err="1" smtClean="0"/>
                  <a:t>Trofisk</a:t>
                </a:r>
                <a:r>
                  <a:rPr lang="en-US" b="0" baseline="0" dirty="0" smtClean="0"/>
                  <a:t> </a:t>
                </a:r>
                <a:r>
                  <a:rPr lang="en-US" b="0" baseline="0" dirty="0" err="1" smtClean="0"/>
                  <a:t>nivå</a:t>
                </a:r>
                <a:endParaRPr lang="en-US" b="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74298680"/>
        <c:crosses val="autoZero"/>
        <c:crossBetween val="midCat"/>
      </c:valAx>
      <c:valAx>
        <c:axId val="-2074298680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 b="0"/>
                </a:pPr>
                <a:r>
                  <a:rPr lang="en-US" b="0"/>
                  <a:t>%</a:t>
                </a:r>
                <a:r>
                  <a:rPr lang="en-US" b="0" baseline="0"/>
                  <a:t> MeHg</a:t>
                </a:r>
                <a:endParaRPr lang="en-US" b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74306440"/>
        <c:crosses val="autoZero"/>
        <c:crossBetween val="midCat"/>
      </c:valAx>
    </c:plotArea>
    <c:legend>
      <c:legendPos val="r"/>
      <c:layout/>
      <c:overlay val="0"/>
      <c:txPr>
        <a:bodyPr/>
        <a:lstStyle/>
        <a:p>
          <a:pPr>
            <a:defRPr sz="900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1400" b="0"/>
            </a:pPr>
            <a:r>
              <a:rPr lang="en-US" sz="1400" b="0" dirty="0" smtClean="0"/>
              <a:t>Met-Hg</a:t>
            </a:r>
            <a:r>
              <a:rPr lang="en-US" sz="1400" b="0" baseline="0" dirty="0" smtClean="0"/>
              <a:t> </a:t>
            </a:r>
            <a:r>
              <a:rPr lang="en-US" sz="1400" b="0" baseline="0" dirty="0" err="1"/>
              <a:t>i</a:t>
            </a:r>
            <a:r>
              <a:rPr lang="en-US" sz="1400" b="0" baseline="0" dirty="0"/>
              <a:t> </a:t>
            </a:r>
            <a:r>
              <a:rPr lang="en-US" sz="1400" b="0" baseline="0" dirty="0" err="1" smtClean="0"/>
              <a:t>organismer</a:t>
            </a:r>
            <a:endParaRPr lang="en-US" sz="1400" b="0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98570878281284"/>
          <c:y val="0.153023637259804"/>
          <c:w val="0.653484084646332"/>
          <c:h val="0.664322796153847"/>
        </c:manualLayout>
      </c:layout>
      <c:scatterChart>
        <c:scatterStyle val="lineMarker"/>
        <c:varyColors val="0"/>
        <c:ser>
          <c:idx val="0"/>
          <c:order val="0"/>
          <c:tx>
            <c:strRef>
              <c:f>'MeHg Trlevel'!$E$6</c:f>
              <c:strCache>
                <c:ptCount val="1"/>
                <c:pt idx="0">
                  <c:v>Sørv</c:v>
                </c:pt>
              </c:strCache>
            </c:strRef>
          </c:tx>
          <c:spPr>
            <a:ln w="47625">
              <a:noFill/>
            </a:ln>
          </c:spPr>
          <c:marker>
            <c:spPr>
              <a:solidFill>
                <a:schemeClr val="accent1"/>
              </a:solidFill>
            </c:spPr>
          </c:marker>
          <c:xVal>
            <c:numRef>
              <c:f>('MeHg Trlevel'!$D$6;'MeHg Trlevel'!$D$8)</c:f>
              <c:numCache>
                <c:formatCode>General</c:formatCode>
                <c:ptCount val="2"/>
                <c:pt idx="0">
                  <c:v>5.609999999999999</c:v>
                </c:pt>
                <c:pt idx="1">
                  <c:v>5.659999999999999</c:v>
                </c:pt>
              </c:numCache>
            </c:numRef>
          </c:xVal>
          <c:yVal>
            <c:numRef>
              <c:f>('MeHg Trlevel'!$B$6;'MeHg Trlevel'!$B$8)</c:f>
              <c:numCache>
                <c:formatCode>0.0</c:formatCode>
                <c:ptCount val="2"/>
                <c:pt idx="0">
                  <c:v>1613.3</c:v>
                </c:pt>
                <c:pt idx="1">
                  <c:v>865.1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'MeHg Trlevel'!$E$7</c:f>
              <c:strCache>
                <c:ptCount val="1"/>
                <c:pt idx="0">
                  <c:v>Snegl</c:v>
                </c:pt>
              </c:strCache>
            </c:strRef>
          </c:tx>
          <c:spPr>
            <a:ln w="47625">
              <a:noFill/>
            </a:ln>
          </c:spPr>
          <c:xVal>
            <c:numRef>
              <c:f>'MeHg Trlevel'!$D$7</c:f>
              <c:numCache>
                <c:formatCode>General</c:formatCode>
                <c:ptCount val="1"/>
                <c:pt idx="0">
                  <c:v>2.37</c:v>
                </c:pt>
              </c:numCache>
            </c:numRef>
          </c:xVal>
          <c:yVal>
            <c:numRef>
              <c:f>'MeHg Trlevel'!$B$7</c:f>
              <c:numCache>
                <c:formatCode>0.0</c:formatCode>
                <c:ptCount val="1"/>
                <c:pt idx="0">
                  <c:v>103.8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'MeHg Trlevel'!$E$9</c:f>
              <c:strCache>
                <c:ptCount val="1"/>
                <c:pt idx="0">
                  <c:v>Abbor</c:v>
                </c:pt>
              </c:strCache>
            </c:strRef>
          </c:tx>
          <c:spPr>
            <a:ln w="47625">
              <a:noFill/>
            </a:ln>
          </c:spPr>
          <c:marker>
            <c:spPr>
              <a:solidFill>
                <a:schemeClr val="accent3"/>
              </a:solidFill>
            </c:spPr>
          </c:marker>
          <c:xVal>
            <c:numRef>
              <c:f>('MeHg Trlevel'!$D$9;'MeHg Trlevel'!$D$11)</c:f>
              <c:numCache>
                <c:formatCode>General</c:formatCode>
                <c:ptCount val="2"/>
                <c:pt idx="0">
                  <c:v>5.46</c:v>
                </c:pt>
                <c:pt idx="1">
                  <c:v>6.72</c:v>
                </c:pt>
              </c:numCache>
            </c:numRef>
          </c:xVal>
          <c:yVal>
            <c:numRef>
              <c:f>('MeHg Trlevel'!$B$9;'MeHg Trlevel'!$B$11)</c:f>
              <c:numCache>
                <c:formatCode>0.0</c:formatCode>
                <c:ptCount val="2"/>
                <c:pt idx="0">
                  <c:v>1304.2</c:v>
                </c:pt>
                <c:pt idx="1">
                  <c:v>6662.6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'MeHg Trlevel'!$E$10</c:f>
              <c:strCache>
                <c:ptCount val="1"/>
                <c:pt idx="0">
                  <c:v>Ål</c:v>
                </c:pt>
              </c:strCache>
            </c:strRef>
          </c:tx>
          <c:spPr>
            <a:ln w="47625">
              <a:noFill/>
            </a:ln>
          </c:spPr>
          <c:marker>
            <c:symbol val="star"/>
            <c:size val="9"/>
            <c:spPr>
              <a:ln w="19050" cmpd="sng">
                <a:solidFill>
                  <a:schemeClr val="accent1"/>
                </a:solidFill>
              </a:ln>
            </c:spPr>
          </c:marker>
          <c:xVal>
            <c:numRef>
              <c:f>'MeHg Trlevel'!$D$10</c:f>
              <c:numCache>
                <c:formatCode>General</c:formatCode>
                <c:ptCount val="1"/>
                <c:pt idx="0">
                  <c:v>3.77</c:v>
                </c:pt>
              </c:numCache>
            </c:numRef>
          </c:xVal>
          <c:yVal>
            <c:numRef>
              <c:f>'MeHg Trlevel'!$B$10</c:f>
              <c:numCache>
                <c:formatCode>0.0</c:formatCode>
                <c:ptCount val="1"/>
                <c:pt idx="0">
                  <c:v>6310.2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'MeHg Trlevel'!$E$12</c:f>
              <c:strCache>
                <c:ptCount val="1"/>
                <c:pt idx="0">
                  <c:v>Gjedde</c:v>
                </c:pt>
              </c:strCache>
            </c:strRef>
          </c:tx>
          <c:spPr>
            <a:ln w="47625">
              <a:noFill/>
            </a:ln>
          </c:spPr>
          <c:marker>
            <c:symbol val="plus"/>
            <c:size val="9"/>
            <c:spPr>
              <a:ln w="19050" cmpd="sng"/>
            </c:spPr>
          </c:marker>
          <c:xVal>
            <c:numRef>
              <c:f>'MeHg Trlevel'!$D$12</c:f>
              <c:numCache>
                <c:formatCode>General</c:formatCode>
                <c:ptCount val="1"/>
                <c:pt idx="0">
                  <c:v>7.21</c:v>
                </c:pt>
              </c:numCache>
            </c:numRef>
          </c:xVal>
          <c:yVal>
            <c:numRef>
              <c:f>'MeHg Trlevel'!$B$12</c:f>
              <c:numCache>
                <c:formatCode>0.0</c:formatCode>
                <c:ptCount val="1"/>
                <c:pt idx="0">
                  <c:v>1654.6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74350072"/>
        <c:axId val="-2074390024"/>
      </c:scatterChart>
      <c:valAx>
        <c:axId val="-20743500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00" b="0"/>
                </a:pPr>
                <a:r>
                  <a:rPr lang="en-US" sz="1000" b="0" dirty="0" err="1"/>
                  <a:t>Trofisk</a:t>
                </a:r>
                <a:r>
                  <a:rPr lang="en-US" sz="1000" b="0" dirty="0"/>
                  <a:t> </a:t>
                </a:r>
                <a:r>
                  <a:rPr lang="en-US" sz="1000" b="0" dirty="0" err="1"/>
                  <a:t>nivå</a:t>
                </a:r>
                <a:endParaRPr lang="en-US" sz="1000" b="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74390024"/>
        <c:crosses val="autoZero"/>
        <c:crossBetween val="midCat"/>
      </c:valAx>
      <c:valAx>
        <c:axId val="-2074390024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 sz="1000" b="0"/>
                </a:pPr>
                <a:r>
                  <a:rPr lang="en-US" sz="1000" b="0" i="0" u="none" strike="noStrike" baseline="0" dirty="0" err="1">
                    <a:effectLst/>
                  </a:rPr>
                  <a:t>MeHg</a:t>
                </a:r>
                <a:r>
                  <a:rPr lang="en-US" sz="1000" b="0" i="0" u="none" strike="noStrike" baseline="0" dirty="0">
                    <a:effectLst/>
                  </a:rPr>
                  <a:t> </a:t>
                </a:r>
                <a:endParaRPr lang="en-US" sz="1000" b="0" i="0" u="none" strike="noStrike" baseline="0" dirty="0" smtClean="0">
                  <a:effectLst/>
                </a:endParaRPr>
              </a:p>
              <a:p>
                <a:pPr>
                  <a:defRPr sz="1000" b="0"/>
                </a:pPr>
                <a:r>
                  <a:rPr lang="en-US" sz="1000" b="0" i="0" u="none" strike="noStrike" baseline="0" dirty="0" smtClean="0">
                    <a:effectLst/>
                  </a:rPr>
                  <a:t>(</a:t>
                </a:r>
                <a:r>
                  <a:rPr lang="en-US" sz="1000" b="0" i="0" u="none" strike="noStrike" baseline="0" dirty="0">
                    <a:effectLst/>
                  </a:rPr>
                  <a:t>µg/kg)</a:t>
                </a:r>
                <a:r>
                  <a:rPr lang="en-US" sz="1000" b="0" i="0" u="none" strike="noStrike" baseline="0" dirty="0"/>
                  <a:t> </a:t>
                </a:r>
                <a:endParaRPr lang="en-US" sz="1000" b="0" dirty="0"/>
              </a:p>
            </c:rich>
          </c:tx>
          <c:layout/>
          <c:overlay val="0"/>
        </c:title>
        <c:numFmt formatCode="0.0" sourceLinked="1"/>
        <c:majorTickMark val="out"/>
        <c:minorTickMark val="none"/>
        <c:tickLblPos val="nextTo"/>
        <c:crossAx val="-207435007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2000" b="0"/>
            </a:pPr>
            <a:r>
              <a:rPr lang="en-US" sz="2000" b="0" dirty="0" smtClean="0"/>
              <a:t>% Met-Hg </a:t>
            </a:r>
            <a:r>
              <a:rPr lang="en-US" sz="2000" b="0" dirty="0" err="1" smtClean="0"/>
              <a:t>i</a:t>
            </a:r>
            <a:r>
              <a:rPr lang="en-US" sz="2000" b="0" baseline="0" dirty="0" smtClean="0"/>
              <a:t> </a:t>
            </a:r>
            <a:r>
              <a:rPr lang="en-US" sz="2000" b="0" baseline="0" dirty="0" err="1" smtClean="0"/>
              <a:t>sedimentkjerner</a:t>
            </a:r>
            <a:endParaRPr lang="en-US" sz="2000" b="0" dirty="0"/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All!$X$49</c:f>
              <c:strCache>
                <c:ptCount val="1"/>
                <c:pt idx="0">
                  <c:v>GuNoSe</c:v>
                </c:pt>
              </c:strCache>
            </c:strRef>
          </c:tx>
          <c:xVal>
            <c:numRef>
              <c:f>All!$X$50:$X$67</c:f>
              <c:numCache>
                <c:formatCode>0.00000</c:formatCode>
                <c:ptCount val="18"/>
                <c:pt idx="0">
                  <c:v>0.000233926953806117</c:v>
                </c:pt>
                <c:pt idx="1">
                  <c:v>0.000101628045976541</c:v>
                </c:pt>
                <c:pt idx="2">
                  <c:v>0.000186965552091997</c:v>
                </c:pt>
                <c:pt idx="3">
                  <c:v>0.000117479974635587</c:v>
                </c:pt>
                <c:pt idx="4">
                  <c:v>4.2587818974755E-5</c:v>
                </c:pt>
                <c:pt idx="5">
                  <c:v>0.00026193257046173</c:v>
                </c:pt>
                <c:pt idx="6">
                  <c:v>8.99893735851258E-5</c:v>
                </c:pt>
                <c:pt idx="7">
                  <c:v>5.91857068353801E-5</c:v>
                </c:pt>
                <c:pt idx="8">
                  <c:v>6.83602017023136E-5</c:v>
                </c:pt>
                <c:pt idx="9">
                  <c:v>0.000166630897775339</c:v>
                </c:pt>
                <c:pt idx="11">
                  <c:v>6.57582739293276E-5</c:v>
                </c:pt>
                <c:pt idx="14">
                  <c:v>0.000625772137791242</c:v>
                </c:pt>
                <c:pt idx="17">
                  <c:v>0.000151753148212241</c:v>
                </c:pt>
              </c:numCache>
            </c:numRef>
          </c:xVal>
          <c:yVal>
            <c:numRef>
              <c:f>All!$W$50:$W$67</c:f>
              <c:numCache>
                <c:formatCode>0.00</c:formatCode>
                <c:ptCount val="18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  <c:pt idx="5">
                  <c:v>6.0</c:v>
                </c:pt>
                <c:pt idx="6">
                  <c:v>8.0</c:v>
                </c:pt>
                <c:pt idx="7">
                  <c:v>10.0</c:v>
                </c:pt>
                <c:pt idx="8">
                  <c:v>12.0</c:v>
                </c:pt>
                <c:pt idx="9">
                  <c:v>14.0</c:v>
                </c:pt>
                <c:pt idx="10">
                  <c:v>17.5</c:v>
                </c:pt>
                <c:pt idx="11">
                  <c:v>22.5</c:v>
                </c:pt>
                <c:pt idx="12">
                  <c:v>27.5</c:v>
                </c:pt>
                <c:pt idx="13">
                  <c:v>32.5</c:v>
                </c:pt>
                <c:pt idx="14">
                  <c:v>37.5</c:v>
                </c:pt>
                <c:pt idx="15">
                  <c:v>45.0</c:v>
                </c:pt>
                <c:pt idx="16">
                  <c:v>55.0</c:v>
                </c:pt>
                <c:pt idx="17">
                  <c:v>65.0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All!$Y$49</c:f>
              <c:strCache>
                <c:ptCount val="1"/>
                <c:pt idx="0">
                  <c:v>GuMiSe</c:v>
                </c:pt>
              </c:strCache>
            </c:strRef>
          </c:tx>
          <c:xVal>
            <c:numRef>
              <c:f>All!$Y$50:$Y$67</c:f>
              <c:numCache>
                <c:formatCode>0.00000</c:formatCode>
                <c:ptCount val="18"/>
                <c:pt idx="0">
                  <c:v>0.000164896359552907</c:v>
                </c:pt>
                <c:pt idx="1">
                  <c:v>0.000390948966784051</c:v>
                </c:pt>
                <c:pt idx="2">
                  <c:v>0.000237269570907549</c:v>
                </c:pt>
                <c:pt idx="3">
                  <c:v>0.000218702160179997</c:v>
                </c:pt>
                <c:pt idx="4">
                  <c:v>0.000354184572003944</c:v>
                </c:pt>
                <c:pt idx="5">
                  <c:v>0.000142094664768845</c:v>
                </c:pt>
                <c:pt idx="6">
                  <c:v>0.000321924252862106</c:v>
                </c:pt>
                <c:pt idx="7">
                  <c:v>0.0001651505193091</c:v>
                </c:pt>
                <c:pt idx="8">
                  <c:v>3.71992102754498E-5</c:v>
                </c:pt>
                <c:pt idx="9">
                  <c:v>0.000466756503565471</c:v>
                </c:pt>
                <c:pt idx="11">
                  <c:v>0.000188324838334132</c:v>
                </c:pt>
                <c:pt idx="14">
                  <c:v>0.000454260355145445</c:v>
                </c:pt>
                <c:pt idx="17">
                  <c:v>0.00017142140671345</c:v>
                </c:pt>
              </c:numCache>
            </c:numRef>
          </c:xVal>
          <c:yVal>
            <c:numRef>
              <c:f>All!$W$50:$W$67</c:f>
              <c:numCache>
                <c:formatCode>0.00</c:formatCode>
                <c:ptCount val="18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  <c:pt idx="5">
                  <c:v>6.0</c:v>
                </c:pt>
                <c:pt idx="6">
                  <c:v>8.0</c:v>
                </c:pt>
                <c:pt idx="7">
                  <c:v>10.0</c:v>
                </c:pt>
                <c:pt idx="8">
                  <c:v>12.0</c:v>
                </c:pt>
                <c:pt idx="9">
                  <c:v>14.0</c:v>
                </c:pt>
                <c:pt idx="10">
                  <c:v>17.5</c:v>
                </c:pt>
                <c:pt idx="11">
                  <c:v>22.5</c:v>
                </c:pt>
                <c:pt idx="12">
                  <c:v>27.5</c:v>
                </c:pt>
                <c:pt idx="13">
                  <c:v>32.5</c:v>
                </c:pt>
                <c:pt idx="14">
                  <c:v>37.5</c:v>
                </c:pt>
                <c:pt idx="15">
                  <c:v>45.0</c:v>
                </c:pt>
                <c:pt idx="16">
                  <c:v>55.0</c:v>
                </c:pt>
                <c:pt idx="17">
                  <c:v>65.0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All!$Z$49</c:f>
              <c:strCache>
                <c:ptCount val="1"/>
                <c:pt idx="0">
                  <c:v>GuSøSe</c:v>
                </c:pt>
              </c:strCache>
            </c:strRef>
          </c:tx>
          <c:xVal>
            <c:numRef>
              <c:f>All!$Z$50:$Z$67</c:f>
              <c:numCache>
                <c:formatCode>0.00000</c:formatCode>
                <c:ptCount val="18"/>
                <c:pt idx="0">
                  <c:v>0.000206204832281366</c:v>
                </c:pt>
                <c:pt idx="1">
                  <c:v>0.000177472878013405</c:v>
                </c:pt>
                <c:pt idx="2">
                  <c:v>0.000235529548935857</c:v>
                </c:pt>
                <c:pt idx="3">
                  <c:v>0.000192313280447181</c:v>
                </c:pt>
                <c:pt idx="4">
                  <c:v>0.000217992040330142</c:v>
                </c:pt>
                <c:pt idx="5">
                  <c:v>0.000160052712250925</c:v>
                </c:pt>
                <c:pt idx="6">
                  <c:v>0.000135419494347318</c:v>
                </c:pt>
                <c:pt idx="7">
                  <c:v>6.75337153269528E-5</c:v>
                </c:pt>
                <c:pt idx="8">
                  <c:v>0.000956782648443636</c:v>
                </c:pt>
                <c:pt idx="9">
                  <c:v>0.000171650274345941</c:v>
                </c:pt>
                <c:pt idx="11">
                  <c:v>0.000219995191042621</c:v>
                </c:pt>
                <c:pt idx="14">
                  <c:v>0.000548671757121302</c:v>
                </c:pt>
              </c:numCache>
            </c:numRef>
          </c:xVal>
          <c:yVal>
            <c:numRef>
              <c:f>All!$W$50:$W$67</c:f>
              <c:numCache>
                <c:formatCode>0.00</c:formatCode>
                <c:ptCount val="18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  <c:pt idx="5">
                  <c:v>6.0</c:v>
                </c:pt>
                <c:pt idx="6">
                  <c:v>8.0</c:v>
                </c:pt>
                <c:pt idx="7">
                  <c:v>10.0</c:v>
                </c:pt>
                <c:pt idx="8">
                  <c:v>12.0</c:v>
                </c:pt>
                <c:pt idx="9">
                  <c:v>14.0</c:v>
                </c:pt>
                <c:pt idx="10">
                  <c:v>17.5</c:v>
                </c:pt>
                <c:pt idx="11">
                  <c:v>22.5</c:v>
                </c:pt>
                <c:pt idx="12">
                  <c:v>27.5</c:v>
                </c:pt>
                <c:pt idx="13">
                  <c:v>32.5</c:v>
                </c:pt>
                <c:pt idx="14">
                  <c:v>37.5</c:v>
                </c:pt>
                <c:pt idx="15">
                  <c:v>45.0</c:v>
                </c:pt>
                <c:pt idx="16">
                  <c:v>55.0</c:v>
                </c:pt>
                <c:pt idx="17">
                  <c:v>65.0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All!$AA$49</c:f>
              <c:strCache>
                <c:ptCount val="1"/>
                <c:pt idx="0">
                  <c:v>GuVeSe</c:v>
                </c:pt>
              </c:strCache>
            </c:strRef>
          </c:tx>
          <c:xVal>
            <c:numRef>
              <c:f>All!$AA$50:$AA$67</c:f>
              <c:numCache>
                <c:formatCode>0.00000</c:formatCode>
                <c:ptCount val="18"/>
                <c:pt idx="0">
                  <c:v>0.000903805019130539</c:v>
                </c:pt>
                <c:pt idx="1">
                  <c:v>0.000346480337240862</c:v>
                </c:pt>
                <c:pt idx="2">
                  <c:v>0.000884352850236482</c:v>
                </c:pt>
                <c:pt idx="3">
                  <c:v>0.000718331052317185</c:v>
                </c:pt>
                <c:pt idx="4">
                  <c:v>0.00487802503273924</c:v>
                </c:pt>
                <c:pt idx="5">
                  <c:v>0.000875914882081865</c:v>
                </c:pt>
                <c:pt idx="6">
                  <c:v>0.000423280423280423</c:v>
                </c:pt>
                <c:pt idx="7" formatCode="General">
                  <c:v>0.311830052621321</c:v>
                </c:pt>
                <c:pt idx="8" formatCode="General">
                  <c:v>0.00830113717319435</c:v>
                </c:pt>
                <c:pt idx="9">
                  <c:v>0.000332350419459867</c:v>
                </c:pt>
                <c:pt idx="11">
                  <c:v>0.000332350419459867</c:v>
                </c:pt>
                <c:pt idx="14">
                  <c:v>0.000332350419459867</c:v>
                </c:pt>
              </c:numCache>
            </c:numRef>
          </c:xVal>
          <c:yVal>
            <c:numRef>
              <c:f>All!$W$50:$W$67</c:f>
              <c:numCache>
                <c:formatCode>0.00</c:formatCode>
                <c:ptCount val="18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  <c:pt idx="5">
                  <c:v>6.0</c:v>
                </c:pt>
                <c:pt idx="6">
                  <c:v>8.0</c:v>
                </c:pt>
                <c:pt idx="7">
                  <c:v>10.0</c:v>
                </c:pt>
                <c:pt idx="8">
                  <c:v>12.0</c:v>
                </c:pt>
                <c:pt idx="9">
                  <c:v>14.0</c:v>
                </c:pt>
                <c:pt idx="10">
                  <c:v>17.5</c:v>
                </c:pt>
                <c:pt idx="11">
                  <c:v>22.5</c:v>
                </c:pt>
                <c:pt idx="12">
                  <c:v>27.5</c:v>
                </c:pt>
                <c:pt idx="13">
                  <c:v>32.5</c:v>
                </c:pt>
                <c:pt idx="14">
                  <c:v>37.5</c:v>
                </c:pt>
                <c:pt idx="15">
                  <c:v>45.0</c:v>
                </c:pt>
                <c:pt idx="16">
                  <c:v>55.0</c:v>
                </c:pt>
                <c:pt idx="17">
                  <c:v>65.0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4261704"/>
        <c:axId val="-2067945240"/>
      </c:scatterChart>
      <c:valAx>
        <c:axId val="-2124261704"/>
        <c:scaling>
          <c:logBase val="10.0"/>
          <c:orientation val="minMax"/>
        </c:scaling>
        <c:delete val="0"/>
        <c:axPos val="t"/>
        <c:title>
          <c:tx>
            <c:rich>
              <a:bodyPr/>
              <a:lstStyle/>
              <a:p>
                <a:pPr>
                  <a:defRPr sz="1800" b="0"/>
                </a:pPr>
                <a:r>
                  <a:rPr lang="en-US" sz="1800" b="0" dirty="0" smtClean="0"/>
                  <a:t>%</a:t>
                </a:r>
                <a:r>
                  <a:rPr lang="en-US" sz="1800" b="0" baseline="0" dirty="0" smtClean="0"/>
                  <a:t> </a:t>
                </a:r>
                <a:endParaRPr lang="en-US" sz="1800" b="0" dirty="0"/>
              </a:p>
            </c:rich>
          </c:tx>
          <c:layout/>
          <c:overlay val="0"/>
        </c:title>
        <c:numFmt formatCode="0.00000" sourceLinked="1"/>
        <c:majorTickMark val="out"/>
        <c:minorTickMark val="none"/>
        <c:tickLblPos val="nextTo"/>
        <c:crossAx val="-2067945240"/>
        <c:crosses val="autoZero"/>
        <c:crossBetween val="midCat"/>
      </c:valAx>
      <c:valAx>
        <c:axId val="-2067945240"/>
        <c:scaling>
          <c:orientation val="maxMin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 sz="1800" b="0"/>
                </a:pPr>
                <a:r>
                  <a:rPr lang="en-US" sz="1800" b="0" baseline="0" dirty="0" smtClean="0"/>
                  <a:t>cm</a:t>
                </a:r>
                <a:endParaRPr lang="en-US" sz="1800" b="0" dirty="0"/>
              </a:p>
            </c:rich>
          </c:tx>
          <c:layout/>
          <c:overlay val="0"/>
        </c:title>
        <c:numFmt formatCode="0.00" sourceLinked="1"/>
        <c:majorTickMark val="out"/>
        <c:minorTickMark val="none"/>
        <c:tickLblPos val="nextTo"/>
        <c:crossAx val="-2124261704"/>
        <c:crossesAt val="1.0E-5"/>
        <c:crossBetween val="midCat"/>
      </c:valAx>
    </c:plotArea>
    <c:legend>
      <c:legendPos val="r"/>
      <c:layout>
        <c:manualLayout>
          <c:xMode val="edge"/>
          <c:yMode val="edge"/>
          <c:x val="0.767172908244355"/>
          <c:y val="0.46107772095061"/>
          <c:w val="0.224493766073742"/>
          <c:h val="0.205791944585903"/>
        </c:manualLayout>
      </c:layout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span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Sheet1!$B$28</c:f>
              <c:strCache>
                <c:ptCount val="1"/>
                <c:pt idx="0">
                  <c:v>GuNoSe</c:v>
                </c:pt>
              </c:strCache>
            </c:strRef>
          </c:tx>
          <c:xVal>
            <c:numRef>
              <c:f>Sheet1!$B$29:$B$46</c:f>
              <c:numCache>
                <c:formatCode>0.0</c:formatCode>
                <c:ptCount val="18"/>
                <c:pt idx="0">
                  <c:v>18.12095768762621</c:v>
                </c:pt>
                <c:pt idx="1">
                  <c:v>17.09750666246311</c:v>
                </c:pt>
                <c:pt idx="2">
                  <c:v>13.12773235409215</c:v>
                </c:pt>
                <c:pt idx="3">
                  <c:v>14.52208063801015</c:v>
                </c:pt>
                <c:pt idx="4">
                  <c:v>12.28050869627387</c:v>
                </c:pt>
                <c:pt idx="5">
                  <c:v>14.84963900471422</c:v>
                </c:pt>
                <c:pt idx="6">
                  <c:v>14.47675764878202</c:v>
                </c:pt>
                <c:pt idx="7">
                  <c:v>16.1716729030193</c:v>
                </c:pt>
                <c:pt idx="8">
                  <c:v>12.44285934369727</c:v>
                </c:pt>
                <c:pt idx="9">
                  <c:v>14.30726612335828</c:v>
                </c:pt>
                <c:pt idx="10">
                  <c:v>13.12082544539218</c:v>
                </c:pt>
                <c:pt idx="11">
                  <c:v>12.5445542589515</c:v>
                </c:pt>
                <c:pt idx="12">
                  <c:v>12.78184239454472</c:v>
                </c:pt>
                <c:pt idx="13">
                  <c:v>12.78184239454472</c:v>
                </c:pt>
                <c:pt idx="14">
                  <c:v>14.13777459793455</c:v>
                </c:pt>
                <c:pt idx="15">
                  <c:v>13.12082544539218</c:v>
                </c:pt>
                <c:pt idx="16">
                  <c:v>15.93438476742608</c:v>
                </c:pt>
                <c:pt idx="17">
                  <c:v>13.62930002166337</c:v>
                </c:pt>
              </c:numCache>
            </c:numRef>
          </c:xVal>
          <c:yVal>
            <c:numRef>
              <c:f>Sheet1!$A$29:$A$46</c:f>
              <c:numCache>
                <c:formatCode>General</c:formatCode>
                <c:ptCount val="18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  <c:pt idx="5">
                  <c:v>6.0</c:v>
                </c:pt>
                <c:pt idx="6">
                  <c:v>8.0</c:v>
                </c:pt>
                <c:pt idx="7">
                  <c:v>10.0</c:v>
                </c:pt>
                <c:pt idx="8">
                  <c:v>12.0</c:v>
                </c:pt>
                <c:pt idx="9">
                  <c:v>14.0</c:v>
                </c:pt>
                <c:pt idx="10">
                  <c:v>17.5</c:v>
                </c:pt>
                <c:pt idx="11">
                  <c:v>22.5</c:v>
                </c:pt>
                <c:pt idx="12">
                  <c:v>27.5</c:v>
                </c:pt>
                <c:pt idx="13">
                  <c:v>32.5</c:v>
                </c:pt>
                <c:pt idx="14">
                  <c:v>37.5</c:v>
                </c:pt>
                <c:pt idx="15">
                  <c:v>45.0</c:v>
                </c:pt>
                <c:pt idx="16">
                  <c:v>55.0</c:v>
                </c:pt>
                <c:pt idx="17">
                  <c:v>65.0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Sheet1!$C$28</c:f>
              <c:strCache>
                <c:ptCount val="1"/>
                <c:pt idx="0">
                  <c:v>GuMiSe</c:v>
                </c:pt>
              </c:strCache>
            </c:strRef>
          </c:tx>
          <c:xVal>
            <c:numRef>
              <c:f>Sheet1!$C$29:$C$46</c:f>
              <c:numCache>
                <c:formatCode>0.0</c:formatCode>
                <c:ptCount val="18"/>
                <c:pt idx="0">
                  <c:v>4.618197564283021</c:v>
                </c:pt>
                <c:pt idx="1">
                  <c:v>3.017380459709021</c:v>
                </c:pt>
                <c:pt idx="2">
                  <c:v>4.150756910422561</c:v>
                </c:pt>
                <c:pt idx="3">
                  <c:v>3.604920962175372</c:v>
                </c:pt>
                <c:pt idx="4">
                  <c:v>4.109925895042489</c:v>
                </c:pt>
                <c:pt idx="5">
                  <c:v>3.801365833135272</c:v>
                </c:pt>
                <c:pt idx="6">
                  <c:v>3.696190708696744</c:v>
                </c:pt>
                <c:pt idx="7">
                  <c:v>2.743553736728596</c:v>
                </c:pt>
                <c:pt idx="8">
                  <c:v>2.706167361873677</c:v>
                </c:pt>
                <c:pt idx="9">
                  <c:v>3.346743949054972</c:v>
                </c:pt>
                <c:pt idx="10">
                  <c:v>2.668777847360057</c:v>
                </c:pt>
                <c:pt idx="11">
                  <c:v>2.567082932105819</c:v>
                </c:pt>
                <c:pt idx="12">
                  <c:v>2.126404966004125</c:v>
                </c:pt>
                <c:pt idx="13">
                  <c:v>2.126404966004125</c:v>
                </c:pt>
                <c:pt idx="14">
                  <c:v>1.956913440580396</c:v>
                </c:pt>
                <c:pt idx="15">
                  <c:v>1.787421915156667</c:v>
                </c:pt>
                <c:pt idx="16">
                  <c:v>1.821320220241413</c:v>
                </c:pt>
                <c:pt idx="17">
                  <c:v>2.329794796512598</c:v>
                </c:pt>
              </c:numCache>
            </c:numRef>
          </c:xVal>
          <c:yVal>
            <c:numRef>
              <c:f>Sheet1!$A$29:$A$46</c:f>
              <c:numCache>
                <c:formatCode>General</c:formatCode>
                <c:ptCount val="18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  <c:pt idx="5">
                  <c:v>6.0</c:v>
                </c:pt>
                <c:pt idx="6">
                  <c:v>8.0</c:v>
                </c:pt>
                <c:pt idx="7">
                  <c:v>10.0</c:v>
                </c:pt>
                <c:pt idx="8">
                  <c:v>12.0</c:v>
                </c:pt>
                <c:pt idx="9">
                  <c:v>14.0</c:v>
                </c:pt>
                <c:pt idx="10">
                  <c:v>17.5</c:v>
                </c:pt>
                <c:pt idx="11">
                  <c:v>22.5</c:v>
                </c:pt>
                <c:pt idx="12">
                  <c:v>27.5</c:v>
                </c:pt>
                <c:pt idx="13">
                  <c:v>32.5</c:v>
                </c:pt>
                <c:pt idx="14">
                  <c:v>37.5</c:v>
                </c:pt>
                <c:pt idx="15">
                  <c:v>45.0</c:v>
                </c:pt>
                <c:pt idx="16">
                  <c:v>55.0</c:v>
                </c:pt>
                <c:pt idx="17">
                  <c:v>65.0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Sheet1!$D$28</c:f>
              <c:strCache>
                <c:ptCount val="1"/>
                <c:pt idx="0">
                  <c:v>GuSoSe</c:v>
                </c:pt>
              </c:strCache>
            </c:strRef>
          </c:tx>
          <c:xVal>
            <c:numRef>
              <c:f>Sheet1!$D$29:$D$46</c:f>
              <c:numCache>
                <c:formatCode>General</c:formatCode>
                <c:ptCount val="18"/>
                <c:pt idx="0" formatCode="0.0">
                  <c:v>10.58860606863813</c:v>
                </c:pt>
                <c:pt idx="2" formatCode="0.0">
                  <c:v>7.078695420891786</c:v>
                </c:pt>
                <c:pt idx="3" formatCode="0.0">
                  <c:v>5.259192227536672</c:v>
                </c:pt>
                <c:pt idx="4" formatCode="0.0">
                  <c:v>4.0301160023659</c:v>
                </c:pt>
                <c:pt idx="5" formatCode="0.0">
                  <c:v>4.081755149451473</c:v>
                </c:pt>
                <c:pt idx="6" formatCode="0.0">
                  <c:v>3.249366734989113</c:v>
                </c:pt>
                <c:pt idx="7" formatCode="0.0">
                  <c:v>3.534675548723301</c:v>
                </c:pt>
                <c:pt idx="8" formatCode="0.0">
                  <c:v>3.548464244523643</c:v>
                </c:pt>
                <c:pt idx="9" formatCode="0.0">
                  <c:v>3.412871024184656</c:v>
                </c:pt>
                <c:pt idx="10" formatCode="0.0">
                  <c:v>3.17558288859144</c:v>
                </c:pt>
                <c:pt idx="11" formatCode="0.0">
                  <c:v>3.209481193676185</c:v>
                </c:pt>
                <c:pt idx="12" formatCode="0.0">
                  <c:v>2.429820176727032</c:v>
                </c:pt>
                <c:pt idx="13" formatCode="0.0">
                  <c:v>2.83659983774398</c:v>
                </c:pt>
                <c:pt idx="14" formatCode="0.0">
                  <c:v>3.243379498760931</c:v>
                </c:pt>
                <c:pt idx="15" formatCode="0.0">
                  <c:v>3.853548990286355</c:v>
                </c:pt>
                <c:pt idx="16" formatCode="0.0">
                  <c:v>4.429820176727031</c:v>
                </c:pt>
              </c:numCache>
            </c:numRef>
          </c:xVal>
          <c:yVal>
            <c:numRef>
              <c:f>Sheet1!$A$29:$A$46</c:f>
              <c:numCache>
                <c:formatCode>General</c:formatCode>
                <c:ptCount val="18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  <c:pt idx="5">
                  <c:v>6.0</c:v>
                </c:pt>
                <c:pt idx="6">
                  <c:v>8.0</c:v>
                </c:pt>
                <c:pt idx="7">
                  <c:v>10.0</c:v>
                </c:pt>
                <c:pt idx="8">
                  <c:v>12.0</c:v>
                </c:pt>
                <c:pt idx="9">
                  <c:v>14.0</c:v>
                </c:pt>
                <c:pt idx="10">
                  <c:v>17.5</c:v>
                </c:pt>
                <c:pt idx="11">
                  <c:v>22.5</c:v>
                </c:pt>
                <c:pt idx="12">
                  <c:v>27.5</c:v>
                </c:pt>
                <c:pt idx="13">
                  <c:v>32.5</c:v>
                </c:pt>
                <c:pt idx="14">
                  <c:v>37.5</c:v>
                </c:pt>
                <c:pt idx="15">
                  <c:v>45.0</c:v>
                </c:pt>
                <c:pt idx="16">
                  <c:v>55.0</c:v>
                </c:pt>
                <c:pt idx="17">
                  <c:v>65.0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Sheet1!$E$28</c:f>
              <c:strCache>
                <c:ptCount val="1"/>
                <c:pt idx="0">
                  <c:v>GuVeSe</c:v>
                </c:pt>
              </c:strCache>
            </c:strRef>
          </c:tx>
          <c:xVal>
            <c:numRef>
              <c:f>Sheet1!$E$29:$E$46</c:f>
              <c:numCache>
                <c:formatCode>0.0</c:formatCode>
                <c:ptCount val="18"/>
                <c:pt idx="0">
                  <c:v>12.0782657993804</c:v>
                </c:pt>
                <c:pt idx="1">
                  <c:v>5.10565217325313</c:v>
                </c:pt>
                <c:pt idx="2">
                  <c:v>3.820474537084009</c:v>
                </c:pt>
                <c:pt idx="3">
                  <c:v>3.845008469938636</c:v>
                </c:pt>
                <c:pt idx="4">
                  <c:v>4.231745348298713</c:v>
                </c:pt>
                <c:pt idx="5">
                  <c:v>6.690300983892373</c:v>
                </c:pt>
                <c:pt idx="6">
                  <c:v>10.36200248813363</c:v>
                </c:pt>
                <c:pt idx="7">
                  <c:v>14.19313061033368</c:v>
                </c:pt>
                <c:pt idx="8">
                  <c:v>15.69557190188663</c:v>
                </c:pt>
              </c:numCache>
            </c:numRef>
          </c:xVal>
          <c:yVal>
            <c:numRef>
              <c:f>Sheet1!$A$29:$A$46</c:f>
              <c:numCache>
                <c:formatCode>General</c:formatCode>
                <c:ptCount val="18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  <c:pt idx="5">
                  <c:v>6.0</c:v>
                </c:pt>
                <c:pt idx="6">
                  <c:v>8.0</c:v>
                </c:pt>
                <c:pt idx="7">
                  <c:v>10.0</c:v>
                </c:pt>
                <c:pt idx="8">
                  <c:v>12.0</c:v>
                </c:pt>
                <c:pt idx="9">
                  <c:v>14.0</c:v>
                </c:pt>
                <c:pt idx="10">
                  <c:v>17.5</c:v>
                </c:pt>
                <c:pt idx="11">
                  <c:v>22.5</c:v>
                </c:pt>
                <c:pt idx="12">
                  <c:v>27.5</c:v>
                </c:pt>
                <c:pt idx="13">
                  <c:v>32.5</c:v>
                </c:pt>
                <c:pt idx="14">
                  <c:v>37.5</c:v>
                </c:pt>
                <c:pt idx="15">
                  <c:v>45.0</c:v>
                </c:pt>
                <c:pt idx="16">
                  <c:v>55.0</c:v>
                </c:pt>
                <c:pt idx="17">
                  <c:v>65.0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67960984"/>
        <c:axId val="-2067960616"/>
      </c:scatterChart>
      <c:valAx>
        <c:axId val="-2067960984"/>
        <c:scaling>
          <c:orientation val="minMax"/>
          <c:max val="21.0"/>
          <c:min val="0.0"/>
        </c:scaling>
        <c:delete val="0"/>
        <c:axPos val="t"/>
        <c:title>
          <c:tx>
            <c:rich>
              <a:bodyPr/>
              <a:lstStyle/>
              <a:p>
                <a:pPr>
                  <a:defRPr sz="2400" b="0"/>
                </a:pPr>
                <a:r>
                  <a:rPr lang="nb-NO" sz="2400" b="0"/>
                  <a:t>pS</a:t>
                </a:r>
              </a:p>
            </c:rich>
          </c:tx>
          <c:layout/>
          <c:overlay val="0"/>
        </c:title>
        <c:numFmt formatCode="0" sourceLinked="0"/>
        <c:majorTickMark val="out"/>
        <c:minorTickMark val="out"/>
        <c:tickLblPos val="nextTo"/>
        <c:crossAx val="-2067960616"/>
        <c:crossesAt val="0.0"/>
        <c:crossBetween val="midCat"/>
        <c:majorUnit val="3.0"/>
        <c:minorUnit val="1.0"/>
      </c:valAx>
      <c:valAx>
        <c:axId val="-2067960616"/>
        <c:scaling>
          <c:orientation val="maxMin"/>
          <c:max val="70.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 sz="1800" b="0"/>
                </a:pPr>
                <a:r>
                  <a:rPr lang="nb-NO" sz="1800" b="0" dirty="0" smtClean="0"/>
                  <a:t>cm</a:t>
                </a:r>
                <a:endParaRPr lang="nb-NO" sz="1800" b="0" dirty="0"/>
              </a:p>
            </c:rich>
          </c:tx>
          <c:layout/>
          <c:overlay val="0"/>
        </c:title>
        <c:numFmt formatCode="0" sourceLinked="0"/>
        <c:majorTickMark val="out"/>
        <c:minorTickMark val="out"/>
        <c:tickLblPos val="nextTo"/>
        <c:crossAx val="-2067960984"/>
        <c:crossesAt val="-400.0"/>
        <c:crossBetween val="midCat"/>
        <c:majorUnit val="10.0"/>
        <c:minorUnit val="2.0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 b="0"/>
            </a:pPr>
            <a:r>
              <a:rPr lang="en-US" sz="2400" b="0"/>
              <a:t>Eh (mV)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GuNoSe</c:v>
          </c:tx>
          <c:xVal>
            <c:numRef>
              <c:f>Sheet1!$G$29:$G$46</c:f>
              <c:numCache>
                <c:formatCode>General</c:formatCode>
                <c:ptCount val="18"/>
                <c:pt idx="0">
                  <c:v>230.0</c:v>
                </c:pt>
                <c:pt idx="1">
                  <c:v>465.0</c:v>
                </c:pt>
                <c:pt idx="2">
                  <c:v>530.0</c:v>
                </c:pt>
                <c:pt idx="3">
                  <c:v>460.0</c:v>
                </c:pt>
                <c:pt idx="4">
                  <c:v>476.0</c:v>
                </c:pt>
                <c:pt idx="5">
                  <c:v>519.0</c:v>
                </c:pt>
                <c:pt idx="6">
                  <c:v>560.0</c:v>
                </c:pt>
                <c:pt idx="7">
                  <c:v>530.0</c:v>
                </c:pt>
                <c:pt idx="8">
                  <c:v>485.0</c:v>
                </c:pt>
                <c:pt idx="9">
                  <c:v>490.0</c:v>
                </c:pt>
                <c:pt idx="10">
                  <c:v>525.0</c:v>
                </c:pt>
                <c:pt idx="11">
                  <c:v>465.0</c:v>
                </c:pt>
                <c:pt idx="12">
                  <c:v>475.0</c:v>
                </c:pt>
                <c:pt idx="13">
                  <c:v>480.0</c:v>
                </c:pt>
                <c:pt idx="14">
                  <c:v>515.0</c:v>
                </c:pt>
                <c:pt idx="15">
                  <c:v>550.0</c:v>
                </c:pt>
                <c:pt idx="16">
                  <c:v>465.0</c:v>
                </c:pt>
                <c:pt idx="17">
                  <c:v>485.0</c:v>
                </c:pt>
              </c:numCache>
            </c:numRef>
          </c:xVal>
          <c:yVal>
            <c:numRef>
              <c:f>Sheet1!$A$29:$A$46</c:f>
              <c:numCache>
                <c:formatCode>General</c:formatCode>
                <c:ptCount val="18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  <c:pt idx="5">
                  <c:v>6.0</c:v>
                </c:pt>
                <c:pt idx="6">
                  <c:v>8.0</c:v>
                </c:pt>
                <c:pt idx="7">
                  <c:v>10.0</c:v>
                </c:pt>
                <c:pt idx="8">
                  <c:v>12.0</c:v>
                </c:pt>
                <c:pt idx="9">
                  <c:v>14.0</c:v>
                </c:pt>
                <c:pt idx="10">
                  <c:v>17.5</c:v>
                </c:pt>
                <c:pt idx="11">
                  <c:v>22.5</c:v>
                </c:pt>
                <c:pt idx="12">
                  <c:v>27.5</c:v>
                </c:pt>
                <c:pt idx="13">
                  <c:v>32.5</c:v>
                </c:pt>
                <c:pt idx="14">
                  <c:v>37.5</c:v>
                </c:pt>
                <c:pt idx="15">
                  <c:v>45.0</c:v>
                </c:pt>
                <c:pt idx="16">
                  <c:v>55.0</c:v>
                </c:pt>
                <c:pt idx="17">
                  <c:v>65.0</c:v>
                </c:pt>
              </c:numCache>
            </c:numRef>
          </c:yVal>
          <c:smooth val="1"/>
        </c:ser>
        <c:ser>
          <c:idx val="1"/>
          <c:order val="1"/>
          <c:tx>
            <c:v>GuMiSe</c:v>
          </c:tx>
          <c:xVal>
            <c:numRef>
              <c:f>Sheet1!$K$29:$K$46</c:f>
              <c:numCache>
                <c:formatCode>General</c:formatCode>
                <c:ptCount val="18"/>
                <c:pt idx="0">
                  <c:v>-30.0</c:v>
                </c:pt>
                <c:pt idx="1">
                  <c:v>-45.0</c:v>
                </c:pt>
                <c:pt idx="2">
                  <c:v>-55.0</c:v>
                </c:pt>
                <c:pt idx="3">
                  <c:v>-40.0</c:v>
                </c:pt>
                <c:pt idx="4">
                  <c:v>-129.0</c:v>
                </c:pt>
                <c:pt idx="5">
                  <c:v>-120.0</c:v>
                </c:pt>
                <c:pt idx="6">
                  <c:v>-240.0</c:v>
                </c:pt>
                <c:pt idx="7">
                  <c:v>-230.0</c:v>
                </c:pt>
                <c:pt idx="8">
                  <c:v>141.0</c:v>
                </c:pt>
                <c:pt idx="9">
                  <c:v>-260.0</c:v>
                </c:pt>
                <c:pt idx="10">
                  <c:v>-258.0</c:v>
                </c:pt>
                <c:pt idx="11">
                  <c:v>-185.0</c:v>
                </c:pt>
                <c:pt idx="12">
                  <c:v>-203.0</c:v>
                </c:pt>
                <c:pt idx="13">
                  <c:v>-180.0</c:v>
                </c:pt>
                <c:pt idx="14">
                  <c:v>-90.0</c:v>
                </c:pt>
                <c:pt idx="15">
                  <c:v>-227.0</c:v>
                </c:pt>
                <c:pt idx="16">
                  <c:v>-295.0</c:v>
                </c:pt>
                <c:pt idx="17">
                  <c:v>-150.0</c:v>
                </c:pt>
              </c:numCache>
            </c:numRef>
          </c:xVal>
          <c:yVal>
            <c:numRef>
              <c:f>Sheet1!$A$29:$A$46</c:f>
              <c:numCache>
                <c:formatCode>General</c:formatCode>
                <c:ptCount val="18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  <c:pt idx="5">
                  <c:v>6.0</c:v>
                </c:pt>
                <c:pt idx="6">
                  <c:v>8.0</c:v>
                </c:pt>
                <c:pt idx="7">
                  <c:v>10.0</c:v>
                </c:pt>
                <c:pt idx="8">
                  <c:v>12.0</c:v>
                </c:pt>
                <c:pt idx="9">
                  <c:v>14.0</c:v>
                </c:pt>
                <c:pt idx="10">
                  <c:v>17.5</c:v>
                </c:pt>
                <c:pt idx="11">
                  <c:v>22.5</c:v>
                </c:pt>
                <c:pt idx="12">
                  <c:v>27.5</c:v>
                </c:pt>
                <c:pt idx="13">
                  <c:v>32.5</c:v>
                </c:pt>
                <c:pt idx="14">
                  <c:v>37.5</c:v>
                </c:pt>
                <c:pt idx="15">
                  <c:v>45.0</c:v>
                </c:pt>
                <c:pt idx="16">
                  <c:v>55.0</c:v>
                </c:pt>
                <c:pt idx="17">
                  <c:v>65.0</c:v>
                </c:pt>
              </c:numCache>
            </c:numRef>
          </c:yVal>
          <c:smooth val="1"/>
        </c:ser>
        <c:ser>
          <c:idx val="2"/>
          <c:order val="2"/>
          <c:tx>
            <c:v>GuSoSe</c:v>
          </c:tx>
          <c:xVal>
            <c:numRef>
              <c:f>Sheet1!$O$29:$O$46</c:f>
              <c:numCache>
                <c:formatCode>General</c:formatCode>
                <c:ptCount val="18"/>
                <c:pt idx="0" formatCode="0.00">
                  <c:v>135.0</c:v>
                </c:pt>
                <c:pt idx="2" formatCode="0.00">
                  <c:v>-30.0</c:v>
                </c:pt>
                <c:pt idx="3" formatCode="0.00">
                  <c:v>-120.0</c:v>
                </c:pt>
                <c:pt idx="4" formatCode="0.00">
                  <c:v>-130.0</c:v>
                </c:pt>
                <c:pt idx="5" formatCode="0.00">
                  <c:v>-135.0</c:v>
                </c:pt>
                <c:pt idx="6" formatCode="0.00">
                  <c:v>-190.0</c:v>
                </c:pt>
                <c:pt idx="7" formatCode="0.00">
                  <c:v>-225.0</c:v>
                </c:pt>
                <c:pt idx="8" formatCode="0.00">
                  <c:v>-200.0</c:v>
                </c:pt>
                <c:pt idx="9" formatCode="0.00">
                  <c:v>-155.0</c:v>
                </c:pt>
                <c:pt idx="10" formatCode="0.00">
                  <c:v>-105.0</c:v>
                </c:pt>
                <c:pt idx="11" formatCode="0.00">
                  <c:v>-157.0</c:v>
                </c:pt>
                <c:pt idx="12" formatCode="0.00">
                  <c:v>-227.0</c:v>
                </c:pt>
                <c:pt idx="13" formatCode="0.00">
                  <c:v>-180.0</c:v>
                </c:pt>
                <c:pt idx="14" formatCode="0.00">
                  <c:v>-155.0</c:v>
                </c:pt>
                <c:pt idx="15" formatCode="0.00">
                  <c:v>-210.0</c:v>
                </c:pt>
                <c:pt idx="16" formatCode="0.00">
                  <c:v>-90.0</c:v>
                </c:pt>
              </c:numCache>
            </c:numRef>
          </c:xVal>
          <c:yVal>
            <c:numRef>
              <c:f>Sheet1!$A$29:$A$46</c:f>
              <c:numCache>
                <c:formatCode>General</c:formatCode>
                <c:ptCount val="18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  <c:pt idx="5">
                  <c:v>6.0</c:v>
                </c:pt>
                <c:pt idx="6">
                  <c:v>8.0</c:v>
                </c:pt>
                <c:pt idx="7">
                  <c:v>10.0</c:v>
                </c:pt>
                <c:pt idx="8">
                  <c:v>12.0</c:v>
                </c:pt>
                <c:pt idx="9">
                  <c:v>14.0</c:v>
                </c:pt>
                <c:pt idx="10">
                  <c:v>17.5</c:v>
                </c:pt>
                <c:pt idx="11">
                  <c:v>22.5</c:v>
                </c:pt>
                <c:pt idx="12">
                  <c:v>27.5</c:v>
                </c:pt>
                <c:pt idx="13">
                  <c:v>32.5</c:v>
                </c:pt>
                <c:pt idx="14">
                  <c:v>37.5</c:v>
                </c:pt>
                <c:pt idx="15">
                  <c:v>45.0</c:v>
                </c:pt>
                <c:pt idx="16">
                  <c:v>55.0</c:v>
                </c:pt>
                <c:pt idx="17">
                  <c:v>65.0</c:v>
                </c:pt>
              </c:numCache>
            </c:numRef>
          </c:yVal>
          <c:smooth val="1"/>
        </c:ser>
        <c:ser>
          <c:idx val="3"/>
          <c:order val="3"/>
          <c:tx>
            <c:v>GuVeSe</c:v>
          </c:tx>
          <c:xVal>
            <c:numRef>
              <c:f>Sheet1!$S$29:$S$46</c:f>
              <c:numCache>
                <c:formatCode>General</c:formatCode>
                <c:ptCount val="18"/>
                <c:pt idx="0">
                  <c:v>170.0</c:v>
                </c:pt>
                <c:pt idx="1">
                  <c:v>-45.0</c:v>
                </c:pt>
                <c:pt idx="2">
                  <c:v>-42.0</c:v>
                </c:pt>
                <c:pt idx="3">
                  <c:v>-59.0</c:v>
                </c:pt>
                <c:pt idx="4">
                  <c:v>-35.0</c:v>
                </c:pt>
                <c:pt idx="5">
                  <c:v>5.0</c:v>
                </c:pt>
                <c:pt idx="6">
                  <c:v>30.0</c:v>
                </c:pt>
                <c:pt idx="7">
                  <c:v>87.0</c:v>
                </c:pt>
                <c:pt idx="8">
                  <c:v>-225.0</c:v>
                </c:pt>
              </c:numCache>
            </c:numRef>
          </c:xVal>
          <c:yVal>
            <c:numRef>
              <c:f>Sheet1!$A$29:$A$46</c:f>
              <c:numCache>
                <c:formatCode>General</c:formatCode>
                <c:ptCount val="18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  <c:pt idx="5">
                  <c:v>6.0</c:v>
                </c:pt>
                <c:pt idx="6">
                  <c:v>8.0</c:v>
                </c:pt>
                <c:pt idx="7">
                  <c:v>10.0</c:v>
                </c:pt>
                <c:pt idx="8">
                  <c:v>12.0</c:v>
                </c:pt>
                <c:pt idx="9">
                  <c:v>14.0</c:v>
                </c:pt>
                <c:pt idx="10">
                  <c:v>17.5</c:v>
                </c:pt>
                <c:pt idx="11">
                  <c:v>22.5</c:v>
                </c:pt>
                <c:pt idx="12">
                  <c:v>27.5</c:v>
                </c:pt>
                <c:pt idx="13">
                  <c:v>32.5</c:v>
                </c:pt>
                <c:pt idx="14">
                  <c:v>37.5</c:v>
                </c:pt>
                <c:pt idx="15">
                  <c:v>45.0</c:v>
                </c:pt>
                <c:pt idx="16">
                  <c:v>55.0</c:v>
                </c:pt>
                <c:pt idx="17">
                  <c:v>65.0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67964648"/>
        <c:axId val="-2067964280"/>
      </c:scatterChart>
      <c:valAx>
        <c:axId val="-2067964648"/>
        <c:scaling>
          <c:orientation val="minMax"/>
        </c:scaling>
        <c:delete val="0"/>
        <c:axPos val="t"/>
        <c:numFmt formatCode="General" sourceLinked="1"/>
        <c:majorTickMark val="out"/>
        <c:minorTickMark val="none"/>
        <c:tickLblPos val="nextTo"/>
        <c:crossAx val="-2067964280"/>
        <c:crosses val="autoZero"/>
        <c:crossBetween val="midCat"/>
      </c:valAx>
      <c:valAx>
        <c:axId val="-2067964280"/>
        <c:scaling>
          <c:orientation val="maxMin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67964648"/>
        <c:crossesAt val="-400.0"/>
        <c:crossBetween val="midCat"/>
      </c:valAx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b="0"/>
            </a:pPr>
            <a:r>
              <a:rPr lang="nb-NO" sz="2000" b="0"/>
              <a:t>pH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Sheet1!$AC$28</c:f>
              <c:strCache>
                <c:ptCount val="1"/>
                <c:pt idx="0">
                  <c:v>pH</c:v>
                </c:pt>
              </c:strCache>
            </c:strRef>
          </c:tx>
          <c:xVal>
            <c:numRef>
              <c:f>Sheet1!$AC$29:$AC$36</c:f>
              <c:numCache>
                <c:formatCode>General</c:formatCode>
                <c:ptCount val="8"/>
                <c:pt idx="0">
                  <c:v>7.35</c:v>
                </c:pt>
                <c:pt idx="1">
                  <c:v>6.95</c:v>
                </c:pt>
                <c:pt idx="2">
                  <c:v>6.51</c:v>
                </c:pt>
                <c:pt idx="3">
                  <c:v>6.92</c:v>
                </c:pt>
                <c:pt idx="4">
                  <c:v>6.6</c:v>
                </c:pt>
                <c:pt idx="5">
                  <c:v>7.1</c:v>
                </c:pt>
                <c:pt idx="6">
                  <c:v>7.39</c:v>
                </c:pt>
                <c:pt idx="7">
                  <c:v>7.42</c:v>
                </c:pt>
              </c:numCache>
            </c:numRef>
          </c:xVal>
          <c:yVal>
            <c:numRef>
              <c:f>Sheet1!$AB$29:$AB$36</c:f>
              <c:numCache>
                <c:formatCode>General</c:formatCode>
                <c:ptCount val="8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  <c:pt idx="5">
                  <c:v>6.0</c:v>
                </c:pt>
                <c:pt idx="6">
                  <c:v>8.0</c:v>
                </c:pt>
                <c:pt idx="7">
                  <c:v>10.0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45423800"/>
        <c:axId val="2145426904"/>
      </c:scatterChart>
      <c:valAx>
        <c:axId val="2145423800"/>
        <c:scaling>
          <c:orientation val="minMax"/>
          <c:max val="7.8"/>
          <c:min val="6.2"/>
        </c:scaling>
        <c:delete val="0"/>
        <c:axPos val="t"/>
        <c:numFmt formatCode="#,##0.0" sourceLinked="0"/>
        <c:majorTickMark val="out"/>
        <c:minorTickMark val="none"/>
        <c:tickLblPos val="nextTo"/>
        <c:crossAx val="2145426904"/>
        <c:crosses val="autoZero"/>
        <c:crossBetween val="midCat"/>
        <c:majorUnit val="0.4"/>
        <c:minorUnit val="0.2"/>
      </c:valAx>
      <c:valAx>
        <c:axId val="2145426904"/>
        <c:scaling>
          <c:orientation val="maxMin"/>
          <c:max val="11.0"/>
          <c:min val="0.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 sz="1800" b="0"/>
                </a:pPr>
                <a:r>
                  <a:rPr lang="nb-NO" sz="1800" b="0"/>
                  <a:t>cm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out"/>
        <c:tickLblPos val="nextTo"/>
        <c:crossAx val="2145423800"/>
        <c:crossesAt val="-100.0"/>
        <c:crossBetween val="midCat"/>
        <c:minorUnit val="1.0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1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 b="0"/>
            </a:pPr>
            <a:r>
              <a:rPr lang="nb-NO" sz="2000" b="0"/>
              <a:t>Eh (mV)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Sheet1!$AD$28</c:f>
              <c:strCache>
                <c:ptCount val="1"/>
                <c:pt idx="0">
                  <c:v>Eh</c:v>
                </c:pt>
              </c:strCache>
            </c:strRef>
          </c:tx>
          <c:xVal>
            <c:numRef>
              <c:f>Sheet1!$AD$29:$AD$36</c:f>
              <c:numCache>
                <c:formatCode>0.0</c:formatCode>
                <c:ptCount val="8"/>
                <c:pt idx="0">
                  <c:v>170.0</c:v>
                </c:pt>
                <c:pt idx="1">
                  <c:v>-45.0</c:v>
                </c:pt>
                <c:pt idx="2">
                  <c:v>-42.0</c:v>
                </c:pt>
                <c:pt idx="3">
                  <c:v>-59.0</c:v>
                </c:pt>
                <c:pt idx="4">
                  <c:v>-35.0</c:v>
                </c:pt>
                <c:pt idx="5">
                  <c:v>5.0</c:v>
                </c:pt>
                <c:pt idx="6">
                  <c:v>30.0</c:v>
                </c:pt>
                <c:pt idx="7">
                  <c:v>87.0</c:v>
                </c:pt>
              </c:numCache>
            </c:numRef>
          </c:xVal>
          <c:yVal>
            <c:numRef>
              <c:f>Sheet1!$AC$29:$AC$36</c:f>
              <c:numCache>
                <c:formatCode>General</c:formatCode>
                <c:ptCount val="8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  <c:pt idx="5">
                  <c:v>6.0</c:v>
                </c:pt>
                <c:pt idx="6">
                  <c:v>8.0</c:v>
                </c:pt>
                <c:pt idx="7">
                  <c:v>10.0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68427688"/>
        <c:axId val="-2068424664"/>
      </c:scatterChart>
      <c:valAx>
        <c:axId val="-2068427688"/>
        <c:scaling>
          <c:orientation val="minMax"/>
        </c:scaling>
        <c:delete val="0"/>
        <c:axPos val="t"/>
        <c:numFmt formatCode="0.0" sourceLinked="1"/>
        <c:majorTickMark val="out"/>
        <c:minorTickMark val="none"/>
        <c:tickLblPos val="nextTo"/>
        <c:crossAx val="-2068424664"/>
        <c:crosses val="autoZero"/>
        <c:crossBetween val="midCat"/>
      </c:valAx>
      <c:valAx>
        <c:axId val="-2068424664"/>
        <c:scaling>
          <c:orientation val="maxMin"/>
          <c:max val="11.0"/>
          <c:min val="0.0"/>
        </c:scaling>
        <c:delete val="0"/>
        <c:axPos val="l"/>
        <c:majorGridlines/>
        <c:numFmt formatCode="General" sourceLinked="1"/>
        <c:majorTickMark val="out"/>
        <c:minorTickMark val="out"/>
        <c:tickLblPos val="nextTo"/>
        <c:crossAx val="-2068427688"/>
        <c:crossesAt val="-100.0"/>
        <c:crossBetween val="midCat"/>
        <c:minorUnit val="1.0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1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2000" b="0"/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Sheet1!$AC$28</c:f>
              <c:strCache>
                <c:ptCount val="1"/>
                <c:pt idx="0">
                  <c:v>pS</c:v>
                </c:pt>
              </c:strCache>
            </c:strRef>
          </c:tx>
          <c:xVal>
            <c:numRef>
              <c:f>Sheet1!$AC$29:$AC$36</c:f>
              <c:numCache>
                <c:formatCode>0.0</c:formatCode>
                <c:ptCount val="8"/>
                <c:pt idx="0">
                  <c:v>12.0782657993804</c:v>
                </c:pt>
                <c:pt idx="1">
                  <c:v>5.10565217325313</c:v>
                </c:pt>
                <c:pt idx="2">
                  <c:v>3.820474537084009</c:v>
                </c:pt>
                <c:pt idx="3">
                  <c:v>3.845008469938635</c:v>
                </c:pt>
                <c:pt idx="4">
                  <c:v>4.231745348298713</c:v>
                </c:pt>
                <c:pt idx="5">
                  <c:v>6.690300983892373</c:v>
                </c:pt>
                <c:pt idx="6">
                  <c:v>10.36200248813363</c:v>
                </c:pt>
                <c:pt idx="7">
                  <c:v>14.19313061033368</c:v>
                </c:pt>
              </c:numCache>
            </c:numRef>
          </c:xVal>
          <c:yVal>
            <c:numRef>
              <c:f>Sheet1!$AB$29:$AB$36</c:f>
              <c:numCache>
                <c:formatCode>General</c:formatCode>
                <c:ptCount val="8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  <c:pt idx="5">
                  <c:v>6.0</c:v>
                </c:pt>
                <c:pt idx="6">
                  <c:v>8.0</c:v>
                </c:pt>
                <c:pt idx="7">
                  <c:v>10.0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45715992"/>
        <c:axId val="2145719016"/>
      </c:scatterChart>
      <c:valAx>
        <c:axId val="2145715992"/>
        <c:scaling>
          <c:orientation val="minMax"/>
          <c:max val="16.0"/>
          <c:min val="3.0"/>
        </c:scaling>
        <c:delete val="0"/>
        <c:axPos val="t"/>
        <c:numFmt formatCode="#,##0.0" sourceLinked="0"/>
        <c:majorTickMark val="out"/>
        <c:minorTickMark val="none"/>
        <c:tickLblPos val="nextTo"/>
        <c:crossAx val="2145719016"/>
        <c:crosses val="autoZero"/>
        <c:crossBetween val="midCat"/>
        <c:majorUnit val="3.0"/>
        <c:minorUnit val="1.0"/>
      </c:valAx>
      <c:valAx>
        <c:axId val="2145719016"/>
        <c:scaling>
          <c:orientation val="maxMin"/>
          <c:max val="11.0"/>
          <c:min val="0.0"/>
        </c:scaling>
        <c:delete val="0"/>
        <c:axPos val="l"/>
        <c:majorGridlines/>
        <c:numFmt formatCode="General" sourceLinked="1"/>
        <c:majorTickMark val="out"/>
        <c:minorTickMark val="out"/>
        <c:tickLblPos val="nextTo"/>
        <c:crossAx val="2145715992"/>
        <c:crossesAt val="-100.0"/>
        <c:crossBetween val="midCat"/>
        <c:minorUnit val="1.0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1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600" b="0"/>
            </a:pPr>
            <a:r>
              <a:rPr lang="en-US" sz="1600" b="0" dirty="0" err="1" smtClean="0"/>
              <a:t>Grupper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av</a:t>
            </a:r>
            <a:r>
              <a:rPr lang="en-US" sz="1600" b="0" dirty="0" smtClean="0"/>
              <a:t> </a:t>
            </a:r>
            <a:r>
              <a:rPr lang="en-US" sz="1600" b="0" dirty="0" err="1" smtClean="0"/>
              <a:t>bunndyr</a:t>
            </a:r>
            <a:endParaRPr lang="en-US" sz="1600" b="0" dirty="0"/>
          </a:p>
        </c:rich>
      </c:tx>
      <c:layout>
        <c:manualLayout>
          <c:xMode val="edge"/>
          <c:yMode val="edge"/>
          <c:x val="0.679410325566663"/>
          <c:y val="0.314945164822956"/>
        </c:manualLayout>
      </c:layout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Sheet1!$C$17</c:f>
              <c:strCache>
                <c:ptCount val="1"/>
                <c:pt idx="0">
                  <c:v>Amfipods</c:v>
                </c:pt>
              </c:strCache>
            </c:strRef>
          </c:tx>
          <c:invertIfNegative val="0"/>
          <c:cat>
            <c:strRef>
              <c:f>Sheet1!$D$16:$F$16</c:f>
              <c:strCache>
                <c:ptCount val="3"/>
                <c:pt idx="0">
                  <c:v>Sea grass</c:v>
                </c:pt>
                <c:pt idx="1">
                  <c:v>Border</c:v>
                </c:pt>
                <c:pt idx="2">
                  <c:v>No sea grass</c:v>
                </c:pt>
              </c:strCache>
            </c:strRef>
          </c:cat>
          <c:val>
            <c:numRef>
              <c:f>Sheet1!$D$17:$F$17</c:f>
              <c:numCache>
                <c:formatCode>General</c:formatCode>
                <c:ptCount val="3"/>
                <c:pt idx="0">
                  <c:v>1.0</c:v>
                </c:pt>
                <c:pt idx="1">
                  <c:v>1.0</c:v>
                </c:pt>
                <c:pt idx="2">
                  <c:v>1.0</c:v>
                </c:pt>
              </c:numCache>
            </c:numRef>
          </c:val>
        </c:ser>
        <c:ser>
          <c:idx val="1"/>
          <c:order val="1"/>
          <c:tx>
            <c:strRef>
              <c:f>Sheet1!$C$18</c:f>
              <c:strCache>
                <c:ptCount val="1"/>
                <c:pt idx="0">
                  <c:v>Trombidiformes</c:v>
                </c:pt>
              </c:strCache>
            </c:strRef>
          </c:tx>
          <c:invertIfNegative val="0"/>
          <c:cat>
            <c:strRef>
              <c:f>Sheet1!$D$16:$F$16</c:f>
              <c:strCache>
                <c:ptCount val="3"/>
                <c:pt idx="0">
                  <c:v>Sea grass</c:v>
                </c:pt>
                <c:pt idx="1">
                  <c:v>Border</c:v>
                </c:pt>
                <c:pt idx="2">
                  <c:v>No sea grass</c:v>
                </c:pt>
              </c:strCache>
            </c:strRef>
          </c:cat>
          <c:val>
            <c:numRef>
              <c:f>Sheet1!$D$18:$F$18</c:f>
              <c:numCache>
                <c:formatCode>General</c:formatCode>
                <c:ptCount val="3"/>
                <c:pt idx="0">
                  <c:v>1.0</c:v>
                </c:pt>
                <c:pt idx="1">
                  <c:v>1.0</c:v>
                </c:pt>
                <c:pt idx="2">
                  <c:v>1.0</c:v>
                </c:pt>
              </c:numCache>
            </c:numRef>
          </c:val>
        </c:ser>
        <c:ser>
          <c:idx val="2"/>
          <c:order val="2"/>
          <c:tx>
            <c:strRef>
              <c:f>Sheet1!$C$19</c:f>
              <c:strCache>
                <c:ptCount val="1"/>
                <c:pt idx="0">
                  <c:v>Chironomus</c:v>
                </c:pt>
              </c:strCache>
            </c:strRef>
          </c:tx>
          <c:invertIfNegative val="0"/>
          <c:cat>
            <c:strRef>
              <c:f>Sheet1!$D$16:$F$16</c:f>
              <c:strCache>
                <c:ptCount val="3"/>
                <c:pt idx="0">
                  <c:v>Sea grass</c:v>
                </c:pt>
                <c:pt idx="1">
                  <c:v>Border</c:v>
                </c:pt>
                <c:pt idx="2">
                  <c:v>No sea grass</c:v>
                </c:pt>
              </c:strCache>
            </c:strRef>
          </c:cat>
          <c:val>
            <c:numRef>
              <c:f>Sheet1!$D$19:$F$19</c:f>
              <c:numCache>
                <c:formatCode>General</c:formatCode>
                <c:ptCount val="3"/>
                <c:pt idx="0">
                  <c:v>1.0</c:v>
                </c:pt>
                <c:pt idx="1">
                  <c:v>1.0</c:v>
                </c:pt>
                <c:pt idx="2">
                  <c:v>1.0</c:v>
                </c:pt>
              </c:numCache>
            </c:numRef>
          </c:val>
        </c:ser>
        <c:ser>
          <c:idx val="3"/>
          <c:order val="3"/>
          <c:tx>
            <c:strRef>
              <c:f>Sheet1!$C$20</c:f>
              <c:strCache>
                <c:ptCount val="1"/>
                <c:pt idx="0">
                  <c:v>Molluscs</c:v>
                </c:pt>
              </c:strCache>
            </c:strRef>
          </c:tx>
          <c:invertIfNegative val="0"/>
          <c:cat>
            <c:strRef>
              <c:f>Sheet1!$D$16:$F$16</c:f>
              <c:strCache>
                <c:ptCount val="3"/>
                <c:pt idx="0">
                  <c:v>Sea grass</c:v>
                </c:pt>
                <c:pt idx="1">
                  <c:v>Border</c:v>
                </c:pt>
                <c:pt idx="2">
                  <c:v>No sea grass</c:v>
                </c:pt>
              </c:strCache>
            </c:strRef>
          </c:cat>
          <c:val>
            <c:numRef>
              <c:f>Sheet1!$D$20:$F$20</c:f>
              <c:numCache>
                <c:formatCode>General</c:formatCode>
                <c:ptCount val="3"/>
                <c:pt idx="0">
                  <c:v>1.0</c:v>
                </c:pt>
                <c:pt idx="1">
                  <c:v>1.0</c:v>
                </c:pt>
              </c:numCache>
            </c:numRef>
          </c:val>
        </c:ser>
        <c:ser>
          <c:idx val="4"/>
          <c:order val="4"/>
          <c:tx>
            <c:strRef>
              <c:f>Sheet1!$C$21</c:f>
              <c:strCache>
                <c:ptCount val="1"/>
                <c:pt idx="0">
                  <c:v>Leeches</c:v>
                </c:pt>
              </c:strCache>
            </c:strRef>
          </c:tx>
          <c:invertIfNegative val="0"/>
          <c:cat>
            <c:strRef>
              <c:f>Sheet1!$D$16:$F$16</c:f>
              <c:strCache>
                <c:ptCount val="3"/>
                <c:pt idx="0">
                  <c:v>Sea grass</c:v>
                </c:pt>
                <c:pt idx="1">
                  <c:v>Border</c:v>
                </c:pt>
                <c:pt idx="2">
                  <c:v>No sea grass</c:v>
                </c:pt>
              </c:strCache>
            </c:strRef>
          </c:cat>
          <c:val>
            <c:numRef>
              <c:f>Sheet1!$D$21:$F$21</c:f>
              <c:numCache>
                <c:formatCode>General</c:formatCode>
                <c:ptCount val="3"/>
                <c:pt idx="0">
                  <c:v>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074116968"/>
        <c:axId val="-2074113912"/>
      </c:barChart>
      <c:catAx>
        <c:axId val="-20741169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2074113912"/>
        <c:crosses val="autoZero"/>
        <c:auto val="1"/>
        <c:lblAlgn val="ctr"/>
        <c:lblOffset val="100"/>
        <c:noMultiLvlLbl val="0"/>
      </c:catAx>
      <c:valAx>
        <c:axId val="-2074113912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one"/>
        <c:spPr>
          <a:ln>
            <a:noFill/>
          </a:ln>
        </c:spPr>
        <c:crossAx val="-207411696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1400" b="0"/>
            </a:pPr>
            <a:r>
              <a:rPr lang="en-US" sz="1400" b="0" dirty="0" smtClean="0"/>
              <a:t>Tot-Hg </a:t>
            </a:r>
            <a:r>
              <a:rPr lang="en-US" sz="1400" b="0" dirty="0" err="1"/>
              <a:t>vs</a:t>
            </a:r>
            <a:r>
              <a:rPr lang="en-US" sz="1400" b="0" dirty="0"/>
              <a:t> </a:t>
            </a:r>
            <a:r>
              <a:rPr lang="en-US" sz="1400" b="0" dirty="0" err="1" smtClean="0"/>
              <a:t>stabil</a:t>
            </a:r>
            <a:r>
              <a:rPr lang="en-US" sz="1400" b="0" dirty="0" smtClean="0"/>
              <a:t> </a:t>
            </a:r>
            <a:r>
              <a:rPr lang="en-US" sz="1400" b="0" dirty="0" err="1" smtClean="0"/>
              <a:t>isotop</a:t>
            </a:r>
            <a:r>
              <a:rPr lang="en-US" sz="1400" b="0" dirty="0" smtClean="0"/>
              <a:t> </a:t>
            </a:r>
            <a:r>
              <a:rPr lang="en-US" sz="1400" b="0" i="0" u="none" strike="noStrike" baseline="0" dirty="0" smtClean="0">
                <a:effectLst/>
              </a:rPr>
              <a:t>d</a:t>
            </a:r>
            <a:r>
              <a:rPr lang="nb-NO" sz="1400" b="0" i="0" u="none" strike="noStrike" baseline="30000" dirty="0" smtClean="0">
                <a:effectLst/>
              </a:rPr>
              <a:t>13</a:t>
            </a:r>
            <a:r>
              <a:rPr lang="nb-NO" sz="1400" b="0" i="0" u="none" strike="noStrike" baseline="0" dirty="0" smtClean="0">
                <a:effectLst/>
              </a:rPr>
              <a:t>C </a:t>
            </a:r>
            <a:endParaRPr lang="en-US" sz="1400" b="0" dirty="0"/>
          </a:p>
        </c:rich>
      </c:tx>
      <c:layout>
        <c:manualLayout>
          <c:xMode val="edge"/>
          <c:yMode val="edge"/>
          <c:x val="0.360335611680646"/>
          <c:y val="0.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64396357782863"/>
          <c:y val="0.0835164835164835"/>
          <c:w val="0.713661417322835"/>
          <c:h val="0.827936604078336"/>
        </c:manualLayout>
      </c:layout>
      <c:scatterChart>
        <c:scatterStyle val="lineMarker"/>
        <c:varyColors val="0"/>
        <c:ser>
          <c:idx val="0"/>
          <c:order val="0"/>
          <c:tx>
            <c:strRef>
              <c:f>Alle!$AG$4</c:f>
              <c:strCache>
                <c:ptCount val="1"/>
                <c:pt idx="0">
                  <c:v>Eel</c:v>
                </c:pt>
              </c:strCache>
            </c:strRef>
          </c:tx>
          <c:spPr>
            <a:ln w="47625">
              <a:noFill/>
            </a:ln>
          </c:spPr>
          <c:marker>
            <c:symbol val="star"/>
            <c:size val="11"/>
            <c:spPr>
              <a:ln w="19050">
                <a:solidFill>
                  <a:schemeClr val="accent5">
                    <a:lumMod val="75000"/>
                  </a:schemeClr>
                </a:solidFill>
              </a:ln>
            </c:spPr>
          </c:marker>
          <c:xVal>
            <c:numRef>
              <c:f>Alle!$AG$6:$AG$10</c:f>
              <c:numCache>
                <c:formatCode>0</c:formatCode>
                <c:ptCount val="5"/>
                <c:pt idx="0">
                  <c:v>-28.53623850852824</c:v>
                </c:pt>
                <c:pt idx="1">
                  <c:v>-26.51257071543529</c:v>
                </c:pt>
                <c:pt idx="2">
                  <c:v>-22.28072294717863</c:v>
                </c:pt>
                <c:pt idx="3">
                  <c:v>-29.3431453618972</c:v>
                </c:pt>
                <c:pt idx="4">
                  <c:v>-24.0824852099401</c:v>
                </c:pt>
              </c:numCache>
            </c:numRef>
          </c:xVal>
          <c:yVal>
            <c:numRef>
              <c:f>Alle!$AH$6:$AH$10</c:f>
              <c:numCache>
                <c:formatCode>0</c:formatCode>
                <c:ptCount val="5"/>
                <c:pt idx="0">
                  <c:v>1512.2</c:v>
                </c:pt>
                <c:pt idx="1">
                  <c:v>9897.733333333331</c:v>
                </c:pt>
                <c:pt idx="2">
                  <c:v>2839.466666666664</c:v>
                </c:pt>
                <c:pt idx="3">
                  <c:v>2028.133333333333</c:v>
                </c:pt>
                <c:pt idx="4">
                  <c:v>3566.6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Alle!$AI$4</c:f>
              <c:strCache>
                <c:ptCount val="1"/>
                <c:pt idx="0">
                  <c:v>Flounder</c:v>
                </c:pt>
              </c:strCache>
            </c:strRef>
          </c:tx>
          <c:spPr>
            <a:ln w="47625">
              <a:noFill/>
            </a:ln>
          </c:spPr>
          <c:marker>
            <c:symbol val="x"/>
            <c:size val="12"/>
            <c:spPr>
              <a:ln w="19050"/>
            </c:spPr>
          </c:marker>
          <c:xVal>
            <c:numRef>
              <c:f>Alle!$AI$6</c:f>
              <c:numCache>
                <c:formatCode>0</c:formatCode>
                <c:ptCount val="1"/>
                <c:pt idx="0">
                  <c:v>-25.21264452812719</c:v>
                </c:pt>
              </c:numCache>
            </c:numRef>
          </c:xVal>
          <c:yVal>
            <c:numRef>
              <c:f>Alle!$AJ$6</c:f>
              <c:numCache>
                <c:formatCode>0</c:formatCode>
                <c:ptCount val="1"/>
                <c:pt idx="0">
                  <c:v>3278.97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Alle!$AK$4</c:f>
              <c:strCache>
                <c:ptCount val="1"/>
                <c:pt idx="0">
                  <c:v>Rudd</c:v>
                </c:pt>
              </c:strCache>
            </c:strRef>
          </c:tx>
          <c:spPr>
            <a:ln w="47625">
              <a:noFill/>
            </a:ln>
          </c:spPr>
          <c:marker>
            <c:symbol val="circle"/>
            <c:size val="9"/>
            <c:spPr>
              <a:solidFill>
                <a:srgbClr val="FF6600"/>
              </a:solidFill>
              <a:ln>
                <a:solidFill>
                  <a:schemeClr val="accent6">
                    <a:lumMod val="75000"/>
                  </a:schemeClr>
                </a:solidFill>
              </a:ln>
            </c:spPr>
          </c:marker>
          <c:xVal>
            <c:numRef>
              <c:f>Alle!$AK$6:$AK$7</c:f>
              <c:numCache>
                <c:formatCode>0</c:formatCode>
                <c:ptCount val="2"/>
                <c:pt idx="0">
                  <c:v>-23.10504392930882</c:v>
                </c:pt>
                <c:pt idx="1">
                  <c:v>-25.29879527450418</c:v>
                </c:pt>
              </c:numCache>
            </c:numRef>
          </c:xVal>
          <c:yVal>
            <c:numRef>
              <c:f>Alle!$AL$6:$AL$7</c:f>
              <c:numCache>
                <c:formatCode>0</c:formatCode>
                <c:ptCount val="2"/>
                <c:pt idx="0">
                  <c:v>2162.53</c:v>
                </c:pt>
                <c:pt idx="1">
                  <c:v>1049.03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Alle!$AM$4</c:f>
              <c:strCache>
                <c:ptCount val="1"/>
                <c:pt idx="0">
                  <c:v>Pike</c:v>
                </c:pt>
              </c:strCache>
            </c:strRef>
          </c:tx>
          <c:spPr>
            <a:ln w="47625">
              <a:noFill/>
            </a:ln>
          </c:spPr>
          <c:marker>
            <c:symbol val="triangle"/>
            <c:size val="9"/>
            <c:spPr>
              <a:solidFill>
                <a:srgbClr val="17B403"/>
              </a:solidFill>
              <a:ln>
                <a:solidFill>
                  <a:srgbClr val="17B403"/>
                </a:solidFill>
              </a:ln>
            </c:spPr>
          </c:marker>
          <c:xVal>
            <c:numRef>
              <c:f>Alle!$AM$6:$AM$22</c:f>
              <c:numCache>
                <c:formatCode>0</c:formatCode>
                <c:ptCount val="17"/>
                <c:pt idx="0">
                  <c:v>-24.63513124898489</c:v>
                </c:pt>
                <c:pt idx="1">
                  <c:v>-20.10752540306281</c:v>
                </c:pt>
                <c:pt idx="2">
                  <c:v>-26.36700932742619</c:v>
                </c:pt>
                <c:pt idx="3">
                  <c:v>-19.57195923853047</c:v>
                </c:pt>
                <c:pt idx="4">
                  <c:v>-25.79221864893193</c:v>
                </c:pt>
                <c:pt idx="5">
                  <c:v>-24.75929632989515</c:v>
                </c:pt>
                <c:pt idx="6">
                  <c:v>-26.01608573370145</c:v>
                </c:pt>
                <c:pt idx="7">
                  <c:v>-26.02560715589914</c:v>
                </c:pt>
                <c:pt idx="8">
                  <c:v>-23.64616629878242</c:v>
                </c:pt>
                <c:pt idx="9">
                  <c:v>-26.20913912007276</c:v>
                </c:pt>
                <c:pt idx="10">
                  <c:v>-26.29952565721252</c:v>
                </c:pt>
                <c:pt idx="11">
                  <c:v>-26.19916417273948</c:v>
                </c:pt>
                <c:pt idx="12">
                  <c:v>-25.57555941364697</c:v>
                </c:pt>
                <c:pt idx="13">
                  <c:v>-24.726426684482</c:v>
                </c:pt>
                <c:pt idx="14">
                  <c:v>-27.27936865611131</c:v>
                </c:pt>
                <c:pt idx="15">
                  <c:v>-24.74359132550791</c:v>
                </c:pt>
                <c:pt idx="16">
                  <c:v>-23.71763954961126</c:v>
                </c:pt>
              </c:numCache>
            </c:numRef>
          </c:xVal>
          <c:yVal>
            <c:numRef>
              <c:f>Alle!$AN$6:$AN$22</c:f>
              <c:numCache>
                <c:formatCode>0</c:formatCode>
                <c:ptCount val="17"/>
                <c:pt idx="0">
                  <c:v>4772.8</c:v>
                </c:pt>
                <c:pt idx="1">
                  <c:v>1436.075</c:v>
                </c:pt>
                <c:pt idx="2">
                  <c:v>4662.13333333333</c:v>
                </c:pt>
                <c:pt idx="3">
                  <c:v>2139.3</c:v>
                </c:pt>
                <c:pt idx="4">
                  <c:v>1261.13333333333</c:v>
                </c:pt>
                <c:pt idx="5">
                  <c:v>1484.93333333333</c:v>
                </c:pt>
                <c:pt idx="6">
                  <c:v>1046.76666666667</c:v>
                </c:pt>
                <c:pt idx="7">
                  <c:v>1074.96666666667</c:v>
                </c:pt>
                <c:pt idx="8">
                  <c:v>1465.26666666667</c:v>
                </c:pt>
                <c:pt idx="9">
                  <c:v>832.6333333333335</c:v>
                </c:pt>
                <c:pt idx="10">
                  <c:v>968.2</c:v>
                </c:pt>
                <c:pt idx="11">
                  <c:v>888.0333333333331</c:v>
                </c:pt>
                <c:pt idx="12">
                  <c:v>1249.13333333333</c:v>
                </c:pt>
                <c:pt idx="13">
                  <c:v>903.866666666667</c:v>
                </c:pt>
                <c:pt idx="14">
                  <c:v>3464.0</c:v>
                </c:pt>
                <c:pt idx="15">
                  <c:v>924.8</c:v>
                </c:pt>
                <c:pt idx="16">
                  <c:v>3921.8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Alle!$AO$4</c:f>
              <c:strCache>
                <c:ptCount val="1"/>
                <c:pt idx="0">
                  <c:v>Perch</c:v>
                </c:pt>
              </c:strCache>
            </c:strRef>
          </c:tx>
          <c:spPr>
            <a:ln w="47625">
              <a:noFill/>
            </a:ln>
          </c:spPr>
          <c:marker>
            <c:symbol val="plus"/>
            <c:size val="14"/>
            <c:spPr>
              <a:noFill/>
              <a:ln w="19050">
                <a:solidFill>
                  <a:schemeClr val="accent1"/>
                </a:solidFill>
              </a:ln>
            </c:spPr>
          </c:marker>
          <c:xVal>
            <c:numRef>
              <c:f>Alle!$AO$6:$AO$116</c:f>
              <c:numCache>
                <c:formatCode>0</c:formatCode>
                <c:ptCount val="111"/>
                <c:pt idx="0">
                  <c:v>-26.39612583520864</c:v>
                </c:pt>
                <c:pt idx="1">
                  <c:v>-26.71888562253925</c:v>
                </c:pt>
                <c:pt idx="2">
                  <c:v>-24.41673782903945</c:v>
                </c:pt>
                <c:pt idx="3">
                  <c:v>-23.99114016103551</c:v>
                </c:pt>
                <c:pt idx="4">
                  <c:v>-23.85143134486369</c:v>
                </c:pt>
                <c:pt idx="5">
                  <c:v>-24.29904244121882</c:v>
                </c:pt>
                <c:pt idx="6">
                  <c:v>-24.02375377541209</c:v>
                </c:pt>
                <c:pt idx="7">
                  <c:v>-17.46221299515646</c:v>
                </c:pt>
                <c:pt idx="8">
                  <c:v>-26.33825726536293</c:v>
                </c:pt>
                <c:pt idx="9">
                  <c:v>-26.21429543108314</c:v>
                </c:pt>
                <c:pt idx="10">
                  <c:v>-21.8978920695359</c:v>
                </c:pt>
                <c:pt idx="11">
                  <c:v>-25.75640191243237</c:v>
                </c:pt>
                <c:pt idx="12">
                  <c:v>-24.47818101471086</c:v>
                </c:pt>
                <c:pt idx="13">
                  <c:v>-24.5998955567924</c:v>
                </c:pt>
                <c:pt idx="14">
                  <c:v>-23.68378869770069</c:v>
                </c:pt>
                <c:pt idx="15">
                  <c:v>-18.91890060274655</c:v>
                </c:pt>
                <c:pt idx="16">
                  <c:v>-23.23299358816832</c:v>
                </c:pt>
                <c:pt idx="17">
                  <c:v>-24.80312098954848</c:v>
                </c:pt>
                <c:pt idx="18">
                  <c:v>-25.08058975525313</c:v>
                </c:pt>
                <c:pt idx="19">
                  <c:v>-24.22024656736283</c:v>
                </c:pt>
                <c:pt idx="20">
                  <c:v>-23.52022487483618</c:v>
                </c:pt>
                <c:pt idx="21">
                  <c:v>-23.45033288785828</c:v>
                </c:pt>
                <c:pt idx="22">
                  <c:v>-22.91151760407348</c:v>
                </c:pt>
                <c:pt idx="23">
                  <c:v>-25.89044508594776</c:v>
                </c:pt>
                <c:pt idx="24">
                  <c:v>-23.58895339537021</c:v>
                </c:pt>
                <c:pt idx="25">
                  <c:v>-25.46415982576292</c:v>
                </c:pt>
                <c:pt idx="26">
                  <c:v>-22.37501970962764</c:v>
                </c:pt>
                <c:pt idx="27">
                  <c:v>-23.68892727192963</c:v>
                </c:pt>
                <c:pt idx="28">
                  <c:v>-22.89447406408355</c:v>
                </c:pt>
                <c:pt idx="29">
                  <c:v>-26.3542670468283</c:v>
                </c:pt>
                <c:pt idx="30">
                  <c:v>-25.00739651664403</c:v>
                </c:pt>
                <c:pt idx="31">
                  <c:v>-25.27257140614704</c:v>
                </c:pt>
                <c:pt idx="32">
                  <c:v>-24.242869849457</c:v>
                </c:pt>
                <c:pt idx="33">
                  <c:v>-25.94288356902108</c:v>
                </c:pt>
                <c:pt idx="34">
                  <c:v>-25.19263976214122</c:v>
                </c:pt>
                <c:pt idx="35">
                  <c:v>-21.81584193995344</c:v>
                </c:pt>
                <c:pt idx="36">
                  <c:v>-24.12636530119546</c:v>
                </c:pt>
                <c:pt idx="37">
                  <c:v>-24.4341880918655</c:v>
                </c:pt>
                <c:pt idx="38">
                  <c:v>-24.37880838821922</c:v>
                </c:pt>
                <c:pt idx="39">
                  <c:v>-24.55359132454586</c:v>
                </c:pt>
                <c:pt idx="40">
                  <c:v>-23.16239403255915</c:v>
                </c:pt>
                <c:pt idx="41">
                  <c:v>-23.87275896388766</c:v>
                </c:pt>
                <c:pt idx="42">
                  <c:v>-25.02649400343318</c:v>
                </c:pt>
                <c:pt idx="43">
                  <c:v>-21.45458217398035</c:v>
                </c:pt>
                <c:pt idx="44">
                  <c:v>-25.87886379351328</c:v>
                </c:pt>
                <c:pt idx="45">
                  <c:v>-23.05304028531308</c:v>
                </c:pt>
                <c:pt idx="46">
                  <c:v>-21.03526733678887</c:v>
                </c:pt>
                <c:pt idx="47">
                  <c:v>-26.76637563922322</c:v>
                </c:pt>
                <c:pt idx="48">
                  <c:v>-23.55296958229091</c:v>
                </c:pt>
                <c:pt idx="49">
                  <c:v>-24.23962581341216</c:v>
                </c:pt>
                <c:pt idx="50">
                  <c:v>-24.47009115827725</c:v>
                </c:pt>
                <c:pt idx="51">
                  <c:v>-24.65424244599044</c:v>
                </c:pt>
                <c:pt idx="52">
                  <c:v>-23.9649046891085</c:v>
                </c:pt>
                <c:pt idx="53">
                  <c:v>-23.96951101143019</c:v>
                </c:pt>
                <c:pt idx="54">
                  <c:v>-25.36919092892586</c:v>
                </c:pt>
                <c:pt idx="55">
                  <c:v>-23.86122871572557</c:v>
                </c:pt>
                <c:pt idx="56">
                  <c:v>-23.22631568541119</c:v>
                </c:pt>
                <c:pt idx="57">
                  <c:v>-24.90379876715913</c:v>
                </c:pt>
                <c:pt idx="58">
                  <c:v>-24.47410866548655</c:v>
                </c:pt>
                <c:pt idx="59">
                  <c:v>-25.34338308230664</c:v>
                </c:pt>
                <c:pt idx="60">
                  <c:v>-24.55804959872137</c:v>
                </c:pt>
                <c:pt idx="61">
                  <c:v>-26.64632244040023</c:v>
                </c:pt>
                <c:pt idx="62">
                  <c:v>-23.55934796134655</c:v>
                </c:pt>
                <c:pt idx="63">
                  <c:v>-25.29485343686522</c:v>
                </c:pt>
                <c:pt idx="64">
                  <c:v>-24.90373007877587</c:v>
                </c:pt>
                <c:pt idx="65">
                  <c:v>-25.63011013150506</c:v>
                </c:pt>
                <c:pt idx="66">
                  <c:v>-23.52284975837872</c:v>
                </c:pt>
                <c:pt idx="67">
                  <c:v>-25.5424700145376</c:v>
                </c:pt>
                <c:pt idx="68">
                  <c:v>-26.0029670286188</c:v>
                </c:pt>
                <c:pt idx="69">
                  <c:v>-23.515484785573</c:v>
                </c:pt>
                <c:pt idx="70">
                  <c:v>-25.03550866714772</c:v>
                </c:pt>
                <c:pt idx="71">
                  <c:v>-24.92791176915754</c:v>
                </c:pt>
                <c:pt idx="72">
                  <c:v>-23.39130644565472</c:v>
                </c:pt>
                <c:pt idx="73">
                  <c:v>-25.87120557181174</c:v>
                </c:pt>
                <c:pt idx="74">
                  <c:v>-23.92095924378152</c:v>
                </c:pt>
                <c:pt idx="75">
                  <c:v>-26.12267563447645</c:v>
                </c:pt>
                <c:pt idx="76">
                  <c:v>-24.3593903799525</c:v>
                </c:pt>
                <c:pt idx="77">
                  <c:v>-25.77277041760505</c:v>
                </c:pt>
                <c:pt idx="78">
                  <c:v>-26.53546559606353</c:v>
                </c:pt>
                <c:pt idx="79">
                  <c:v>-26.25241888747718</c:v>
                </c:pt>
                <c:pt idx="80">
                  <c:v>-25.7470298012096</c:v>
                </c:pt>
                <c:pt idx="81">
                  <c:v>-24.81407690933388</c:v>
                </c:pt>
                <c:pt idx="82">
                  <c:v>-25.90383881451591</c:v>
                </c:pt>
                <c:pt idx="83">
                  <c:v>-25.2732672367403</c:v>
                </c:pt>
                <c:pt idx="84">
                  <c:v>-25.75036322564847</c:v>
                </c:pt>
                <c:pt idx="85">
                  <c:v>-25.84468922715815</c:v>
                </c:pt>
                <c:pt idx="86">
                  <c:v>-25.53614086159422</c:v>
                </c:pt>
                <c:pt idx="87">
                  <c:v>-26.57271184600927</c:v>
                </c:pt>
                <c:pt idx="88">
                  <c:v>-25.01753629361378</c:v>
                </c:pt>
                <c:pt idx="89">
                  <c:v>-26.31916961226154</c:v>
                </c:pt>
                <c:pt idx="90">
                  <c:v>-24.78554798499188</c:v>
                </c:pt>
                <c:pt idx="91">
                  <c:v>-26.77414703447378</c:v>
                </c:pt>
                <c:pt idx="92">
                  <c:v>-24.76422861292928</c:v>
                </c:pt>
                <c:pt idx="93">
                  <c:v>-25.63342343705001</c:v>
                </c:pt>
                <c:pt idx="94">
                  <c:v>-24.50084439141078</c:v>
                </c:pt>
                <c:pt idx="95">
                  <c:v>-26.72236529611715</c:v>
                </c:pt>
                <c:pt idx="96">
                  <c:v>-26.10183465691841</c:v>
                </c:pt>
                <c:pt idx="97">
                  <c:v>-24.29544815825852</c:v>
                </c:pt>
                <c:pt idx="98">
                  <c:v>-23.9162986510227</c:v>
                </c:pt>
                <c:pt idx="99">
                  <c:v>-23.95423577790926</c:v>
                </c:pt>
                <c:pt idx="100">
                  <c:v>-24.43042453943317</c:v>
                </c:pt>
                <c:pt idx="101">
                  <c:v>-25.90603217807238</c:v>
                </c:pt>
                <c:pt idx="102">
                  <c:v>-26.44384938318774</c:v>
                </c:pt>
                <c:pt idx="103">
                  <c:v>-25.38841283208258</c:v>
                </c:pt>
                <c:pt idx="104">
                  <c:v>-24.95641651323562</c:v>
                </c:pt>
                <c:pt idx="105">
                  <c:v>-25.21941495505892</c:v>
                </c:pt>
                <c:pt idx="106">
                  <c:v>-24.68907317070398</c:v>
                </c:pt>
                <c:pt idx="107">
                  <c:v>-25.27736608798085</c:v>
                </c:pt>
                <c:pt idx="108">
                  <c:v>-25.47065704401016</c:v>
                </c:pt>
                <c:pt idx="109">
                  <c:v>-25.79006825420564</c:v>
                </c:pt>
                <c:pt idx="110">
                  <c:v>-25.63358904339267</c:v>
                </c:pt>
              </c:numCache>
            </c:numRef>
          </c:xVal>
          <c:yVal>
            <c:numRef>
              <c:f>Alle!$AP$6:$AP$116</c:f>
              <c:numCache>
                <c:formatCode>0</c:formatCode>
                <c:ptCount val="111"/>
                <c:pt idx="0">
                  <c:v>1330.1</c:v>
                </c:pt>
                <c:pt idx="1">
                  <c:v>813.2</c:v>
                </c:pt>
                <c:pt idx="2">
                  <c:v>1093.3</c:v>
                </c:pt>
                <c:pt idx="3">
                  <c:v>847.8000000000001</c:v>
                </c:pt>
                <c:pt idx="4">
                  <c:v>1294.433333333333</c:v>
                </c:pt>
                <c:pt idx="5">
                  <c:v>9454.433333333329</c:v>
                </c:pt>
                <c:pt idx="6">
                  <c:v>3303.33333333334</c:v>
                </c:pt>
                <c:pt idx="7">
                  <c:v>1105.333333333333</c:v>
                </c:pt>
                <c:pt idx="8">
                  <c:v>4064.6</c:v>
                </c:pt>
                <c:pt idx="9">
                  <c:v>2168.066666666663</c:v>
                </c:pt>
                <c:pt idx="10">
                  <c:v>1751.1</c:v>
                </c:pt>
                <c:pt idx="11">
                  <c:v>1816.033333333333</c:v>
                </c:pt>
                <c:pt idx="12">
                  <c:v>2326.233333333334</c:v>
                </c:pt>
                <c:pt idx="13">
                  <c:v>3596.1</c:v>
                </c:pt>
                <c:pt idx="14">
                  <c:v>2182.533333333336</c:v>
                </c:pt>
                <c:pt idx="15">
                  <c:v>3004.666666666661</c:v>
                </c:pt>
                <c:pt idx="16">
                  <c:v>3698.366666666665</c:v>
                </c:pt>
                <c:pt idx="17">
                  <c:v>2476.066666666663</c:v>
                </c:pt>
                <c:pt idx="18">
                  <c:v>3691.633333333335</c:v>
                </c:pt>
                <c:pt idx="19">
                  <c:v>3407.933333333337</c:v>
                </c:pt>
                <c:pt idx="20">
                  <c:v>2343.533333333336</c:v>
                </c:pt>
                <c:pt idx="21">
                  <c:v>2167.4</c:v>
                </c:pt>
                <c:pt idx="22">
                  <c:v>1652.1</c:v>
                </c:pt>
                <c:pt idx="23">
                  <c:v>1601.666666666667</c:v>
                </c:pt>
                <c:pt idx="24">
                  <c:v>1834.566666666667</c:v>
                </c:pt>
                <c:pt idx="25">
                  <c:v>2106.133333333335</c:v>
                </c:pt>
                <c:pt idx="26">
                  <c:v>1807.333333333333</c:v>
                </c:pt>
                <c:pt idx="27">
                  <c:v>834.1666666666666</c:v>
                </c:pt>
                <c:pt idx="28">
                  <c:v>1553.066666666667</c:v>
                </c:pt>
                <c:pt idx="29">
                  <c:v>2085.2</c:v>
                </c:pt>
                <c:pt idx="30">
                  <c:v>1795.6</c:v>
                </c:pt>
                <c:pt idx="31">
                  <c:v>1990.566666666667</c:v>
                </c:pt>
                <c:pt idx="32">
                  <c:v>2257.8</c:v>
                </c:pt>
                <c:pt idx="33">
                  <c:v>1761.633333333333</c:v>
                </c:pt>
                <c:pt idx="34">
                  <c:v>2056.8</c:v>
                </c:pt>
                <c:pt idx="35">
                  <c:v>1885.7</c:v>
                </c:pt>
                <c:pt idx="36">
                  <c:v>1496.166666666667</c:v>
                </c:pt>
                <c:pt idx="37">
                  <c:v>1429.866666666667</c:v>
                </c:pt>
                <c:pt idx="38">
                  <c:v>968.5</c:v>
                </c:pt>
                <c:pt idx="39">
                  <c:v>1110.1</c:v>
                </c:pt>
                <c:pt idx="40">
                  <c:v>1142.6</c:v>
                </c:pt>
                <c:pt idx="41">
                  <c:v>1283.133333333333</c:v>
                </c:pt>
                <c:pt idx="42">
                  <c:v>713.0333333333335</c:v>
                </c:pt>
                <c:pt idx="43">
                  <c:v>1620.8</c:v>
                </c:pt>
                <c:pt idx="44">
                  <c:v>1257.3</c:v>
                </c:pt>
                <c:pt idx="45">
                  <c:v>1302.266666666667</c:v>
                </c:pt>
                <c:pt idx="46">
                  <c:v>1237.1</c:v>
                </c:pt>
                <c:pt idx="47">
                  <c:v>581.1</c:v>
                </c:pt>
                <c:pt idx="48">
                  <c:v>1301.7</c:v>
                </c:pt>
                <c:pt idx="49">
                  <c:v>993.3666666666668</c:v>
                </c:pt>
                <c:pt idx="50">
                  <c:v>1209.2</c:v>
                </c:pt>
                <c:pt idx="51">
                  <c:v>1031.3</c:v>
                </c:pt>
                <c:pt idx="52">
                  <c:v>1125.2</c:v>
                </c:pt>
                <c:pt idx="53">
                  <c:v>1452.833333333333</c:v>
                </c:pt>
                <c:pt idx="54">
                  <c:v>1451.4</c:v>
                </c:pt>
                <c:pt idx="55">
                  <c:v>1336.933333333333</c:v>
                </c:pt>
                <c:pt idx="56">
                  <c:v>1178.366666666667</c:v>
                </c:pt>
                <c:pt idx="57">
                  <c:v>1058.766666666667</c:v>
                </c:pt>
                <c:pt idx="58">
                  <c:v>1134.1</c:v>
                </c:pt>
                <c:pt idx="59">
                  <c:v>1193.7</c:v>
                </c:pt>
                <c:pt idx="60">
                  <c:v>1025.6</c:v>
                </c:pt>
                <c:pt idx="61">
                  <c:v>721.2333333333336</c:v>
                </c:pt>
                <c:pt idx="62">
                  <c:v>940.7333333333336</c:v>
                </c:pt>
                <c:pt idx="63">
                  <c:v>248.6666666666666</c:v>
                </c:pt>
                <c:pt idx="64">
                  <c:v>1976.766666666667</c:v>
                </c:pt>
                <c:pt idx="65">
                  <c:v>845.3666666666667</c:v>
                </c:pt>
                <c:pt idx="66">
                  <c:v>1365.6</c:v>
                </c:pt>
                <c:pt idx="67">
                  <c:v>1063.033333333333</c:v>
                </c:pt>
                <c:pt idx="68">
                  <c:v>798.1</c:v>
                </c:pt>
                <c:pt idx="69">
                  <c:v>1256.933333333333</c:v>
                </c:pt>
                <c:pt idx="70">
                  <c:v>662.7666666666668</c:v>
                </c:pt>
                <c:pt idx="71">
                  <c:v>908.6666666666666</c:v>
                </c:pt>
                <c:pt idx="72">
                  <c:v>886.2666666666668</c:v>
                </c:pt>
                <c:pt idx="73">
                  <c:v>733.6666666666666</c:v>
                </c:pt>
                <c:pt idx="74">
                  <c:v>643.1333333333335</c:v>
                </c:pt>
                <c:pt idx="75">
                  <c:v>870.7999999999998</c:v>
                </c:pt>
                <c:pt idx="76">
                  <c:v>529.2</c:v>
                </c:pt>
                <c:pt idx="77">
                  <c:v>870.6</c:v>
                </c:pt>
                <c:pt idx="78">
                  <c:v>847.5</c:v>
                </c:pt>
                <c:pt idx="79">
                  <c:v>746.6333333333335</c:v>
                </c:pt>
                <c:pt idx="80">
                  <c:v>881.6</c:v>
                </c:pt>
                <c:pt idx="81">
                  <c:v>696.5333333333335</c:v>
                </c:pt>
                <c:pt idx="82">
                  <c:v>857.9333333333335</c:v>
                </c:pt>
                <c:pt idx="83">
                  <c:v>665.4666666666666</c:v>
                </c:pt>
                <c:pt idx="84">
                  <c:v>807.4</c:v>
                </c:pt>
                <c:pt idx="85">
                  <c:v>1138.633333333333</c:v>
                </c:pt>
                <c:pt idx="86">
                  <c:v>766.7666666666668</c:v>
                </c:pt>
                <c:pt idx="87">
                  <c:v>741.6666666666666</c:v>
                </c:pt>
                <c:pt idx="88">
                  <c:v>563.1666666666666</c:v>
                </c:pt>
                <c:pt idx="89">
                  <c:v>893.2333333333336</c:v>
                </c:pt>
                <c:pt idx="90">
                  <c:v>972.7333333333336</c:v>
                </c:pt>
                <c:pt idx="91">
                  <c:v>605.7666666666668</c:v>
                </c:pt>
                <c:pt idx="92">
                  <c:v>842.1666666666666</c:v>
                </c:pt>
                <c:pt idx="93">
                  <c:v>749.2</c:v>
                </c:pt>
                <c:pt idx="94">
                  <c:v>842.2333333333336</c:v>
                </c:pt>
                <c:pt idx="95">
                  <c:v>886.7</c:v>
                </c:pt>
                <c:pt idx="96">
                  <c:v>869.7333333333336</c:v>
                </c:pt>
                <c:pt idx="97">
                  <c:v>1968.5</c:v>
                </c:pt>
                <c:pt idx="98">
                  <c:v>1648.133333333333</c:v>
                </c:pt>
                <c:pt idx="99">
                  <c:v>1663.333333333333</c:v>
                </c:pt>
                <c:pt idx="100">
                  <c:v>995.2</c:v>
                </c:pt>
                <c:pt idx="101">
                  <c:v>867.0666666666666</c:v>
                </c:pt>
                <c:pt idx="102">
                  <c:v>808.3666666666668</c:v>
                </c:pt>
                <c:pt idx="103">
                  <c:v>859.4333333333335</c:v>
                </c:pt>
                <c:pt idx="104">
                  <c:v>882.9333333333335</c:v>
                </c:pt>
                <c:pt idx="105">
                  <c:v>907.0666666666666</c:v>
                </c:pt>
                <c:pt idx="106">
                  <c:v>669.8000000000001</c:v>
                </c:pt>
                <c:pt idx="107">
                  <c:v>721.7666666666668</c:v>
                </c:pt>
                <c:pt idx="108">
                  <c:v>757.5</c:v>
                </c:pt>
                <c:pt idx="109">
                  <c:v>768.6</c:v>
                </c:pt>
                <c:pt idx="110">
                  <c:v>802.7333333333336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Alle!$AQ$4</c:f>
              <c:strCache>
                <c:ptCount val="1"/>
                <c:pt idx="0">
                  <c:v>Zooplankton</c:v>
                </c:pt>
              </c:strCache>
            </c:strRef>
          </c:tx>
          <c:spPr>
            <a:ln w="47625">
              <a:noFill/>
            </a:ln>
          </c:spPr>
          <c:marker>
            <c:symbol val="diamond"/>
            <c:size val="9"/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xVal>
            <c:numRef>
              <c:f>Alle!$AQ$6:$AQ$9</c:f>
              <c:numCache>
                <c:formatCode>0</c:formatCode>
                <c:ptCount val="4"/>
                <c:pt idx="0">
                  <c:v>-34.15660059333809</c:v>
                </c:pt>
                <c:pt idx="1">
                  <c:v>-34.44312443759549</c:v>
                </c:pt>
                <c:pt idx="2">
                  <c:v>-34.43606669078449</c:v>
                </c:pt>
                <c:pt idx="3">
                  <c:v>-34.04533462240351</c:v>
                </c:pt>
              </c:numCache>
            </c:numRef>
          </c:xVal>
          <c:yVal>
            <c:numRef>
              <c:f>Alle!$AR$6:$AR$9</c:f>
              <c:numCache>
                <c:formatCode>0</c:formatCode>
                <c:ptCount val="4"/>
                <c:pt idx="0">
                  <c:v>1746.56666666667</c:v>
                </c:pt>
                <c:pt idx="1">
                  <c:v>1892.6</c:v>
                </c:pt>
                <c:pt idx="2">
                  <c:v>1079.43333333333</c:v>
                </c:pt>
                <c:pt idx="3">
                  <c:v>1856.6</c:v>
                </c:pt>
              </c:numCache>
            </c:numRef>
          </c:yVal>
          <c:smooth val="0"/>
        </c:ser>
        <c:ser>
          <c:idx val="6"/>
          <c:order val="6"/>
          <c:tx>
            <c:strRef>
              <c:f>Alle!$AS$4</c:f>
              <c:strCache>
                <c:ptCount val="1"/>
                <c:pt idx="0">
                  <c:v>Benthos</c:v>
                </c:pt>
              </c:strCache>
            </c:strRef>
          </c:tx>
          <c:spPr>
            <a:ln w="47625">
              <a:noFill/>
            </a:ln>
          </c:spPr>
          <c:marker>
            <c:symbol val="square"/>
            <c:size val="9"/>
            <c:spPr>
              <a:solidFill>
                <a:srgbClr val="FF0000"/>
              </a:solidFill>
              <a:ln w="19050">
                <a:solidFill>
                  <a:srgbClr val="FF0000"/>
                </a:solidFill>
              </a:ln>
            </c:spPr>
          </c:marker>
          <c:xVal>
            <c:numRef>
              <c:f>Alle!$AS$6:$AS$14</c:f>
              <c:numCache>
                <c:formatCode>0</c:formatCode>
                <c:ptCount val="9"/>
                <c:pt idx="0">
                  <c:v>-20.64062559645763</c:v>
                </c:pt>
                <c:pt idx="1">
                  <c:v>-21.52804405366959</c:v>
                </c:pt>
                <c:pt idx="2">
                  <c:v>-22.46245162656572</c:v>
                </c:pt>
                <c:pt idx="3">
                  <c:v>-15.08991567525256</c:v>
                </c:pt>
                <c:pt idx="4">
                  <c:v>-18.07321752265261</c:v>
                </c:pt>
                <c:pt idx="5">
                  <c:v>-29.81847949317645</c:v>
                </c:pt>
                <c:pt idx="6">
                  <c:v>-23.8119923666311</c:v>
                </c:pt>
                <c:pt idx="7">
                  <c:v>-23.12759318464676</c:v>
                </c:pt>
                <c:pt idx="8">
                  <c:v>-27.37881147088666</c:v>
                </c:pt>
              </c:numCache>
            </c:numRef>
          </c:xVal>
          <c:yVal>
            <c:numRef>
              <c:f>Alle!$AT$6:$AT$14</c:f>
              <c:numCache>
                <c:formatCode>0.00</c:formatCode>
                <c:ptCount val="9"/>
                <c:pt idx="0">
                  <c:v>1388.833333333333</c:v>
                </c:pt>
                <c:pt idx="1">
                  <c:v>3277.0</c:v>
                </c:pt>
                <c:pt idx="2">
                  <c:v>2996.8</c:v>
                </c:pt>
                <c:pt idx="3">
                  <c:v>2463.3</c:v>
                </c:pt>
                <c:pt idx="4">
                  <c:v>4600.733333333327</c:v>
                </c:pt>
                <c:pt idx="5">
                  <c:v>1771.966666666667</c:v>
                </c:pt>
                <c:pt idx="6">
                  <c:v>13943.85</c:v>
                </c:pt>
                <c:pt idx="7">
                  <c:v>1535.066666666667</c:v>
                </c:pt>
                <c:pt idx="8">
                  <c:v>814.0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74206200"/>
        <c:axId val="-2076146232"/>
      </c:scatterChart>
      <c:valAx>
        <c:axId val="-2074206200"/>
        <c:scaling>
          <c:orientation val="minMax"/>
          <c:max val="-10.0"/>
        </c:scaling>
        <c:delete val="0"/>
        <c:axPos val="b"/>
        <c:title>
          <c:tx>
            <c:rich>
              <a:bodyPr/>
              <a:lstStyle/>
              <a:p>
                <a:pPr>
                  <a:defRPr sz="1600" b="0"/>
                </a:pPr>
                <a:r>
                  <a:rPr lang="en-US" sz="1600" b="0" i="0" u="none" strike="noStrike" baseline="0">
                    <a:effectLst/>
                  </a:rPr>
                  <a:t>d</a:t>
                </a:r>
                <a:r>
                  <a:rPr lang="nb-NO" sz="1600" b="0" i="0" u="none" strike="noStrike" baseline="30000">
                    <a:effectLst/>
                  </a:rPr>
                  <a:t>13</a:t>
                </a:r>
                <a:r>
                  <a:rPr lang="nb-NO" sz="1600" b="0" i="0" u="none" strike="noStrike" baseline="0">
                    <a:effectLst/>
                  </a:rPr>
                  <a:t>C </a:t>
                </a:r>
                <a:endParaRPr lang="en-US" sz="1600" b="0"/>
              </a:p>
            </c:rich>
          </c:tx>
          <c:layout>
            <c:manualLayout>
              <c:xMode val="edge"/>
              <c:yMode val="edge"/>
              <c:x val="0.900203801225403"/>
              <c:y val="0.947219305920093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crossAx val="-2076146232"/>
        <c:crosses val="autoZero"/>
        <c:crossBetween val="midCat"/>
      </c:valAx>
      <c:valAx>
        <c:axId val="-2076146232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 sz="1200" b="0"/>
                </a:pPr>
                <a:r>
                  <a:rPr lang="en-US" sz="1200" b="0" dirty="0" err="1"/>
                  <a:t>TotHg</a:t>
                </a:r>
                <a:r>
                  <a:rPr lang="en-US" sz="1200" b="0" dirty="0"/>
                  <a:t> </a:t>
                </a:r>
                <a:r>
                  <a:rPr lang="en-US" sz="1200" b="0" dirty="0" err="1"/>
                  <a:t>ng</a:t>
                </a:r>
                <a:r>
                  <a:rPr lang="en-US" sz="1200" b="0" dirty="0"/>
                  <a:t>/g</a:t>
                </a:r>
                <a:r>
                  <a:rPr lang="en-US" sz="1200" b="0" baseline="0" dirty="0"/>
                  <a:t> </a:t>
                </a:r>
                <a:r>
                  <a:rPr lang="en-US" sz="1200" b="0" baseline="0" dirty="0" err="1" smtClean="0"/>
                  <a:t>tv</a:t>
                </a:r>
                <a:endParaRPr lang="en-US" sz="1200" b="0" baseline="0" dirty="0"/>
              </a:p>
            </c:rich>
          </c:tx>
          <c:layout>
            <c:manualLayout>
              <c:xMode val="edge"/>
              <c:yMode val="edge"/>
              <c:x val="0.0010626643406677"/>
              <c:y val="0.425434939189029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crossAx val="-2074206200"/>
        <c:crossesAt val="-40.0"/>
        <c:crossBetween val="midCat"/>
      </c:valAx>
    </c:plotArea>
    <c:legend>
      <c:legendPos val="r"/>
      <c:layout>
        <c:manualLayout>
          <c:xMode val="edge"/>
          <c:yMode val="edge"/>
          <c:x val="0.847454656493795"/>
          <c:y val="0.37171747088832"/>
          <c:w val="0.152545343506205"/>
          <c:h val="0.334720506045456"/>
        </c:manualLayout>
      </c:layout>
      <c:overlay val="0"/>
      <c:txPr>
        <a:bodyPr/>
        <a:lstStyle/>
        <a:p>
          <a:pPr>
            <a:defRPr sz="11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0.18816</cdr:x>
      <cdr:y>0.94753</cdr:y>
    </cdr:from>
    <cdr:to>
      <cdr:x>0.39875</cdr:x>
      <cdr:y>0.99881</cdr:y>
    </cdr:to>
    <cdr:sp macro="" textlink="">
      <cdr:nvSpPr>
        <cdr:cNvPr id="2" name="TekstSylinder 3"/>
        <cdr:cNvSpPr txBox="1"/>
      </cdr:nvSpPr>
      <cdr:spPr>
        <a:xfrm xmlns:a="http://schemas.openxmlformats.org/drawingml/2006/main">
          <a:off x="2212781" y="7581184"/>
          <a:ext cx="2476580" cy="4102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nb-NO" sz="1000" dirty="0"/>
            <a:t>planktonic</a:t>
          </a:r>
          <a:r>
            <a:rPr lang="nb-NO" sz="1000" baseline="0" dirty="0"/>
            <a:t> </a:t>
          </a:r>
          <a:r>
            <a:rPr lang="nb-NO" sz="1000" dirty="0" err="1"/>
            <a:t>alge</a:t>
          </a:r>
          <a:r>
            <a:rPr lang="nb-NO" sz="1000" baseline="0" dirty="0" err="1"/>
            <a:t>a</a:t>
          </a:r>
          <a:r>
            <a:rPr lang="nb-NO" sz="1000" dirty="0"/>
            <a:t>(</a:t>
          </a:r>
          <a:r>
            <a:rPr lang="nb-NO" sz="1000" dirty="0" err="1"/>
            <a:t>pelagic</a:t>
          </a:r>
          <a:r>
            <a:rPr lang="nb-NO" sz="1000" dirty="0"/>
            <a:t> </a:t>
          </a:r>
          <a:r>
            <a:rPr lang="nb-NO" sz="1000" dirty="0" err="1"/>
            <a:t>zone</a:t>
          </a:r>
          <a:r>
            <a:rPr lang="nb-NO" sz="1000" dirty="0"/>
            <a:t>)</a:t>
          </a:r>
        </a:p>
        <a:p xmlns:a="http://schemas.openxmlformats.org/drawingml/2006/main">
          <a:endParaRPr lang="nb-NO" sz="1000" dirty="0"/>
        </a:p>
      </cdr:txBody>
    </cdr:sp>
  </cdr:relSizeAnchor>
  <cdr:relSizeAnchor xmlns:cdr="http://schemas.openxmlformats.org/drawingml/2006/chartDrawing">
    <cdr:from>
      <cdr:x>0.46689</cdr:x>
      <cdr:y>0.94355</cdr:y>
    </cdr:from>
    <cdr:to>
      <cdr:x>0.63085</cdr:x>
      <cdr:y>0.98384</cdr:y>
    </cdr:to>
    <cdr:sp macro="" textlink="">
      <cdr:nvSpPr>
        <cdr:cNvPr id="3" name="TekstSylinder 1"/>
        <cdr:cNvSpPr txBox="1"/>
      </cdr:nvSpPr>
      <cdr:spPr>
        <a:xfrm xmlns:a="http://schemas.openxmlformats.org/drawingml/2006/main">
          <a:off x="4317198" y="6470856"/>
          <a:ext cx="1516098" cy="2763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nb-NO" sz="1000" dirty="0" err="1"/>
            <a:t>periphyton</a:t>
          </a:r>
          <a:r>
            <a:rPr lang="nb-NO" sz="1000" baseline="0" dirty="0"/>
            <a:t> </a:t>
          </a:r>
          <a:r>
            <a:rPr lang="nb-NO" sz="1000" dirty="0"/>
            <a:t>(</a:t>
          </a:r>
          <a:r>
            <a:rPr lang="nb-NO" sz="1000" dirty="0" err="1"/>
            <a:t>littoral</a:t>
          </a:r>
          <a:r>
            <a:rPr lang="nb-NO" sz="1000" dirty="0"/>
            <a:t> </a:t>
          </a:r>
          <a:r>
            <a:rPr lang="nb-NO" sz="1000" dirty="0" err="1"/>
            <a:t>zone</a:t>
          </a:r>
          <a:r>
            <a:rPr lang="nb-NO" sz="1000" dirty="0"/>
            <a:t>)</a:t>
          </a:r>
        </a:p>
        <a:p xmlns:a="http://schemas.openxmlformats.org/drawingml/2006/main">
          <a:endParaRPr lang="nb-NO" sz="10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95F64ACA-B9C8-43E8-BF51-651F209AFAB1}" type="datetime1">
              <a:rPr lang="nn-NO"/>
              <a:pPr/>
              <a:t>02.06.15</a:t>
            </a:fld>
            <a:endParaRPr lang="nn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9E2E4CC6-9ABC-4212-8582-C760FA92FB95}" type="slidenum">
              <a:rPr lang="nn-NO"/>
              <a:pPr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1451583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9B3BA973-934A-4678-8790-62EDF7DAD7B4}" type="datetime1">
              <a:rPr lang="nn-NO"/>
              <a:pPr/>
              <a:t>02.06.15</a:t>
            </a:fld>
            <a:endParaRPr lang="nn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nb-NO" smtClean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 smtClean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EC2E6ACE-DDC1-4CB6-A152-476244CE408D}" type="slidenum">
              <a:rPr lang="nn-NO"/>
              <a:pPr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5026809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pitchFamily="-107" charset="-128"/>
        <a:cs typeface="Geneva" pitchFamily="-107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pitchFamily="-107" charset="-128"/>
        <a:cs typeface="Geneva" pitchFamily="34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pitchFamily="-107" charset="-128"/>
        <a:cs typeface="Geneva" pitchFamily="34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pitchFamily="-107" charset="-128"/>
        <a:cs typeface="Geneva" pitchFamily="34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pitchFamily="-107" charset="-128"/>
        <a:cs typeface="Geneva" pitchFamily="34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81534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nn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7724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59595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n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1F47B3-2940-4396-A14F-268D99548A3C}" type="datetime1">
              <a:rPr lang="nb-NO"/>
              <a:pPr/>
              <a:t>02.06.15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/>
              <a:t>Forfatternavn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644AAC-C847-431D-B538-DAB2E62DDF6E}" type="slidenum">
              <a:rPr lang="nn-NO"/>
              <a:pPr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319403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n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D1A3BD-A89C-4189-81B9-695A6F463B66}" type="datetime1">
              <a:rPr lang="nb-NO"/>
              <a:pPr/>
              <a:t>02.06.15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/>
              <a:t>Forfatternavn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A3949F-731D-4028-A648-0F16C80E5919}" type="slidenum">
              <a:rPr lang="nn-NO"/>
              <a:pPr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697416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n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592B1F-A930-4C24-8E7F-C6C271B3732E}" type="datetime1">
              <a:rPr lang="nb-NO"/>
              <a:pPr/>
              <a:t>02.06.15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/>
              <a:t>Forfatternavn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26E113-C858-4A52-8B22-7B56523ACA8B}" type="slidenum">
              <a:rPr lang="nn-NO"/>
              <a:pPr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811336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n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216412-44D2-4364-90F9-9887B7D4224E}" type="datetime1">
              <a:rPr lang="nb-NO"/>
              <a:pPr/>
              <a:t>02.06.15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/>
              <a:t>Forfatternavn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6F37D9-1911-45C7-A230-7CFE9DC0FC48}" type="slidenum">
              <a:rPr lang="nn-NO"/>
              <a:pPr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78111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n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2FFFDDE-3D62-4267-A159-D72BE24F98B9}" type="datetime1">
              <a:rPr lang="nb-NO"/>
              <a:pPr/>
              <a:t>02.06.15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/>
              <a:t>Forfatternavn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297BFA-7DA8-4F6A-9CC2-4FC5BB17C6A4}" type="slidenum">
              <a:rPr lang="nn-NO"/>
              <a:pPr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537989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n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n-NO"/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CA7A921-2864-487E-A1B6-292A115B78AC}" type="datetime1">
              <a:rPr lang="nb-NO"/>
              <a:pPr/>
              <a:t>02.06.15</a:t>
            </a:fld>
            <a:endParaRPr lang="nn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/>
              <a:t>Forfatternavn</a:t>
            </a:r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403D73-82B5-4F1E-A617-9079BFB452E0}" type="slidenum">
              <a:rPr lang="nn-NO"/>
              <a:pPr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346391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n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n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n-NO"/>
          </a:p>
        </p:txBody>
      </p:sp>
      <p:sp>
        <p:nvSpPr>
          <p:cNvPr id="7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D83C070-2646-4037-8D8A-0166BA0E39CD}" type="datetime1">
              <a:rPr lang="nb-NO"/>
              <a:pPr/>
              <a:t>02.06.15</a:t>
            </a:fld>
            <a:endParaRPr lang="nn-NO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/>
              <a:t>Forfatternavn</a:t>
            </a:r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F08221-F66D-4D88-ACAA-EA59E48B41B6}" type="slidenum">
              <a:rPr lang="nn-NO"/>
              <a:pPr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443016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n-NO"/>
          </a:p>
        </p:txBody>
      </p:sp>
      <p:sp>
        <p:nvSpPr>
          <p:cNvPr id="3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076A57-D903-415F-B30B-3913693DC3F0}" type="datetime1">
              <a:rPr lang="nb-NO"/>
              <a:pPr/>
              <a:t>02.06.15</a:t>
            </a:fld>
            <a:endParaRPr lang="nn-NO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/>
              <a:t>Forfatternavn</a:t>
            </a:r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3B00F0-8CB5-42AF-8CCD-5A4E291534C0}" type="slidenum">
              <a:rPr lang="nn-NO"/>
              <a:pPr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069129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E78B198-D1EC-47FF-A065-B9BFB1494EF8}" type="datetime1">
              <a:rPr lang="nb-NO"/>
              <a:pPr/>
              <a:t>02.06.15</a:t>
            </a:fld>
            <a:endParaRPr lang="nn-NO"/>
          </a:p>
        </p:txBody>
      </p:sp>
      <p:sp>
        <p:nvSpPr>
          <p:cNvPr id="3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/>
              <a:t>Forfatternavn</a:t>
            </a:r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459820-22D6-438B-9ACC-C6121BCBE943}" type="slidenum">
              <a:rPr lang="nn-NO"/>
              <a:pPr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677908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n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8B207ED-82EB-4183-9BD5-39F7C9B1437B}" type="datetime1">
              <a:rPr lang="nb-NO"/>
              <a:pPr/>
              <a:t>02.06.15</a:t>
            </a:fld>
            <a:endParaRPr lang="nn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/>
              <a:t>Forfatternavn</a:t>
            </a:r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83B294-7C88-4B40-BD33-0F1A014CCFF1}" type="slidenum">
              <a:rPr lang="nn-NO"/>
              <a:pPr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500723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n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nn-NO" noProof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3F62AE-851A-4513-B2CE-9FE67A4A0D8C}" type="datetime1">
              <a:rPr lang="nb-NO"/>
              <a:pPr/>
              <a:t>02.06.15</a:t>
            </a:fld>
            <a:endParaRPr lang="nn-NO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/>
              <a:t>Forfatternavn</a:t>
            </a:r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57221B-76C1-4D89-973C-38A729EF7C5B}" type="slidenum">
              <a:rPr lang="nn-NO"/>
              <a:pPr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516194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tittelstil</a:t>
            </a:r>
            <a:endParaRPr lang="nn-NO" smtClean="0"/>
          </a:p>
        </p:txBody>
      </p:sp>
      <p:sp>
        <p:nvSpPr>
          <p:cNvPr id="1027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 smtClean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410200" y="6400800"/>
            <a:ext cx="218598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Verdana" pitchFamily="34" charset="0"/>
              </a:defRPr>
            </a:lvl1pPr>
          </a:lstStyle>
          <a:p>
            <a:fld id="{7A920F78-3906-45D3-B3CC-2098AFBE0E05}" type="datetime1">
              <a:rPr lang="nb-NO"/>
              <a:pPr/>
              <a:t>02.06.15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362200" y="640080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Verdana" pitchFamily="34" charset="0"/>
              </a:defRPr>
            </a:lvl1pPr>
          </a:lstStyle>
          <a:p>
            <a:r>
              <a:rPr lang="nn-NO"/>
              <a:t>Forfatternavn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7740650" y="6400800"/>
            <a:ext cx="9461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Verdana" pitchFamily="34" charset="0"/>
              </a:defRPr>
            </a:lvl1pPr>
          </a:lstStyle>
          <a:p>
            <a:fld id="{9EEB29C6-BB46-4979-BA05-6EABEDDD2461}" type="slidenum">
              <a:rPr lang="nn-NO"/>
              <a:pPr/>
              <a:t>‹#›</a:t>
            </a:fld>
            <a:endParaRPr lang="nn-NO"/>
          </a:p>
        </p:txBody>
      </p:sp>
      <p:pic>
        <p:nvPicPr>
          <p:cNvPr id="1031" name="Bilde 6" descr="NIVA_logo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6400800"/>
            <a:ext cx="9874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Rett linje 8"/>
          <p:cNvCxnSpPr>
            <a:cxnSpLocks noChangeShapeType="1"/>
          </p:cNvCxnSpPr>
          <p:nvPr/>
        </p:nvCxnSpPr>
        <p:spPr bwMode="auto">
          <a:xfrm rot="5400000">
            <a:off x="5180807" y="6706394"/>
            <a:ext cx="304800" cy="158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558ED5"/>
          </a:solidFill>
          <a:latin typeface="+mj-lt"/>
          <a:ea typeface="Geneva" pitchFamily="-107" charset="-128"/>
          <a:cs typeface="Geneva" pitchFamily="-107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8ED5"/>
          </a:solidFill>
          <a:latin typeface="Verdana" pitchFamily="-107" charset="0"/>
          <a:ea typeface="Geneva" pitchFamily="-107" charset="-128"/>
          <a:cs typeface="Geneva" pitchFamily="-107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8ED5"/>
          </a:solidFill>
          <a:latin typeface="Verdana" pitchFamily="-107" charset="0"/>
          <a:ea typeface="Geneva" pitchFamily="-107" charset="-128"/>
          <a:cs typeface="Geneva" pitchFamily="-107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8ED5"/>
          </a:solidFill>
          <a:latin typeface="Verdana" pitchFamily="-107" charset="0"/>
          <a:ea typeface="Geneva" pitchFamily="-107" charset="-128"/>
          <a:cs typeface="Geneva" pitchFamily="-107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8ED5"/>
          </a:solidFill>
          <a:latin typeface="Verdana" pitchFamily="-107" charset="0"/>
          <a:ea typeface="Geneva" pitchFamily="-107" charset="-128"/>
          <a:cs typeface="Geneva" pitchFamily="-107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8ED5"/>
          </a:solidFill>
          <a:latin typeface="Verdana" pitchFamily="-107" charset="0"/>
          <a:ea typeface="Geneva" pitchFamily="-107" charset="-128"/>
          <a:cs typeface="Geneva" pitchFamily="-107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8ED5"/>
          </a:solidFill>
          <a:latin typeface="Verdana" pitchFamily="-107" charset="0"/>
          <a:ea typeface="Geneva" pitchFamily="-107" charset="-128"/>
          <a:cs typeface="Geneva" pitchFamily="-107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8ED5"/>
          </a:solidFill>
          <a:latin typeface="Verdana" pitchFamily="-107" charset="0"/>
          <a:ea typeface="Geneva" pitchFamily="-107" charset="-128"/>
          <a:cs typeface="Geneva" pitchFamily="-107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8ED5"/>
          </a:solidFill>
          <a:latin typeface="Verdana" pitchFamily="-107" charset="0"/>
          <a:ea typeface="Geneva" pitchFamily="-107" charset="-128"/>
          <a:cs typeface="Geneva" pitchFamily="-107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pitchFamily="-107" charset="-128"/>
          <a:cs typeface="Geneva" pitchFamily="34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pitchFamily="-107" charset="-128"/>
          <a:cs typeface="Geneva" pitchFamily="34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pitchFamily="-107" charset="-128"/>
          <a:cs typeface="Geneva" pitchFamily="34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pitchFamily="-107" charset="-128"/>
          <a:cs typeface="Geneva" pitchFamily="34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pitchFamily="-107" charset="-128"/>
          <a:cs typeface="Geneva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n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4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0.xml"/><Relationship Id="rId3" Type="http://schemas.openxmlformats.org/officeDocument/2006/relationships/chart" Target="../charts/char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marianne.olsen@niva.no" TargetMode="External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3.png"/><Relationship Id="rId9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2" Type="http://schemas.openxmlformats.org/officeDocument/2006/relationships/hyperlink" Target="mailto:marianne.olsen@hit.no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7.wmf"/><Relationship Id="rId5" Type="http://schemas.openxmlformats.org/officeDocument/2006/relationships/image" Target="../media/image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3.xml"/><Relationship Id="rId3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836712"/>
            <a:ext cx="7846640" cy="2907754"/>
          </a:xfrm>
        </p:spPr>
        <p:txBody>
          <a:bodyPr>
            <a:noAutofit/>
          </a:bodyPr>
          <a:lstStyle/>
          <a:p>
            <a:r>
              <a:rPr lang="en-US" sz="3200" dirty="0" err="1"/>
              <a:t>Kvikksølv</a:t>
            </a:r>
            <a:r>
              <a:rPr lang="en-US" sz="3200" dirty="0"/>
              <a:t> </a:t>
            </a:r>
            <a:r>
              <a:rPr lang="en-US" sz="3200" dirty="0" err="1"/>
              <a:t>i</a:t>
            </a:r>
            <a:r>
              <a:rPr lang="en-US" sz="3200" dirty="0"/>
              <a:t> </a:t>
            </a:r>
            <a:r>
              <a:rPr lang="en-US" sz="3200" dirty="0" err="1" smtClean="0"/>
              <a:t>Gunneklevfjorden</a:t>
            </a:r>
            <a:r>
              <a:rPr lang="en-US" sz="3200" dirty="0" smtClean="0"/>
              <a:t> </a:t>
            </a:r>
            <a:r>
              <a:rPr lang="en-US" sz="3200" dirty="0"/>
              <a:t>- en </a:t>
            </a:r>
            <a:r>
              <a:rPr lang="en-US" sz="3200" dirty="0" err="1"/>
              <a:t>industriforurenset</a:t>
            </a:r>
            <a:r>
              <a:rPr lang="en-US" sz="3200" dirty="0"/>
              <a:t> </a:t>
            </a:r>
            <a:r>
              <a:rPr lang="en-US" sz="3200" dirty="0" err="1"/>
              <a:t>brakkvannslokalitet</a:t>
            </a:r>
            <a:r>
              <a:rPr lang="en-US" sz="3200" dirty="0"/>
              <a:t/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4437" y="3171884"/>
            <a:ext cx="8422297" cy="576064"/>
          </a:xfrm>
        </p:spPr>
        <p:txBody>
          <a:bodyPr>
            <a:normAutofit/>
          </a:bodyPr>
          <a:lstStyle/>
          <a:p>
            <a:pPr algn="l"/>
            <a:r>
              <a:rPr lang="nb-NO" sz="1800" b="1" dirty="0" smtClean="0"/>
              <a:t>Marianne Olsen</a:t>
            </a:r>
            <a:r>
              <a:rPr lang="nb-NO" sz="1800" dirty="0" smtClean="0"/>
              <a:t>, NIVA og Høgskolen i Telemark</a:t>
            </a:r>
          </a:p>
          <a:p>
            <a:pPr algn="l"/>
            <a:endParaRPr lang="nb-NO" sz="1800" dirty="0"/>
          </a:p>
        </p:txBody>
      </p:sp>
      <p:sp>
        <p:nvSpPr>
          <p:cNvPr id="5" name="TextBox 4"/>
          <p:cNvSpPr txBox="1"/>
          <p:nvPr/>
        </p:nvSpPr>
        <p:spPr>
          <a:xfrm>
            <a:off x="5436096" y="6497079"/>
            <a:ext cx="1952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/>
              <a:t>Miljøringen 03.06.2015</a:t>
            </a:r>
            <a:endParaRPr lang="nb-NO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5651" y="41360150"/>
            <a:ext cx="2321093" cy="9566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0668" y="41372877"/>
            <a:ext cx="1174250" cy="9942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62605" y="41357277"/>
            <a:ext cx="3665195" cy="9826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8051" y="41512550"/>
            <a:ext cx="2321093" cy="9566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3068" y="41525277"/>
            <a:ext cx="1174250" cy="9942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5005" y="41509677"/>
            <a:ext cx="3665195" cy="9826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0451" y="41664950"/>
            <a:ext cx="2321093" cy="9566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85468" y="41677677"/>
            <a:ext cx="1174250" cy="9942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67405" y="41662077"/>
            <a:ext cx="3665195" cy="9826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19805" y="41814477"/>
            <a:ext cx="3665195" cy="9826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72205" y="41966877"/>
            <a:ext cx="3665195" cy="9826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2851" y="41817350"/>
            <a:ext cx="2321093" cy="95666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83568" y="4725144"/>
            <a:ext cx="625672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/>
              <a:t>Espen </a:t>
            </a:r>
            <a:r>
              <a:rPr lang="nb-NO" sz="1400" dirty="0" smtClean="0"/>
              <a:t>Lydersen; Høgskolen </a:t>
            </a:r>
            <a:r>
              <a:rPr lang="nb-NO" sz="1400" dirty="0"/>
              <a:t>i Telemark</a:t>
            </a:r>
          </a:p>
          <a:p>
            <a:r>
              <a:rPr lang="nb-NO" sz="1400" dirty="0"/>
              <a:t>Frithjof </a:t>
            </a:r>
            <a:r>
              <a:rPr lang="nb-NO" sz="1400" dirty="0" err="1" smtClean="0"/>
              <a:t>Moy</a:t>
            </a:r>
            <a:r>
              <a:rPr lang="nb-NO" sz="1400" dirty="0" smtClean="0"/>
              <a:t>; Havforskningsinstituttet</a:t>
            </a:r>
            <a:endParaRPr lang="nb-NO" sz="1400" dirty="0"/>
          </a:p>
          <a:p>
            <a:r>
              <a:rPr lang="nb-NO" sz="1400" dirty="0"/>
              <a:t>Morten </a:t>
            </a:r>
            <a:r>
              <a:rPr lang="nb-NO" sz="1400" dirty="0" smtClean="0"/>
              <a:t>Thorne </a:t>
            </a:r>
            <a:r>
              <a:rPr lang="nb-NO" sz="1400" dirty="0" err="1" smtClean="0"/>
              <a:t>Schaanning</a:t>
            </a:r>
            <a:r>
              <a:rPr lang="nb-NO" sz="1400" dirty="0" smtClean="0"/>
              <a:t>, Ian Allan, Jonny Beyer, Marit Mjelde; NIVA</a:t>
            </a:r>
          </a:p>
          <a:p>
            <a:r>
              <a:rPr lang="nb-NO" sz="1400" dirty="0" smtClean="0"/>
              <a:t>Espen Eek, Gunvor </a:t>
            </a:r>
            <a:r>
              <a:rPr lang="nb-NO" sz="1400" dirty="0" err="1" smtClean="0"/>
              <a:t>Baardvik</a:t>
            </a:r>
            <a:r>
              <a:rPr lang="nb-NO" sz="1400" dirty="0" smtClean="0"/>
              <a:t>; NGI</a:t>
            </a:r>
            <a:endParaRPr lang="nb-NO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3851920" y="6497079"/>
            <a:ext cx="13437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smtClean="0"/>
              <a:t>Marianne Olsen</a:t>
            </a:r>
            <a:endParaRPr lang="nb-NO" sz="1200" dirty="0"/>
          </a:p>
        </p:txBody>
      </p:sp>
    </p:spTree>
    <p:extLst>
      <p:ext uri="{BB962C8B-B14F-4D97-AF65-F5344CB8AC3E}">
        <p14:creationId xmlns:p14="http://schemas.microsoft.com/office/powerpoint/2010/main" val="3693383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980010669"/>
              </p:ext>
            </p:extLst>
          </p:nvPr>
        </p:nvGraphicFramePr>
        <p:xfrm>
          <a:off x="1" y="1717964"/>
          <a:ext cx="3089562" cy="33389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312930908"/>
              </p:ext>
            </p:extLst>
          </p:nvPr>
        </p:nvGraphicFramePr>
        <p:xfrm>
          <a:off x="3089563" y="1717964"/>
          <a:ext cx="2937165" cy="33389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2145077456"/>
              </p:ext>
            </p:extLst>
          </p:nvPr>
        </p:nvGraphicFramePr>
        <p:xfrm>
          <a:off x="6026729" y="1717964"/>
          <a:ext cx="2881744" cy="33389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619672" y="764704"/>
            <a:ext cx="6473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smtClean="0"/>
              <a:t>Detaljer fra vegetasjonsområdet, 0-10 cm</a:t>
            </a:r>
            <a:endParaRPr lang="nb-NO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2195736" y="5476582"/>
            <a:ext cx="5661864" cy="369332"/>
          </a:xfrm>
          <a:prstGeom prst="rect">
            <a:avLst/>
          </a:prstGeom>
          <a:noFill/>
          <a:ln>
            <a:solidFill>
              <a:srgbClr val="8064A2"/>
            </a:solidFill>
          </a:ln>
        </p:spPr>
        <p:txBody>
          <a:bodyPr wrap="none" rtlCol="0">
            <a:spAutoFit/>
          </a:bodyPr>
          <a:lstStyle/>
          <a:p>
            <a:r>
              <a:rPr lang="nb-NO" dirty="0" smtClean="0"/>
              <a:t>Gode betingelser for sulfatreduserende bakterier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55254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F37D9-1911-45C7-A230-7CFE9DC0FC48}" type="slidenum">
              <a:rPr lang="nn-NO" smtClean="0"/>
              <a:pPr/>
              <a:t>11</a:t>
            </a:fld>
            <a:endParaRPr lang="nn-NO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874" y="847330"/>
            <a:ext cx="7413776" cy="55098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31640" y="332656"/>
            <a:ext cx="6774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smtClean="0"/>
              <a:t>% Met-Hg i sediment og porevann, 0-10 cm</a:t>
            </a:r>
            <a:endParaRPr lang="nb-NO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7509506" y="2564904"/>
            <a:ext cx="1368152" cy="1061829"/>
          </a:xfrm>
          <a:prstGeom prst="rect">
            <a:avLst/>
          </a:prstGeom>
          <a:noFill/>
          <a:ln>
            <a:solidFill>
              <a:srgbClr val="8064A2"/>
            </a:solidFill>
          </a:ln>
        </p:spPr>
        <p:txBody>
          <a:bodyPr wrap="square" rtlCol="0">
            <a:spAutoFit/>
          </a:bodyPr>
          <a:lstStyle/>
          <a:p>
            <a:r>
              <a:rPr lang="nb-NO" sz="1050" dirty="0" smtClean="0"/>
              <a:t>NB! </a:t>
            </a:r>
          </a:p>
          <a:p>
            <a:r>
              <a:rPr lang="nb-NO" sz="1050" dirty="0" smtClean="0"/>
              <a:t>Konsentrasjonen av Met-Hg i porevann er høyere innenfor enga enn utenfor</a:t>
            </a:r>
            <a:endParaRPr lang="nb-NO" sz="1050" dirty="0"/>
          </a:p>
        </p:txBody>
      </p:sp>
      <p:sp>
        <p:nvSpPr>
          <p:cNvPr id="12" name="TextBox 11"/>
          <p:cNvSpPr txBox="1"/>
          <p:nvPr/>
        </p:nvSpPr>
        <p:spPr>
          <a:xfrm>
            <a:off x="7524328" y="5589240"/>
            <a:ext cx="1368152" cy="400110"/>
          </a:xfrm>
          <a:prstGeom prst="rect">
            <a:avLst/>
          </a:prstGeom>
          <a:solidFill>
            <a:schemeClr val="bg1"/>
          </a:solidFill>
          <a:ln>
            <a:solidFill>
              <a:srgbClr val="8064A2"/>
            </a:solidFill>
          </a:ln>
        </p:spPr>
        <p:txBody>
          <a:bodyPr wrap="square" rtlCol="0">
            <a:spAutoFit/>
          </a:bodyPr>
          <a:lstStyle/>
          <a:p>
            <a:r>
              <a:rPr lang="nb-NO" sz="1000" dirty="0" smtClean="0"/>
              <a:t>Nedre </a:t>
            </a:r>
            <a:r>
              <a:rPr lang="nb-NO" sz="1000" dirty="0" err="1" smtClean="0"/>
              <a:t>vekstgrense</a:t>
            </a:r>
            <a:r>
              <a:rPr lang="nb-NO" sz="1000" dirty="0" smtClean="0"/>
              <a:t> </a:t>
            </a:r>
            <a:r>
              <a:rPr lang="nb-NO" sz="1000" dirty="0" err="1" smtClean="0"/>
              <a:t>ca</a:t>
            </a:r>
            <a:r>
              <a:rPr lang="nb-NO" sz="1000" dirty="0" smtClean="0"/>
              <a:t> 2,5 m</a:t>
            </a:r>
            <a:endParaRPr lang="nb-NO" sz="1000" dirty="0"/>
          </a:p>
        </p:txBody>
      </p:sp>
    </p:spTree>
    <p:extLst>
      <p:ext uri="{BB962C8B-B14F-4D97-AF65-F5344CB8AC3E}">
        <p14:creationId xmlns:p14="http://schemas.microsoft.com/office/powerpoint/2010/main" val="897425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844824"/>
            <a:ext cx="4834146" cy="36302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45" y="2564904"/>
            <a:ext cx="4789373" cy="35897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260648"/>
            <a:ext cx="732764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nb-NO" sz="2000" dirty="0" smtClean="0"/>
              <a:t>Lavere Tot- og Met-Hg i sediment i enga enn utenfor</a:t>
            </a:r>
          </a:p>
          <a:p>
            <a:pPr marL="342900" indent="-342900">
              <a:buFont typeface="Arial"/>
              <a:buChar char="•"/>
            </a:pPr>
            <a:r>
              <a:rPr lang="nb-NO" sz="2000" dirty="0" smtClean="0"/>
              <a:t>Høyere Met-Hg i porevann i enga enn utenfor </a:t>
            </a:r>
          </a:p>
          <a:p>
            <a:pPr marL="342900" indent="-342900">
              <a:buFont typeface="Arial"/>
              <a:buChar char="•"/>
            </a:pPr>
            <a:r>
              <a:rPr lang="nb-NO" sz="2000" dirty="0" smtClean="0"/>
              <a:t>Høyere % Met-Hg i sediment og i porevann i enga </a:t>
            </a:r>
          </a:p>
          <a:p>
            <a:endParaRPr lang="nb-NO" sz="2000" dirty="0" smtClean="0"/>
          </a:p>
          <a:p>
            <a:r>
              <a:rPr lang="nb-NO" sz="2000" dirty="0" smtClean="0"/>
              <a:t>– hva betyr det for dyrelivet?</a:t>
            </a:r>
            <a:endParaRPr lang="nb-NO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484265" y="5860214"/>
            <a:ext cx="167225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50" dirty="0" smtClean="0"/>
              <a:t>Foto: Frithjof </a:t>
            </a:r>
            <a:r>
              <a:rPr lang="nb-NO" sz="1050" dirty="0" err="1" smtClean="0"/>
              <a:t>Moy</a:t>
            </a:r>
            <a:r>
              <a:rPr lang="nb-NO" sz="1050" dirty="0" smtClean="0"/>
              <a:t>, IMR</a:t>
            </a:r>
            <a:endParaRPr lang="nb-NO" sz="1050" dirty="0"/>
          </a:p>
        </p:txBody>
      </p:sp>
    </p:spTree>
    <p:extLst>
      <p:ext uri="{BB962C8B-B14F-4D97-AF65-F5344CB8AC3E}">
        <p14:creationId xmlns:p14="http://schemas.microsoft.com/office/powerpoint/2010/main" val="2868777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6231677"/>
              </p:ext>
            </p:extLst>
          </p:nvPr>
        </p:nvGraphicFramePr>
        <p:xfrm>
          <a:off x="1331640" y="476672"/>
          <a:ext cx="6768752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83568" y="709882"/>
            <a:ext cx="78426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smtClean="0"/>
              <a:t>Tilstedeværelse av bunndyr innenfor og utenfor vegetasjonen</a:t>
            </a:r>
            <a:endParaRPr lang="nb-NO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5697964"/>
            <a:ext cx="8424936" cy="307777"/>
          </a:xfrm>
          <a:prstGeom prst="rect">
            <a:avLst/>
          </a:prstGeom>
          <a:noFill/>
          <a:ln>
            <a:solidFill>
              <a:srgbClr val="8064A2"/>
            </a:solidFill>
          </a:ln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Betydelig høyere antall bunndyr i enga enn utenfor, dominert av tanglopper og fjærmygglarver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1837054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0648"/>
            <a:ext cx="6768752" cy="508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11760" y="5661248"/>
            <a:ext cx="4066099" cy="369332"/>
          </a:xfrm>
          <a:prstGeom prst="rect">
            <a:avLst/>
          </a:prstGeom>
          <a:noFill/>
          <a:ln>
            <a:solidFill>
              <a:srgbClr val="8064A2"/>
            </a:solidFill>
          </a:ln>
        </p:spPr>
        <p:txBody>
          <a:bodyPr wrap="none" rtlCol="0">
            <a:spAutoFit/>
          </a:bodyPr>
          <a:lstStyle/>
          <a:p>
            <a:r>
              <a:rPr lang="nb-NO" dirty="0" smtClean="0"/>
              <a:t>All fisk fanget i tilknytning til enga</a:t>
            </a:r>
            <a:endParaRPr lang="nb-NO" dirty="0"/>
          </a:p>
        </p:txBody>
      </p:sp>
      <p:sp>
        <p:nvSpPr>
          <p:cNvPr id="4" name="TextBox 3"/>
          <p:cNvSpPr txBox="1"/>
          <p:nvPr/>
        </p:nvSpPr>
        <p:spPr>
          <a:xfrm>
            <a:off x="5753402" y="5013176"/>
            <a:ext cx="227498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50" dirty="0" smtClean="0">
                <a:solidFill>
                  <a:srgbClr val="FFFFFF"/>
                </a:solidFill>
              </a:rPr>
              <a:t>Foto: Marianne Olsen, NIVA/HiT</a:t>
            </a:r>
            <a:endParaRPr lang="nb-NO" sz="105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197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1469017"/>
              </p:ext>
            </p:extLst>
          </p:nvPr>
        </p:nvGraphicFramePr>
        <p:xfrm>
          <a:off x="755576" y="764704"/>
          <a:ext cx="7992888" cy="5643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215217" y="219132"/>
            <a:ext cx="5446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smtClean="0"/>
              <a:t>Næringsopptak og Hg i organismer</a:t>
            </a:r>
            <a:endParaRPr lang="nb-NO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4625" y="4941168"/>
            <a:ext cx="1788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 smtClean="0"/>
              <a:t>Konsumgrense 0,5 </a:t>
            </a:r>
            <a:r>
              <a:rPr lang="nb-NO" sz="800" dirty="0" err="1" smtClean="0"/>
              <a:t>μg</a:t>
            </a:r>
            <a:r>
              <a:rPr lang="nb-NO" sz="800" dirty="0" smtClean="0"/>
              <a:t>/g </a:t>
            </a:r>
            <a:r>
              <a:rPr lang="nb-NO" sz="800" dirty="0" err="1" smtClean="0"/>
              <a:t>våtvekt</a:t>
            </a:r>
            <a:endParaRPr lang="nb-NO" sz="800" dirty="0" smtClean="0"/>
          </a:p>
          <a:p>
            <a:r>
              <a:rPr lang="nb-NO" sz="800" dirty="0" smtClean="0"/>
              <a:t>= </a:t>
            </a:r>
            <a:r>
              <a:rPr lang="nb-NO" sz="800" dirty="0" err="1" smtClean="0"/>
              <a:t>ca</a:t>
            </a:r>
            <a:r>
              <a:rPr lang="nb-NO" sz="800" dirty="0" smtClean="0"/>
              <a:t> 2 500 ng/g tørrvekt</a:t>
            </a:r>
            <a:endParaRPr lang="nb-NO" sz="800" dirty="0"/>
          </a:p>
        </p:txBody>
      </p:sp>
    </p:spTree>
    <p:extLst>
      <p:ext uri="{BB962C8B-B14F-4D97-AF65-F5344CB8AC3E}">
        <p14:creationId xmlns:p14="http://schemas.microsoft.com/office/powerpoint/2010/main" val="2953540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59820-22D6-438B-9ACC-C6121BCBE943}" type="slidenum">
              <a:rPr lang="nn-NO" smtClean="0"/>
              <a:pPr/>
              <a:t>16</a:t>
            </a:fld>
            <a:endParaRPr lang="nn-NO"/>
          </a:p>
        </p:txBody>
      </p:sp>
      <p:sp>
        <p:nvSpPr>
          <p:cNvPr id="5" name="TextBox 4"/>
          <p:cNvSpPr txBox="1"/>
          <p:nvPr/>
        </p:nvSpPr>
        <p:spPr>
          <a:xfrm>
            <a:off x="2699792" y="620688"/>
            <a:ext cx="4368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 smtClean="0"/>
              <a:t>Bioakkumulering</a:t>
            </a:r>
            <a:r>
              <a:rPr lang="nb-NO" sz="2400" dirty="0" smtClean="0"/>
              <a:t> av Met-Hg</a:t>
            </a:r>
            <a:endParaRPr lang="nb-NO" sz="2400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0357951"/>
              </p:ext>
            </p:extLst>
          </p:nvPr>
        </p:nvGraphicFramePr>
        <p:xfrm>
          <a:off x="4283968" y="1891506"/>
          <a:ext cx="4788973" cy="3409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1371002"/>
              </p:ext>
            </p:extLst>
          </p:nvPr>
        </p:nvGraphicFramePr>
        <p:xfrm>
          <a:off x="107504" y="1843063"/>
          <a:ext cx="4320480" cy="33861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403648" y="5301208"/>
            <a:ext cx="21996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900" dirty="0" smtClean="0"/>
              <a:t>(NB! Ikke normalisert til fettprosent)</a:t>
            </a:r>
            <a:endParaRPr lang="nb-NO" sz="900" dirty="0"/>
          </a:p>
        </p:txBody>
      </p:sp>
    </p:spTree>
    <p:extLst>
      <p:ext uri="{BB962C8B-B14F-4D97-AF65-F5344CB8AC3E}">
        <p14:creationId xmlns:p14="http://schemas.microsoft.com/office/powerpoint/2010/main" val="3408961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F37D9-1911-45C7-A230-7CFE9DC0FC48}" type="slidenum">
              <a:rPr lang="nn-NO" smtClean="0"/>
              <a:pPr/>
              <a:t>17</a:t>
            </a:fld>
            <a:endParaRPr lang="nn-NO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852936"/>
            <a:ext cx="3312367" cy="33843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9042" y="188640"/>
            <a:ext cx="4777454" cy="646295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2446" y="908720"/>
            <a:ext cx="35430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smtClean="0"/>
              <a:t>Enga er trolig det </a:t>
            </a:r>
          </a:p>
          <a:p>
            <a:r>
              <a:rPr lang="nb-NO" sz="2400" dirty="0" smtClean="0"/>
              <a:t>viktigste beiteområdet</a:t>
            </a:r>
            <a:endParaRPr lang="nb-NO" sz="2400" dirty="0"/>
          </a:p>
        </p:txBody>
      </p:sp>
    </p:spTree>
    <p:extLst>
      <p:ext uri="{BB962C8B-B14F-4D97-AF65-F5344CB8AC3E}">
        <p14:creationId xmlns:p14="http://schemas.microsoft.com/office/powerpoint/2010/main" val="1133953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F37D9-1911-45C7-A230-7CFE9DC0FC48}" type="slidenum">
              <a:rPr lang="nn-NO" smtClean="0"/>
              <a:pPr/>
              <a:t>18</a:t>
            </a:fld>
            <a:endParaRPr lang="nn-NO"/>
          </a:p>
        </p:txBody>
      </p:sp>
      <p:sp>
        <p:nvSpPr>
          <p:cNvPr id="8" name="TextBox 7"/>
          <p:cNvSpPr txBox="1"/>
          <p:nvPr/>
        </p:nvSpPr>
        <p:spPr>
          <a:xfrm>
            <a:off x="766068" y="908720"/>
            <a:ext cx="792073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dirty="0" smtClean="0"/>
              <a:t>Sedimentet påvirker konsentrasjonen av Hg i bunnvannet</a:t>
            </a:r>
          </a:p>
          <a:p>
            <a:endParaRPr lang="nb-NO" sz="2000" dirty="0" smtClean="0"/>
          </a:p>
          <a:p>
            <a:r>
              <a:rPr lang="nb-NO" sz="2000" dirty="0" smtClean="0"/>
              <a:t>Konsentrasjonene </a:t>
            </a:r>
            <a:r>
              <a:rPr lang="nb-NO" sz="2000" dirty="0"/>
              <a:t>av Tot-Hg og Met-Hg i sedimentet er lavest i enga</a:t>
            </a:r>
          </a:p>
          <a:p>
            <a:r>
              <a:rPr lang="nb-NO" sz="2000" dirty="0"/>
              <a:t>Konsentrasjonene av Met-Hg i porevann er høyest i </a:t>
            </a:r>
            <a:r>
              <a:rPr lang="nb-NO" sz="2000" dirty="0" smtClean="0"/>
              <a:t>enga</a:t>
            </a:r>
          </a:p>
          <a:p>
            <a:r>
              <a:rPr lang="nb-NO" sz="2000" dirty="0" smtClean="0"/>
              <a:t>% Met-Hg i sediment og porevann er høyest i enga</a:t>
            </a:r>
          </a:p>
          <a:p>
            <a:endParaRPr lang="nb-NO" sz="2000" dirty="0" smtClean="0"/>
          </a:p>
          <a:p>
            <a:r>
              <a:rPr lang="nb-NO" sz="2000" dirty="0" smtClean="0"/>
              <a:t>Sediment </a:t>
            </a:r>
            <a:r>
              <a:rPr lang="nb-NO" sz="2000" dirty="0"/>
              <a:t>trolig </a:t>
            </a:r>
            <a:r>
              <a:rPr lang="nb-NO" sz="2000" dirty="0" smtClean="0"/>
              <a:t>hovedkilde </a:t>
            </a:r>
            <a:r>
              <a:rPr lang="nb-NO" sz="2000" dirty="0"/>
              <a:t>til opptak av </a:t>
            </a:r>
            <a:r>
              <a:rPr lang="nb-NO" sz="2000" dirty="0" smtClean="0"/>
              <a:t>Met-Hg i </a:t>
            </a:r>
            <a:r>
              <a:rPr lang="nb-NO" sz="2000" dirty="0"/>
              <a:t>organismer</a:t>
            </a:r>
          </a:p>
          <a:p>
            <a:r>
              <a:rPr lang="nb-NO" sz="2000" dirty="0" smtClean="0"/>
              <a:t>Met-Hg </a:t>
            </a:r>
            <a:r>
              <a:rPr lang="nb-NO" sz="2000" dirty="0" err="1"/>
              <a:t>bioakkumulerer</a:t>
            </a:r>
            <a:r>
              <a:rPr lang="nb-NO" sz="2000" dirty="0"/>
              <a:t> i </a:t>
            </a:r>
            <a:r>
              <a:rPr lang="nb-NO" sz="2000" dirty="0" smtClean="0"/>
              <a:t>næringskjeden</a:t>
            </a:r>
          </a:p>
          <a:p>
            <a:endParaRPr lang="nb-NO" sz="2000" dirty="0"/>
          </a:p>
          <a:p>
            <a:r>
              <a:rPr lang="nb-NO" sz="2000" dirty="0"/>
              <a:t>Størst mangfold og tetthet av organismer i </a:t>
            </a:r>
            <a:r>
              <a:rPr lang="nb-NO" sz="2000" dirty="0" smtClean="0"/>
              <a:t>enga</a:t>
            </a:r>
          </a:p>
          <a:p>
            <a:r>
              <a:rPr lang="nb-NO" sz="2000" dirty="0" smtClean="0"/>
              <a:t>Fisken beiter i hovedsak i enga</a:t>
            </a:r>
          </a:p>
          <a:p>
            <a:r>
              <a:rPr lang="nb-NO" sz="2000" dirty="0" smtClean="0"/>
              <a:t>Enga er en svært viktig lokalitet</a:t>
            </a:r>
            <a:endParaRPr lang="nb-NO" sz="2000" dirty="0"/>
          </a:p>
          <a:p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3263440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96899" y="6381328"/>
            <a:ext cx="23996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smtClean="0">
                <a:hlinkClick r:id="rId2"/>
              </a:rPr>
              <a:t>marianne.olsen@hit.no</a:t>
            </a:r>
            <a:endParaRPr lang="nb-NO" dirty="0"/>
          </a:p>
        </p:txBody>
      </p:sp>
      <p:sp>
        <p:nvSpPr>
          <p:cNvPr id="2" name="TextBox 1"/>
          <p:cNvSpPr txBox="1"/>
          <p:nvPr/>
        </p:nvSpPr>
        <p:spPr>
          <a:xfrm>
            <a:off x="611560" y="1052736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4000" dirty="0" smtClean="0"/>
              <a:t>Takk for oppmerksomheten!</a:t>
            </a:r>
            <a:endParaRPr lang="nb-NO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5596899" y="594928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hlinkClick r:id="rId3"/>
              </a:rPr>
              <a:t>marianne.olsen@niva.no</a:t>
            </a:r>
            <a:endParaRPr lang="nb-NO" dirty="0" smtClean="0"/>
          </a:p>
        </p:txBody>
      </p:sp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80199"/>
            <a:ext cx="2088232" cy="864096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984" y="2780199"/>
            <a:ext cx="4320480" cy="6351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7984" y="3501008"/>
            <a:ext cx="3746748" cy="6616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0174" y="4293096"/>
            <a:ext cx="1346725" cy="1296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693" y="4653136"/>
            <a:ext cx="1592052" cy="6561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3568" y="3684606"/>
            <a:ext cx="2969524" cy="79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06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460456" y="953864"/>
            <a:ext cx="4133356" cy="5153938"/>
            <a:chOff x="1523" y="466"/>
            <a:chExt cx="2835" cy="3535"/>
          </a:xfrm>
        </p:grpSpPr>
        <p:grpSp>
          <p:nvGrpSpPr>
            <p:cNvPr id="6" name="Group 205"/>
            <p:cNvGrpSpPr>
              <a:grpSpLocks/>
            </p:cNvGrpSpPr>
            <p:nvPr/>
          </p:nvGrpSpPr>
          <p:grpSpPr bwMode="auto">
            <a:xfrm>
              <a:off x="1523" y="466"/>
              <a:ext cx="2835" cy="3535"/>
              <a:chOff x="1523" y="466"/>
              <a:chExt cx="2835" cy="3535"/>
            </a:xfrm>
          </p:grpSpPr>
          <p:sp>
            <p:nvSpPr>
              <p:cNvPr id="1246" name="Freeform 5"/>
              <p:cNvSpPr>
                <a:spLocks noEditPoints="1"/>
              </p:cNvSpPr>
              <p:nvPr/>
            </p:nvSpPr>
            <p:spPr bwMode="auto">
              <a:xfrm>
                <a:off x="1523" y="466"/>
                <a:ext cx="2835" cy="3535"/>
              </a:xfrm>
              <a:custGeom>
                <a:avLst/>
                <a:gdLst>
                  <a:gd name="T0" fmla="*/ 103 w 2835"/>
                  <a:gd name="T1" fmla="*/ 2966 h 3535"/>
                  <a:gd name="T2" fmla="*/ 150 w 2835"/>
                  <a:gd name="T3" fmla="*/ 3243 h 3535"/>
                  <a:gd name="T4" fmla="*/ 199 w 2835"/>
                  <a:gd name="T5" fmla="*/ 3036 h 3535"/>
                  <a:gd name="T6" fmla="*/ 288 w 2835"/>
                  <a:gd name="T7" fmla="*/ 2893 h 3535"/>
                  <a:gd name="T8" fmla="*/ 132 w 2835"/>
                  <a:gd name="T9" fmla="*/ 2756 h 3535"/>
                  <a:gd name="T10" fmla="*/ 254 w 2835"/>
                  <a:gd name="T11" fmla="*/ 2877 h 3535"/>
                  <a:gd name="T12" fmla="*/ 178 w 2835"/>
                  <a:gd name="T13" fmla="*/ 2794 h 3535"/>
                  <a:gd name="T14" fmla="*/ 196 w 2835"/>
                  <a:gd name="T15" fmla="*/ 2694 h 3535"/>
                  <a:gd name="T16" fmla="*/ 401 w 2835"/>
                  <a:gd name="T17" fmla="*/ 2702 h 3535"/>
                  <a:gd name="T18" fmla="*/ 356 w 2835"/>
                  <a:gd name="T19" fmla="*/ 2663 h 3535"/>
                  <a:gd name="T20" fmla="*/ 230 w 2835"/>
                  <a:gd name="T21" fmla="*/ 2668 h 3535"/>
                  <a:gd name="T22" fmla="*/ 252 w 2835"/>
                  <a:gd name="T23" fmla="*/ 2508 h 3535"/>
                  <a:gd name="T24" fmla="*/ 416 w 2835"/>
                  <a:gd name="T25" fmla="*/ 2417 h 3535"/>
                  <a:gd name="T26" fmla="*/ 1064 w 2835"/>
                  <a:gd name="T27" fmla="*/ 2782 h 3535"/>
                  <a:gd name="T28" fmla="*/ 839 w 2835"/>
                  <a:gd name="T29" fmla="*/ 3282 h 3535"/>
                  <a:gd name="T30" fmla="*/ 641 w 2835"/>
                  <a:gd name="T31" fmla="*/ 3270 h 3535"/>
                  <a:gd name="T32" fmla="*/ 77 w 2835"/>
                  <a:gd name="T33" fmla="*/ 3283 h 3535"/>
                  <a:gd name="T34" fmla="*/ 360 w 2835"/>
                  <a:gd name="T35" fmla="*/ 3361 h 3535"/>
                  <a:gd name="T36" fmla="*/ 424 w 2835"/>
                  <a:gd name="T37" fmla="*/ 3159 h 3535"/>
                  <a:gd name="T38" fmla="*/ 551 w 2835"/>
                  <a:gd name="T39" fmla="*/ 2804 h 3535"/>
                  <a:gd name="T40" fmla="*/ 799 w 2835"/>
                  <a:gd name="T41" fmla="*/ 2808 h 3535"/>
                  <a:gd name="T42" fmla="*/ 739 w 2835"/>
                  <a:gd name="T43" fmla="*/ 2614 h 3535"/>
                  <a:gd name="T44" fmla="*/ 989 w 2835"/>
                  <a:gd name="T45" fmla="*/ 2711 h 3535"/>
                  <a:gd name="T46" fmla="*/ 492 w 2835"/>
                  <a:gd name="T47" fmla="*/ 3226 h 3535"/>
                  <a:gd name="T48" fmla="*/ 388 w 2835"/>
                  <a:gd name="T49" fmla="*/ 2500 h 3535"/>
                  <a:gd name="T50" fmla="*/ 291 w 2835"/>
                  <a:gd name="T51" fmla="*/ 2449 h 3535"/>
                  <a:gd name="T52" fmla="*/ 1029 w 2835"/>
                  <a:gd name="T53" fmla="*/ 2240 h 3535"/>
                  <a:gd name="T54" fmla="*/ 390 w 2835"/>
                  <a:gd name="T55" fmla="*/ 2305 h 3535"/>
                  <a:gd name="T56" fmla="*/ 564 w 2835"/>
                  <a:gd name="T57" fmla="*/ 2129 h 3535"/>
                  <a:gd name="T58" fmla="*/ 1073 w 2835"/>
                  <a:gd name="T59" fmla="*/ 1465 h 3535"/>
                  <a:gd name="T60" fmla="*/ 1297 w 2835"/>
                  <a:gd name="T61" fmla="*/ 1418 h 3535"/>
                  <a:gd name="T62" fmla="*/ 1235 w 2835"/>
                  <a:gd name="T63" fmla="*/ 1812 h 3535"/>
                  <a:gd name="T64" fmla="*/ 1086 w 2835"/>
                  <a:gd name="T65" fmla="*/ 2029 h 3535"/>
                  <a:gd name="T66" fmla="*/ 803 w 2835"/>
                  <a:gd name="T67" fmla="*/ 2370 h 3535"/>
                  <a:gd name="T68" fmla="*/ 654 w 2835"/>
                  <a:gd name="T69" fmla="*/ 2246 h 3535"/>
                  <a:gd name="T70" fmla="*/ 941 w 2835"/>
                  <a:gd name="T71" fmla="*/ 2029 h 3535"/>
                  <a:gd name="T72" fmla="*/ 963 w 2835"/>
                  <a:gd name="T73" fmla="*/ 1817 h 3535"/>
                  <a:gd name="T74" fmla="*/ 1158 w 2835"/>
                  <a:gd name="T75" fmla="*/ 1606 h 3535"/>
                  <a:gd name="T76" fmla="*/ 1175 w 2835"/>
                  <a:gd name="T77" fmla="*/ 1516 h 3535"/>
                  <a:gd name="T78" fmla="*/ 1258 w 2835"/>
                  <a:gd name="T79" fmla="*/ 1381 h 3535"/>
                  <a:gd name="T80" fmla="*/ 1104 w 2835"/>
                  <a:gd name="T81" fmla="*/ 1756 h 3535"/>
                  <a:gd name="T82" fmla="*/ 879 w 2835"/>
                  <a:gd name="T83" fmla="*/ 2227 h 3535"/>
                  <a:gd name="T84" fmla="*/ 1142 w 2835"/>
                  <a:gd name="T85" fmla="*/ 1020 h 3535"/>
                  <a:gd name="T86" fmla="*/ 1536 w 2835"/>
                  <a:gd name="T87" fmla="*/ 991 h 3535"/>
                  <a:gd name="T88" fmla="*/ 1326 w 2835"/>
                  <a:gd name="T89" fmla="*/ 1250 h 3535"/>
                  <a:gd name="T90" fmla="*/ 1387 w 2835"/>
                  <a:gd name="T91" fmla="*/ 1100 h 3535"/>
                  <a:gd name="T92" fmla="*/ 1436 w 2835"/>
                  <a:gd name="T93" fmla="*/ 914 h 3535"/>
                  <a:gd name="T94" fmla="*/ 1578 w 2835"/>
                  <a:gd name="T95" fmla="*/ 699 h 3535"/>
                  <a:gd name="T96" fmla="*/ 1345 w 2835"/>
                  <a:gd name="T97" fmla="*/ 740 h 3535"/>
                  <a:gd name="T98" fmla="*/ 1731 w 2835"/>
                  <a:gd name="T99" fmla="*/ 488 h 3535"/>
                  <a:gd name="T100" fmla="*/ 1852 w 2835"/>
                  <a:gd name="T101" fmla="*/ 678 h 3535"/>
                  <a:gd name="T102" fmla="*/ 1570 w 2835"/>
                  <a:gd name="T103" fmla="*/ 873 h 3535"/>
                  <a:gd name="T104" fmla="*/ 1611 w 2835"/>
                  <a:gd name="T105" fmla="*/ 699 h 3535"/>
                  <a:gd name="T106" fmla="*/ 1840 w 2835"/>
                  <a:gd name="T107" fmla="*/ 411 h 3535"/>
                  <a:gd name="T108" fmla="*/ 1726 w 2835"/>
                  <a:gd name="T109" fmla="*/ 710 h 3535"/>
                  <a:gd name="T110" fmla="*/ 1917 w 2835"/>
                  <a:gd name="T111" fmla="*/ 394 h 3535"/>
                  <a:gd name="T112" fmla="*/ 2095 w 2835"/>
                  <a:gd name="T113" fmla="*/ 137 h 3535"/>
                  <a:gd name="T114" fmla="*/ 2627 w 2835"/>
                  <a:gd name="T115" fmla="*/ 250 h 3535"/>
                  <a:gd name="T116" fmla="*/ 2497 w 2835"/>
                  <a:gd name="T117" fmla="*/ 292 h 3535"/>
                  <a:gd name="T118" fmla="*/ 2029 w 2835"/>
                  <a:gd name="T119" fmla="*/ 617 h 3535"/>
                  <a:gd name="T120" fmla="*/ 1975 w 2835"/>
                  <a:gd name="T121" fmla="*/ 322 h 3535"/>
                  <a:gd name="T122" fmla="*/ 2279 w 2835"/>
                  <a:gd name="T123" fmla="*/ 310 h 3535"/>
                  <a:gd name="T124" fmla="*/ 2107 w 2835"/>
                  <a:gd name="T125" fmla="*/ 448 h 353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835"/>
                  <a:gd name="T190" fmla="*/ 0 h 3535"/>
                  <a:gd name="T191" fmla="*/ 2835 w 2835"/>
                  <a:gd name="T192" fmla="*/ 3535 h 3535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835" h="3535">
                    <a:moveTo>
                      <a:pt x="202" y="3460"/>
                    </a:moveTo>
                    <a:lnTo>
                      <a:pt x="205" y="3464"/>
                    </a:lnTo>
                    <a:lnTo>
                      <a:pt x="204" y="3470"/>
                    </a:lnTo>
                    <a:lnTo>
                      <a:pt x="197" y="3467"/>
                    </a:lnTo>
                    <a:lnTo>
                      <a:pt x="196" y="3463"/>
                    </a:lnTo>
                    <a:lnTo>
                      <a:pt x="195" y="3464"/>
                    </a:lnTo>
                    <a:lnTo>
                      <a:pt x="191" y="3464"/>
                    </a:lnTo>
                    <a:lnTo>
                      <a:pt x="191" y="3457"/>
                    </a:lnTo>
                    <a:lnTo>
                      <a:pt x="191" y="3456"/>
                    </a:lnTo>
                    <a:lnTo>
                      <a:pt x="202" y="3460"/>
                    </a:lnTo>
                    <a:close/>
                    <a:moveTo>
                      <a:pt x="510" y="3442"/>
                    </a:moveTo>
                    <a:lnTo>
                      <a:pt x="505" y="3444"/>
                    </a:lnTo>
                    <a:lnTo>
                      <a:pt x="502" y="3439"/>
                    </a:lnTo>
                    <a:lnTo>
                      <a:pt x="506" y="3438"/>
                    </a:lnTo>
                    <a:lnTo>
                      <a:pt x="519" y="3430"/>
                    </a:lnTo>
                    <a:lnTo>
                      <a:pt x="522" y="3426"/>
                    </a:lnTo>
                    <a:lnTo>
                      <a:pt x="530" y="3421"/>
                    </a:lnTo>
                    <a:lnTo>
                      <a:pt x="530" y="3418"/>
                    </a:lnTo>
                    <a:lnTo>
                      <a:pt x="539" y="3412"/>
                    </a:lnTo>
                    <a:lnTo>
                      <a:pt x="538" y="3419"/>
                    </a:lnTo>
                    <a:lnTo>
                      <a:pt x="525" y="3434"/>
                    </a:lnTo>
                    <a:lnTo>
                      <a:pt x="514" y="3440"/>
                    </a:lnTo>
                    <a:lnTo>
                      <a:pt x="510" y="3442"/>
                    </a:lnTo>
                    <a:close/>
                    <a:moveTo>
                      <a:pt x="120" y="3388"/>
                    </a:moveTo>
                    <a:lnTo>
                      <a:pt x="123" y="3401"/>
                    </a:lnTo>
                    <a:lnTo>
                      <a:pt x="116" y="3400"/>
                    </a:lnTo>
                    <a:lnTo>
                      <a:pt x="115" y="3393"/>
                    </a:lnTo>
                    <a:lnTo>
                      <a:pt x="110" y="3395"/>
                    </a:lnTo>
                    <a:lnTo>
                      <a:pt x="108" y="3395"/>
                    </a:lnTo>
                    <a:lnTo>
                      <a:pt x="107" y="3389"/>
                    </a:lnTo>
                    <a:lnTo>
                      <a:pt x="120" y="3388"/>
                    </a:lnTo>
                    <a:close/>
                    <a:moveTo>
                      <a:pt x="832" y="3290"/>
                    </a:moveTo>
                    <a:lnTo>
                      <a:pt x="832" y="3294"/>
                    </a:lnTo>
                    <a:lnTo>
                      <a:pt x="836" y="3294"/>
                    </a:lnTo>
                    <a:lnTo>
                      <a:pt x="836" y="3291"/>
                    </a:lnTo>
                    <a:lnTo>
                      <a:pt x="837" y="3291"/>
                    </a:lnTo>
                    <a:lnTo>
                      <a:pt x="839" y="3292"/>
                    </a:lnTo>
                    <a:lnTo>
                      <a:pt x="840" y="3294"/>
                    </a:lnTo>
                    <a:lnTo>
                      <a:pt x="839" y="3295"/>
                    </a:lnTo>
                    <a:lnTo>
                      <a:pt x="835" y="3300"/>
                    </a:lnTo>
                    <a:lnTo>
                      <a:pt x="833" y="3304"/>
                    </a:lnTo>
                    <a:lnTo>
                      <a:pt x="830" y="3308"/>
                    </a:lnTo>
                    <a:lnTo>
                      <a:pt x="827" y="3308"/>
                    </a:lnTo>
                    <a:lnTo>
                      <a:pt x="826" y="3308"/>
                    </a:lnTo>
                    <a:lnTo>
                      <a:pt x="826" y="3307"/>
                    </a:lnTo>
                    <a:lnTo>
                      <a:pt x="826" y="3306"/>
                    </a:lnTo>
                    <a:lnTo>
                      <a:pt x="824" y="3304"/>
                    </a:lnTo>
                    <a:lnTo>
                      <a:pt x="824" y="3299"/>
                    </a:lnTo>
                    <a:lnTo>
                      <a:pt x="824" y="3298"/>
                    </a:lnTo>
                    <a:lnTo>
                      <a:pt x="824" y="3292"/>
                    </a:lnTo>
                    <a:lnTo>
                      <a:pt x="831" y="3290"/>
                    </a:lnTo>
                    <a:lnTo>
                      <a:pt x="831" y="3289"/>
                    </a:lnTo>
                    <a:lnTo>
                      <a:pt x="832" y="3290"/>
                    </a:lnTo>
                    <a:close/>
                    <a:moveTo>
                      <a:pt x="820" y="3291"/>
                    </a:moveTo>
                    <a:lnTo>
                      <a:pt x="820" y="3303"/>
                    </a:lnTo>
                    <a:lnTo>
                      <a:pt x="819" y="3303"/>
                    </a:lnTo>
                    <a:lnTo>
                      <a:pt x="806" y="3292"/>
                    </a:lnTo>
                    <a:lnTo>
                      <a:pt x="805" y="3285"/>
                    </a:lnTo>
                    <a:lnTo>
                      <a:pt x="805" y="3283"/>
                    </a:lnTo>
                    <a:lnTo>
                      <a:pt x="809" y="3279"/>
                    </a:lnTo>
                    <a:lnTo>
                      <a:pt x="819" y="3286"/>
                    </a:lnTo>
                    <a:lnTo>
                      <a:pt x="820" y="3291"/>
                    </a:lnTo>
                    <a:close/>
                    <a:moveTo>
                      <a:pt x="751" y="3282"/>
                    </a:moveTo>
                    <a:lnTo>
                      <a:pt x="754" y="3285"/>
                    </a:lnTo>
                    <a:lnTo>
                      <a:pt x="754" y="3289"/>
                    </a:lnTo>
                    <a:lnTo>
                      <a:pt x="752" y="3292"/>
                    </a:lnTo>
                    <a:lnTo>
                      <a:pt x="751" y="3292"/>
                    </a:lnTo>
                    <a:lnTo>
                      <a:pt x="747" y="3289"/>
                    </a:lnTo>
                    <a:lnTo>
                      <a:pt x="747" y="3285"/>
                    </a:lnTo>
                    <a:lnTo>
                      <a:pt x="746" y="3286"/>
                    </a:lnTo>
                    <a:lnTo>
                      <a:pt x="746" y="3291"/>
                    </a:lnTo>
                    <a:lnTo>
                      <a:pt x="746" y="3294"/>
                    </a:lnTo>
                    <a:lnTo>
                      <a:pt x="743" y="3292"/>
                    </a:lnTo>
                    <a:lnTo>
                      <a:pt x="742" y="3285"/>
                    </a:lnTo>
                    <a:lnTo>
                      <a:pt x="741" y="3285"/>
                    </a:lnTo>
                    <a:lnTo>
                      <a:pt x="741" y="3278"/>
                    </a:lnTo>
                    <a:lnTo>
                      <a:pt x="741" y="3275"/>
                    </a:lnTo>
                    <a:lnTo>
                      <a:pt x="742" y="3271"/>
                    </a:lnTo>
                    <a:lnTo>
                      <a:pt x="743" y="3270"/>
                    </a:lnTo>
                    <a:lnTo>
                      <a:pt x="750" y="3270"/>
                    </a:lnTo>
                    <a:lnTo>
                      <a:pt x="748" y="3278"/>
                    </a:lnTo>
                    <a:lnTo>
                      <a:pt x="751" y="3282"/>
                    </a:lnTo>
                    <a:close/>
                    <a:moveTo>
                      <a:pt x="751" y="3265"/>
                    </a:moveTo>
                    <a:lnTo>
                      <a:pt x="744" y="3264"/>
                    </a:lnTo>
                    <a:lnTo>
                      <a:pt x="743" y="3264"/>
                    </a:lnTo>
                    <a:lnTo>
                      <a:pt x="742" y="3254"/>
                    </a:lnTo>
                    <a:lnTo>
                      <a:pt x="746" y="3252"/>
                    </a:lnTo>
                    <a:lnTo>
                      <a:pt x="746" y="3249"/>
                    </a:lnTo>
                    <a:lnTo>
                      <a:pt x="746" y="3243"/>
                    </a:lnTo>
                    <a:lnTo>
                      <a:pt x="747" y="3239"/>
                    </a:lnTo>
                    <a:lnTo>
                      <a:pt x="747" y="3237"/>
                    </a:lnTo>
                    <a:lnTo>
                      <a:pt x="750" y="3240"/>
                    </a:lnTo>
                    <a:lnTo>
                      <a:pt x="752" y="3243"/>
                    </a:lnTo>
                    <a:lnTo>
                      <a:pt x="755" y="3248"/>
                    </a:lnTo>
                    <a:lnTo>
                      <a:pt x="756" y="3257"/>
                    </a:lnTo>
                    <a:lnTo>
                      <a:pt x="756" y="3260"/>
                    </a:lnTo>
                    <a:lnTo>
                      <a:pt x="755" y="3264"/>
                    </a:lnTo>
                    <a:lnTo>
                      <a:pt x="751" y="3265"/>
                    </a:lnTo>
                    <a:close/>
                    <a:moveTo>
                      <a:pt x="69" y="3220"/>
                    </a:moveTo>
                    <a:lnTo>
                      <a:pt x="68" y="3220"/>
                    </a:lnTo>
                    <a:lnTo>
                      <a:pt x="65" y="3220"/>
                    </a:lnTo>
                    <a:lnTo>
                      <a:pt x="65" y="3219"/>
                    </a:lnTo>
                    <a:lnTo>
                      <a:pt x="66" y="3218"/>
                    </a:lnTo>
                    <a:lnTo>
                      <a:pt x="68" y="3218"/>
                    </a:lnTo>
                    <a:lnTo>
                      <a:pt x="69" y="3218"/>
                    </a:lnTo>
                    <a:lnTo>
                      <a:pt x="69" y="3219"/>
                    </a:lnTo>
                    <a:lnTo>
                      <a:pt x="69" y="3220"/>
                    </a:lnTo>
                    <a:close/>
                    <a:moveTo>
                      <a:pt x="119" y="3223"/>
                    </a:moveTo>
                    <a:lnTo>
                      <a:pt x="115" y="3224"/>
                    </a:lnTo>
                    <a:lnTo>
                      <a:pt x="107" y="3219"/>
                    </a:lnTo>
                    <a:lnTo>
                      <a:pt x="93" y="3209"/>
                    </a:lnTo>
                    <a:lnTo>
                      <a:pt x="93" y="3206"/>
                    </a:lnTo>
                    <a:lnTo>
                      <a:pt x="94" y="3202"/>
                    </a:lnTo>
                    <a:lnTo>
                      <a:pt x="96" y="3202"/>
                    </a:lnTo>
                    <a:lnTo>
                      <a:pt x="98" y="3203"/>
                    </a:lnTo>
                    <a:lnTo>
                      <a:pt x="116" y="3211"/>
                    </a:lnTo>
                    <a:lnTo>
                      <a:pt x="120" y="3214"/>
                    </a:lnTo>
                    <a:lnTo>
                      <a:pt x="119" y="3223"/>
                    </a:lnTo>
                    <a:close/>
                    <a:moveTo>
                      <a:pt x="137" y="3198"/>
                    </a:moveTo>
                    <a:lnTo>
                      <a:pt x="129" y="3206"/>
                    </a:lnTo>
                    <a:lnTo>
                      <a:pt x="124" y="3206"/>
                    </a:lnTo>
                    <a:lnTo>
                      <a:pt x="123" y="3206"/>
                    </a:lnTo>
                    <a:lnTo>
                      <a:pt x="121" y="3198"/>
                    </a:lnTo>
                    <a:lnTo>
                      <a:pt x="130" y="3190"/>
                    </a:lnTo>
                    <a:lnTo>
                      <a:pt x="137" y="3198"/>
                    </a:lnTo>
                    <a:close/>
                    <a:moveTo>
                      <a:pt x="785" y="3197"/>
                    </a:moveTo>
                    <a:lnTo>
                      <a:pt x="776" y="3199"/>
                    </a:lnTo>
                    <a:lnTo>
                      <a:pt x="781" y="3188"/>
                    </a:lnTo>
                    <a:lnTo>
                      <a:pt x="785" y="3177"/>
                    </a:lnTo>
                    <a:lnTo>
                      <a:pt x="789" y="3181"/>
                    </a:lnTo>
                    <a:lnTo>
                      <a:pt x="788" y="3188"/>
                    </a:lnTo>
                    <a:lnTo>
                      <a:pt x="785" y="3197"/>
                    </a:lnTo>
                    <a:close/>
                    <a:moveTo>
                      <a:pt x="77" y="3192"/>
                    </a:moveTo>
                    <a:lnTo>
                      <a:pt x="77" y="3194"/>
                    </a:lnTo>
                    <a:lnTo>
                      <a:pt x="72" y="3188"/>
                    </a:lnTo>
                    <a:lnTo>
                      <a:pt x="69" y="3182"/>
                    </a:lnTo>
                    <a:lnTo>
                      <a:pt x="73" y="3173"/>
                    </a:lnTo>
                    <a:lnTo>
                      <a:pt x="79" y="3180"/>
                    </a:lnTo>
                    <a:lnTo>
                      <a:pt x="81" y="3181"/>
                    </a:lnTo>
                    <a:lnTo>
                      <a:pt x="79" y="3188"/>
                    </a:lnTo>
                    <a:lnTo>
                      <a:pt x="77" y="3192"/>
                    </a:lnTo>
                    <a:close/>
                    <a:moveTo>
                      <a:pt x="149" y="3182"/>
                    </a:moveTo>
                    <a:lnTo>
                      <a:pt x="147" y="3182"/>
                    </a:lnTo>
                    <a:lnTo>
                      <a:pt x="146" y="3173"/>
                    </a:lnTo>
                    <a:lnTo>
                      <a:pt x="154" y="3172"/>
                    </a:lnTo>
                    <a:lnTo>
                      <a:pt x="163" y="3171"/>
                    </a:lnTo>
                    <a:lnTo>
                      <a:pt x="165" y="3171"/>
                    </a:lnTo>
                    <a:lnTo>
                      <a:pt x="165" y="3172"/>
                    </a:lnTo>
                    <a:lnTo>
                      <a:pt x="168" y="3180"/>
                    </a:lnTo>
                    <a:lnTo>
                      <a:pt x="151" y="3182"/>
                    </a:lnTo>
                    <a:lnTo>
                      <a:pt x="149" y="3182"/>
                    </a:lnTo>
                    <a:close/>
                    <a:moveTo>
                      <a:pt x="11" y="3150"/>
                    </a:moveTo>
                    <a:lnTo>
                      <a:pt x="5" y="3150"/>
                    </a:lnTo>
                    <a:lnTo>
                      <a:pt x="0" y="3143"/>
                    </a:lnTo>
                    <a:lnTo>
                      <a:pt x="7" y="3138"/>
                    </a:lnTo>
                    <a:lnTo>
                      <a:pt x="13" y="3142"/>
                    </a:lnTo>
                    <a:lnTo>
                      <a:pt x="11" y="3148"/>
                    </a:lnTo>
                    <a:lnTo>
                      <a:pt x="11" y="3150"/>
                    </a:lnTo>
                    <a:close/>
                    <a:moveTo>
                      <a:pt x="52" y="3196"/>
                    </a:moveTo>
                    <a:lnTo>
                      <a:pt x="48" y="3196"/>
                    </a:lnTo>
                    <a:lnTo>
                      <a:pt x="47" y="3196"/>
                    </a:lnTo>
                    <a:lnTo>
                      <a:pt x="44" y="3194"/>
                    </a:lnTo>
                    <a:lnTo>
                      <a:pt x="40" y="3193"/>
                    </a:lnTo>
                    <a:lnTo>
                      <a:pt x="40" y="3188"/>
                    </a:lnTo>
                    <a:lnTo>
                      <a:pt x="40" y="3186"/>
                    </a:lnTo>
                    <a:lnTo>
                      <a:pt x="40" y="3185"/>
                    </a:lnTo>
                    <a:lnTo>
                      <a:pt x="40" y="3181"/>
                    </a:lnTo>
                    <a:lnTo>
                      <a:pt x="39" y="3177"/>
                    </a:lnTo>
                    <a:lnTo>
                      <a:pt x="40" y="3176"/>
                    </a:lnTo>
                    <a:lnTo>
                      <a:pt x="45" y="3156"/>
                    </a:lnTo>
                    <a:lnTo>
                      <a:pt x="53" y="3135"/>
                    </a:lnTo>
                    <a:lnTo>
                      <a:pt x="53" y="3130"/>
                    </a:lnTo>
                    <a:lnTo>
                      <a:pt x="55" y="3126"/>
                    </a:lnTo>
                    <a:lnTo>
                      <a:pt x="56" y="3126"/>
                    </a:lnTo>
                    <a:lnTo>
                      <a:pt x="58" y="3126"/>
                    </a:lnTo>
                    <a:lnTo>
                      <a:pt x="62" y="3135"/>
                    </a:lnTo>
                    <a:lnTo>
                      <a:pt x="61" y="3156"/>
                    </a:lnTo>
                    <a:lnTo>
                      <a:pt x="64" y="3165"/>
                    </a:lnTo>
                    <a:lnTo>
                      <a:pt x="62" y="3169"/>
                    </a:lnTo>
                    <a:lnTo>
                      <a:pt x="57" y="3188"/>
                    </a:lnTo>
                    <a:lnTo>
                      <a:pt x="56" y="3192"/>
                    </a:lnTo>
                    <a:lnTo>
                      <a:pt x="56" y="3194"/>
                    </a:lnTo>
                    <a:lnTo>
                      <a:pt x="52" y="3196"/>
                    </a:lnTo>
                    <a:close/>
                    <a:moveTo>
                      <a:pt x="132" y="3054"/>
                    </a:moveTo>
                    <a:lnTo>
                      <a:pt x="130" y="3055"/>
                    </a:lnTo>
                    <a:lnTo>
                      <a:pt x="129" y="3055"/>
                    </a:lnTo>
                    <a:lnTo>
                      <a:pt x="124" y="3046"/>
                    </a:lnTo>
                    <a:lnTo>
                      <a:pt x="136" y="3038"/>
                    </a:lnTo>
                    <a:lnTo>
                      <a:pt x="138" y="3038"/>
                    </a:lnTo>
                    <a:lnTo>
                      <a:pt x="128" y="3036"/>
                    </a:lnTo>
                    <a:lnTo>
                      <a:pt x="125" y="3029"/>
                    </a:lnTo>
                    <a:lnTo>
                      <a:pt x="124" y="3028"/>
                    </a:lnTo>
                    <a:lnTo>
                      <a:pt x="130" y="3027"/>
                    </a:lnTo>
                    <a:lnTo>
                      <a:pt x="138" y="3029"/>
                    </a:lnTo>
                    <a:lnTo>
                      <a:pt x="150" y="3042"/>
                    </a:lnTo>
                    <a:lnTo>
                      <a:pt x="149" y="3044"/>
                    </a:lnTo>
                    <a:lnTo>
                      <a:pt x="132" y="3054"/>
                    </a:lnTo>
                    <a:close/>
                    <a:moveTo>
                      <a:pt x="123" y="3020"/>
                    </a:moveTo>
                    <a:lnTo>
                      <a:pt x="120" y="3024"/>
                    </a:lnTo>
                    <a:lnTo>
                      <a:pt x="119" y="3024"/>
                    </a:lnTo>
                    <a:lnTo>
                      <a:pt x="117" y="3020"/>
                    </a:lnTo>
                    <a:lnTo>
                      <a:pt x="116" y="3011"/>
                    </a:lnTo>
                    <a:lnTo>
                      <a:pt x="120" y="3008"/>
                    </a:lnTo>
                    <a:lnTo>
                      <a:pt x="123" y="3011"/>
                    </a:lnTo>
                    <a:lnTo>
                      <a:pt x="125" y="3015"/>
                    </a:lnTo>
                    <a:lnTo>
                      <a:pt x="123" y="3019"/>
                    </a:lnTo>
                    <a:lnTo>
                      <a:pt x="123" y="3020"/>
                    </a:lnTo>
                    <a:close/>
                    <a:moveTo>
                      <a:pt x="85" y="3035"/>
                    </a:moveTo>
                    <a:lnTo>
                      <a:pt x="85" y="3036"/>
                    </a:lnTo>
                    <a:lnTo>
                      <a:pt x="85" y="3038"/>
                    </a:lnTo>
                    <a:lnTo>
                      <a:pt x="90" y="3050"/>
                    </a:lnTo>
                    <a:lnTo>
                      <a:pt x="86" y="3055"/>
                    </a:lnTo>
                    <a:lnTo>
                      <a:pt x="78" y="3058"/>
                    </a:lnTo>
                    <a:lnTo>
                      <a:pt x="78" y="3057"/>
                    </a:lnTo>
                    <a:lnTo>
                      <a:pt x="78" y="3048"/>
                    </a:lnTo>
                    <a:lnTo>
                      <a:pt x="77" y="3042"/>
                    </a:lnTo>
                    <a:lnTo>
                      <a:pt x="75" y="3036"/>
                    </a:lnTo>
                    <a:lnTo>
                      <a:pt x="66" y="3054"/>
                    </a:lnTo>
                    <a:lnTo>
                      <a:pt x="65" y="3069"/>
                    </a:lnTo>
                    <a:lnTo>
                      <a:pt x="64" y="3076"/>
                    </a:lnTo>
                    <a:lnTo>
                      <a:pt x="57" y="3079"/>
                    </a:lnTo>
                    <a:lnTo>
                      <a:pt x="57" y="3063"/>
                    </a:lnTo>
                    <a:lnTo>
                      <a:pt x="58" y="3062"/>
                    </a:lnTo>
                    <a:lnTo>
                      <a:pt x="58" y="3046"/>
                    </a:lnTo>
                    <a:lnTo>
                      <a:pt x="58" y="3042"/>
                    </a:lnTo>
                    <a:lnTo>
                      <a:pt x="60" y="3041"/>
                    </a:lnTo>
                    <a:lnTo>
                      <a:pt x="66" y="3038"/>
                    </a:lnTo>
                    <a:lnTo>
                      <a:pt x="61" y="3029"/>
                    </a:lnTo>
                    <a:lnTo>
                      <a:pt x="60" y="3029"/>
                    </a:lnTo>
                    <a:lnTo>
                      <a:pt x="55" y="3028"/>
                    </a:lnTo>
                    <a:lnTo>
                      <a:pt x="53" y="3028"/>
                    </a:lnTo>
                    <a:lnTo>
                      <a:pt x="53" y="3003"/>
                    </a:lnTo>
                    <a:lnTo>
                      <a:pt x="64" y="3003"/>
                    </a:lnTo>
                    <a:lnTo>
                      <a:pt x="69" y="3003"/>
                    </a:lnTo>
                    <a:lnTo>
                      <a:pt x="73" y="3008"/>
                    </a:lnTo>
                    <a:lnTo>
                      <a:pt x="75" y="3011"/>
                    </a:lnTo>
                    <a:lnTo>
                      <a:pt x="77" y="3016"/>
                    </a:lnTo>
                    <a:lnTo>
                      <a:pt x="81" y="3021"/>
                    </a:lnTo>
                    <a:lnTo>
                      <a:pt x="82" y="3023"/>
                    </a:lnTo>
                    <a:lnTo>
                      <a:pt x="82" y="3025"/>
                    </a:lnTo>
                    <a:lnTo>
                      <a:pt x="82" y="3031"/>
                    </a:lnTo>
                    <a:lnTo>
                      <a:pt x="85" y="3032"/>
                    </a:lnTo>
                    <a:lnTo>
                      <a:pt x="85" y="3033"/>
                    </a:lnTo>
                    <a:lnTo>
                      <a:pt x="85" y="3035"/>
                    </a:lnTo>
                    <a:close/>
                    <a:moveTo>
                      <a:pt x="104" y="3036"/>
                    </a:moveTo>
                    <a:lnTo>
                      <a:pt x="100" y="3040"/>
                    </a:lnTo>
                    <a:lnTo>
                      <a:pt x="93" y="3038"/>
                    </a:lnTo>
                    <a:lnTo>
                      <a:pt x="93" y="3037"/>
                    </a:lnTo>
                    <a:lnTo>
                      <a:pt x="91" y="3032"/>
                    </a:lnTo>
                    <a:lnTo>
                      <a:pt x="86" y="3028"/>
                    </a:lnTo>
                    <a:lnTo>
                      <a:pt x="85" y="3020"/>
                    </a:lnTo>
                    <a:lnTo>
                      <a:pt x="82" y="3006"/>
                    </a:lnTo>
                    <a:lnTo>
                      <a:pt x="82" y="3002"/>
                    </a:lnTo>
                    <a:lnTo>
                      <a:pt x="83" y="2994"/>
                    </a:lnTo>
                    <a:lnTo>
                      <a:pt x="89" y="2985"/>
                    </a:lnTo>
                    <a:lnTo>
                      <a:pt x="87" y="2982"/>
                    </a:lnTo>
                    <a:lnTo>
                      <a:pt x="86" y="2981"/>
                    </a:lnTo>
                    <a:lnTo>
                      <a:pt x="90" y="2976"/>
                    </a:lnTo>
                    <a:lnTo>
                      <a:pt x="91" y="2977"/>
                    </a:lnTo>
                    <a:lnTo>
                      <a:pt x="96" y="2980"/>
                    </a:lnTo>
                    <a:lnTo>
                      <a:pt x="108" y="2993"/>
                    </a:lnTo>
                    <a:lnTo>
                      <a:pt x="110" y="2995"/>
                    </a:lnTo>
                    <a:lnTo>
                      <a:pt x="112" y="2999"/>
                    </a:lnTo>
                    <a:lnTo>
                      <a:pt x="112" y="3004"/>
                    </a:lnTo>
                    <a:lnTo>
                      <a:pt x="112" y="3008"/>
                    </a:lnTo>
                    <a:lnTo>
                      <a:pt x="112" y="3028"/>
                    </a:lnTo>
                    <a:lnTo>
                      <a:pt x="112" y="3031"/>
                    </a:lnTo>
                    <a:lnTo>
                      <a:pt x="110" y="3033"/>
                    </a:lnTo>
                    <a:lnTo>
                      <a:pt x="108" y="3035"/>
                    </a:lnTo>
                    <a:lnTo>
                      <a:pt x="106" y="3036"/>
                    </a:lnTo>
                    <a:lnTo>
                      <a:pt x="104" y="3036"/>
                    </a:lnTo>
                    <a:close/>
                    <a:moveTo>
                      <a:pt x="75" y="2974"/>
                    </a:moveTo>
                    <a:lnTo>
                      <a:pt x="64" y="2976"/>
                    </a:lnTo>
                    <a:lnTo>
                      <a:pt x="62" y="2966"/>
                    </a:lnTo>
                    <a:lnTo>
                      <a:pt x="74" y="2963"/>
                    </a:lnTo>
                    <a:lnTo>
                      <a:pt x="74" y="2964"/>
                    </a:lnTo>
                    <a:lnTo>
                      <a:pt x="77" y="2965"/>
                    </a:lnTo>
                    <a:lnTo>
                      <a:pt x="77" y="2970"/>
                    </a:lnTo>
                    <a:lnTo>
                      <a:pt x="75" y="2974"/>
                    </a:lnTo>
                    <a:close/>
                    <a:moveTo>
                      <a:pt x="142" y="2959"/>
                    </a:moveTo>
                    <a:lnTo>
                      <a:pt x="136" y="2985"/>
                    </a:lnTo>
                    <a:lnTo>
                      <a:pt x="128" y="2994"/>
                    </a:lnTo>
                    <a:lnTo>
                      <a:pt x="129" y="2995"/>
                    </a:lnTo>
                    <a:lnTo>
                      <a:pt x="132" y="2998"/>
                    </a:lnTo>
                    <a:lnTo>
                      <a:pt x="133" y="3001"/>
                    </a:lnTo>
                    <a:lnTo>
                      <a:pt x="127" y="3007"/>
                    </a:lnTo>
                    <a:lnTo>
                      <a:pt x="125" y="3010"/>
                    </a:lnTo>
                    <a:lnTo>
                      <a:pt x="121" y="3006"/>
                    </a:lnTo>
                    <a:lnTo>
                      <a:pt x="120" y="3004"/>
                    </a:lnTo>
                    <a:lnTo>
                      <a:pt x="119" y="3004"/>
                    </a:lnTo>
                    <a:lnTo>
                      <a:pt x="116" y="3002"/>
                    </a:lnTo>
                    <a:lnTo>
                      <a:pt x="113" y="2991"/>
                    </a:lnTo>
                    <a:lnTo>
                      <a:pt x="113" y="2986"/>
                    </a:lnTo>
                    <a:lnTo>
                      <a:pt x="111" y="2989"/>
                    </a:lnTo>
                    <a:lnTo>
                      <a:pt x="103" y="2982"/>
                    </a:lnTo>
                    <a:lnTo>
                      <a:pt x="103" y="2980"/>
                    </a:lnTo>
                    <a:lnTo>
                      <a:pt x="104" y="2973"/>
                    </a:lnTo>
                    <a:lnTo>
                      <a:pt x="108" y="2974"/>
                    </a:lnTo>
                    <a:lnTo>
                      <a:pt x="110" y="2974"/>
                    </a:lnTo>
                    <a:lnTo>
                      <a:pt x="111" y="2976"/>
                    </a:lnTo>
                    <a:lnTo>
                      <a:pt x="113" y="2972"/>
                    </a:lnTo>
                    <a:lnTo>
                      <a:pt x="117" y="2961"/>
                    </a:lnTo>
                    <a:lnTo>
                      <a:pt x="120" y="2961"/>
                    </a:lnTo>
                    <a:lnTo>
                      <a:pt x="142" y="2957"/>
                    </a:lnTo>
                    <a:lnTo>
                      <a:pt x="142" y="2959"/>
                    </a:lnTo>
                    <a:close/>
                    <a:moveTo>
                      <a:pt x="103" y="2966"/>
                    </a:moveTo>
                    <a:lnTo>
                      <a:pt x="99" y="2972"/>
                    </a:lnTo>
                    <a:lnTo>
                      <a:pt x="96" y="2970"/>
                    </a:lnTo>
                    <a:lnTo>
                      <a:pt x="95" y="2970"/>
                    </a:lnTo>
                    <a:lnTo>
                      <a:pt x="100" y="2951"/>
                    </a:lnTo>
                    <a:lnTo>
                      <a:pt x="100" y="2949"/>
                    </a:lnTo>
                    <a:lnTo>
                      <a:pt x="110" y="2951"/>
                    </a:lnTo>
                    <a:lnTo>
                      <a:pt x="110" y="2959"/>
                    </a:lnTo>
                    <a:lnTo>
                      <a:pt x="111" y="2965"/>
                    </a:lnTo>
                    <a:lnTo>
                      <a:pt x="110" y="2965"/>
                    </a:lnTo>
                    <a:lnTo>
                      <a:pt x="103" y="2966"/>
                    </a:lnTo>
                    <a:close/>
                    <a:moveTo>
                      <a:pt x="183" y="2961"/>
                    </a:moveTo>
                    <a:lnTo>
                      <a:pt x="180" y="2964"/>
                    </a:lnTo>
                    <a:lnTo>
                      <a:pt x="176" y="2946"/>
                    </a:lnTo>
                    <a:lnTo>
                      <a:pt x="183" y="2942"/>
                    </a:lnTo>
                    <a:lnTo>
                      <a:pt x="185" y="2940"/>
                    </a:lnTo>
                    <a:lnTo>
                      <a:pt x="191" y="2940"/>
                    </a:lnTo>
                    <a:lnTo>
                      <a:pt x="191" y="2943"/>
                    </a:lnTo>
                    <a:lnTo>
                      <a:pt x="192" y="2944"/>
                    </a:lnTo>
                    <a:lnTo>
                      <a:pt x="193" y="2946"/>
                    </a:lnTo>
                    <a:lnTo>
                      <a:pt x="193" y="2947"/>
                    </a:lnTo>
                    <a:lnTo>
                      <a:pt x="193" y="2948"/>
                    </a:lnTo>
                    <a:lnTo>
                      <a:pt x="192" y="2951"/>
                    </a:lnTo>
                    <a:lnTo>
                      <a:pt x="189" y="2956"/>
                    </a:lnTo>
                    <a:lnTo>
                      <a:pt x="183" y="2961"/>
                    </a:lnTo>
                    <a:close/>
                    <a:moveTo>
                      <a:pt x="85" y="2970"/>
                    </a:moveTo>
                    <a:lnTo>
                      <a:pt x="83" y="2969"/>
                    </a:lnTo>
                    <a:lnTo>
                      <a:pt x="81" y="2966"/>
                    </a:lnTo>
                    <a:lnTo>
                      <a:pt x="78" y="2963"/>
                    </a:lnTo>
                    <a:lnTo>
                      <a:pt x="77" y="2952"/>
                    </a:lnTo>
                    <a:lnTo>
                      <a:pt x="81" y="2939"/>
                    </a:lnTo>
                    <a:lnTo>
                      <a:pt x="83" y="2938"/>
                    </a:lnTo>
                    <a:lnTo>
                      <a:pt x="85" y="2938"/>
                    </a:lnTo>
                    <a:lnTo>
                      <a:pt x="87" y="2944"/>
                    </a:lnTo>
                    <a:lnTo>
                      <a:pt x="90" y="2949"/>
                    </a:lnTo>
                    <a:lnTo>
                      <a:pt x="91" y="2952"/>
                    </a:lnTo>
                    <a:lnTo>
                      <a:pt x="91" y="2953"/>
                    </a:lnTo>
                    <a:lnTo>
                      <a:pt x="90" y="2956"/>
                    </a:lnTo>
                    <a:lnTo>
                      <a:pt x="85" y="2969"/>
                    </a:lnTo>
                    <a:lnTo>
                      <a:pt x="85" y="2970"/>
                    </a:lnTo>
                    <a:close/>
                    <a:moveTo>
                      <a:pt x="75" y="2940"/>
                    </a:moveTo>
                    <a:lnTo>
                      <a:pt x="70" y="2940"/>
                    </a:lnTo>
                    <a:lnTo>
                      <a:pt x="68" y="2929"/>
                    </a:lnTo>
                    <a:lnTo>
                      <a:pt x="74" y="2929"/>
                    </a:lnTo>
                    <a:lnTo>
                      <a:pt x="75" y="2940"/>
                    </a:lnTo>
                    <a:close/>
                    <a:moveTo>
                      <a:pt x="277" y="2881"/>
                    </a:moveTo>
                    <a:lnTo>
                      <a:pt x="282" y="2888"/>
                    </a:lnTo>
                    <a:lnTo>
                      <a:pt x="281" y="2889"/>
                    </a:lnTo>
                    <a:lnTo>
                      <a:pt x="280" y="2892"/>
                    </a:lnTo>
                    <a:lnTo>
                      <a:pt x="276" y="2901"/>
                    </a:lnTo>
                    <a:lnTo>
                      <a:pt x="274" y="2901"/>
                    </a:lnTo>
                    <a:lnTo>
                      <a:pt x="271" y="2914"/>
                    </a:lnTo>
                    <a:lnTo>
                      <a:pt x="267" y="2922"/>
                    </a:lnTo>
                    <a:lnTo>
                      <a:pt x="263" y="2931"/>
                    </a:lnTo>
                    <a:lnTo>
                      <a:pt x="261" y="2939"/>
                    </a:lnTo>
                    <a:lnTo>
                      <a:pt x="260" y="2942"/>
                    </a:lnTo>
                    <a:lnTo>
                      <a:pt x="259" y="2946"/>
                    </a:lnTo>
                    <a:lnTo>
                      <a:pt x="259" y="2947"/>
                    </a:lnTo>
                    <a:lnTo>
                      <a:pt x="256" y="2953"/>
                    </a:lnTo>
                    <a:lnTo>
                      <a:pt x="254" y="2959"/>
                    </a:lnTo>
                    <a:lnTo>
                      <a:pt x="252" y="2964"/>
                    </a:lnTo>
                    <a:lnTo>
                      <a:pt x="252" y="2965"/>
                    </a:lnTo>
                    <a:lnTo>
                      <a:pt x="254" y="2968"/>
                    </a:lnTo>
                    <a:lnTo>
                      <a:pt x="254" y="2969"/>
                    </a:lnTo>
                    <a:lnTo>
                      <a:pt x="255" y="2970"/>
                    </a:lnTo>
                    <a:lnTo>
                      <a:pt x="256" y="2968"/>
                    </a:lnTo>
                    <a:lnTo>
                      <a:pt x="259" y="2960"/>
                    </a:lnTo>
                    <a:lnTo>
                      <a:pt x="261" y="2956"/>
                    </a:lnTo>
                    <a:lnTo>
                      <a:pt x="261" y="2949"/>
                    </a:lnTo>
                    <a:lnTo>
                      <a:pt x="261" y="2948"/>
                    </a:lnTo>
                    <a:lnTo>
                      <a:pt x="271" y="2930"/>
                    </a:lnTo>
                    <a:lnTo>
                      <a:pt x="272" y="2925"/>
                    </a:lnTo>
                    <a:lnTo>
                      <a:pt x="273" y="2919"/>
                    </a:lnTo>
                    <a:lnTo>
                      <a:pt x="278" y="2905"/>
                    </a:lnTo>
                    <a:lnTo>
                      <a:pt x="280" y="2901"/>
                    </a:lnTo>
                    <a:lnTo>
                      <a:pt x="282" y="2897"/>
                    </a:lnTo>
                    <a:lnTo>
                      <a:pt x="284" y="2893"/>
                    </a:lnTo>
                    <a:lnTo>
                      <a:pt x="286" y="2896"/>
                    </a:lnTo>
                    <a:lnTo>
                      <a:pt x="285" y="2898"/>
                    </a:lnTo>
                    <a:lnTo>
                      <a:pt x="281" y="2906"/>
                    </a:lnTo>
                    <a:lnTo>
                      <a:pt x="280" y="2914"/>
                    </a:lnTo>
                    <a:lnTo>
                      <a:pt x="269" y="2942"/>
                    </a:lnTo>
                    <a:lnTo>
                      <a:pt x="267" y="2946"/>
                    </a:lnTo>
                    <a:lnTo>
                      <a:pt x="268" y="2951"/>
                    </a:lnTo>
                    <a:lnTo>
                      <a:pt x="268" y="2959"/>
                    </a:lnTo>
                    <a:lnTo>
                      <a:pt x="276" y="2960"/>
                    </a:lnTo>
                    <a:lnTo>
                      <a:pt x="278" y="2960"/>
                    </a:lnTo>
                    <a:lnTo>
                      <a:pt x="281" y="2960"/>
                    </a:lnTo>
                    <a:lnTo>
                      <a:pt x="282" y="2963"/>
                    </a:lnTo>
                    <a:lnTo>
                      <a:pt x="284" y="2964"/>
                    </a:lnTo>
                    <a:lnTo>
                      <a:pt x="285" y="2966"/>
                    </a:lnTo>
                    <a:lnTo>
                      <a:pt x="285" y="2969"/>
                    </a:lnTo>
                    <a:lnTo>
                      <a:pt x="282" y="2969"/>
                    </a:lnTo>
                    <a:lnTo>
                      <a:pt x="280" y="2968"/>
                    </a:lnTo>
                    <a:lnTo>
                      <a:pt x="278" y="2964"/>
                    </a:lnTo>
                    <a:lnTo>
                      <a:pt x="265" y="2964"/>
                    </a:lnTo>
                    <a:lnTo>
                      <a:pt x="260" y="2964"/>
                    </a:lnTo>
                    <a:lnTo>
                      <a:pt x="259" y="2965"/>
                    </a:lnTo>
                    <a:lnTo>
                      <a:pt x="257" y="2968"/>
                    </a:lnTo>
                    <a:lnTo>
                      <a:pt x="256" y="2991"/>
                    </a:lnTo>
                    <a:lnTo>
                      <a:pt x="257" y="3004"/>
                    </a:lnTo>
                    <a:lnTo>
                      <a:pt x="260" y="3006"/>
                    </a:lnTo>
                    <a:lnTo>
                      <a:pt x="260" y="3010"/>
                    </a:lnTo>
                    <a:lnTo>
                      <a:pt x="243" y="3019"/>
                    </a:lnTo>
                    <a:lnTo>
                      <a:pt x="243" y="3020"/>
                    </a:lnTo>
                    <a:lnTo>
                      <a:pt x="240" y="3024"/>
                    </a:lnTo>
                    <a:lnTo>
                      <a:pt x="239" y="3027"/>
                    </a:lnTo>
                    <a:lnTo>
                      <a:pt x="235" y="3028"/>
                    </a:lnTo>
                    <a:lnTo>
                      <a:pt x="230" y="3028"/>
                    </a:lnTo>
                    <a:lnTo>
                      <a:pt x="212" y="3035"/>
                    </a:lnTo>
                    <a:lnTo>
                      <a:pt x="209" y="3036"/>
                    </a:lnTo>
                    <a:lnTo>
                      <a:pt x="197" y="3045"/>
                    </a:lnTo>
                    <a:lnTo>
                      <a:pt x="195" y="3052"/>
                    </a:lnTo>
                    <a:lnTo>
                      <a:pt x="197" y="3059"/>
                    </a:lnTo>
                    <a:lnTo>
                      <a:pt x="201" y="3069"/>
                    </a:lnTo>
                    <a:lnTo>
                      <a:pt x="202" y="3071"/>
                    </a:lnTo>
                    <a:lnTo>
                      <a:pt x="205" y="3075"/>
                    </a:lnTo>
                    <a:lnTo>
                      <a:pt x="209" y="3078"/>
                    </a:lnTo>
                    <a:lnTo>
                      <a:pt x="210" y="3078"/>
                    </a:lnTo>
                    <a:lnTo>
                      <a:pt x="212" y="3076"/>
                    </a:lnTo>
                    <a:lnTo>
                      <a:pt x="219" y="3075"/>
                    </a:lnTo>
                    <a:lnTo>
                      <a:pt x="231" y="3080"/>
                    </a:lnTo>
                    <a:lnTo>
                      <a:pt x="233" y="3080"/>
                    </a:lnTo>
                    <a:lnTo>
                      <a:pt x="234" y="3078"/>
                    </a:lnTo>
                    <a:lnTo>
                      <a:pt x="235" y="3075"/>
                    </a:lnTo>
                    <a:lnTo>
                      <a:pt x="235" y="3073"/>
                    </a:lnTo>
                    <a:lnTo>
                      <a:pt x="235" y="3071"/>
                    </a:lnTo>
                    <a:lnTo>
                      <a:pt x="234" y="3070"/>
                    </a:lnTo>
                    <a:lnTo>
                      <a:pt x="235" y="3063"/>
                    </a:lnTo>
                    <a:lnTo>
                      <a:pt x="235" y="3055"/>
                    </a:lnTo>
                    <a:lnTo>
                      <a:pt x="237" y="3054"/>
                    </a:lnTo>
                    <a:lnTo>
                      <a:pt x="238" y="3053"/>
                    </a:lnTo>
                    <a:lnTo>
                      <a:pt x="243" y="3070"/>
                    </a:lnTo>
                    <a:lnTo>
                      <a:pt x="243" y="3071"/>
                    </a:lnTo>
                    <a:lnTo>
                      <a:pt x="244" y="3076"/>
                    </a:lnTo>
                    <a:lnTo>
                      <a:pt x="233" y="3086"/>
                    </a:lnTo>
                    <a:lnTo>
                      <a:pt x="231" y="3086"/>
                    </a:lnTo>
                    <a:lnTo>
                      <a:pt x="227" y="3086"/>
                    </a:lnTo>
                    <a:lnTo>
                      <a:pt x="226" y="3084"/>
                    </a:lnTo>
                    <a:lnTo>
                      <a:pt x="225" y="3084"/>
                    </a:lnTo>
                    <a:lnTo>
                      <a:pt x="223" y="3083"/>
                    </a:lnTo>
                    <a:lnTo>
                      <a:pt x="222" y="3083"/>
                    </a:lnTo>
                    <a:lnTo>
                      <a:pt x="221" y="3084"/>
                    </a:lnTo>
                    <a:lnTo>
                      <a:pt x="219" y="3086"/>
                    </a:lnTo>
                    <a:lnTo>
                      <a:pt x="218" y="3087"/>
                    </a:lnTo>
                    <a:lnTo>
                      <a:pt x="212" y="3104"/>
                    </a:lnTo>
                    <a:lnTo>
                      <a:pt x="212" y="3105"/>
                    </a:lnTo>
                    <a:lnTo>
                      <a:pt x="214" y="3107"/>
                    </a:lnTo>
                    <a:lnTo>
                      <a:pt x="216" y="3108"/>
                    </a:lnTo>
                    <a:lnTo>
                      <a:pt x="221" y="3108"/>
                    </a:lnTo>
                    <a:lnTo>
                      <a:pt x="225" y="3107"/>
                    </a:lnTo>
                    <a:lnTo>
                      <a:pt x="230" y="3104"/>
                    </a:lnTo>
                    <a:lnTo>
                      <a:pt x="234" y="3104"/>
                    </a:lnTo>
                    <a:lnTo>
                      <a:pt x="237" y="3103"/>
                    </a:lnTo>
                    <a:lnTo>
                      <a:pt x="239" y="3103"/>
                    </a:lnTo>
                    <a:lnTo>
                      <a:pt x="238" y="3104"/>
                    </a:lnTo>
                    <a:lnTo>
                      <a:pt x="238" y="3107"/>
                    </a:lnTo>
                    <a:lnTo>
                      <a:pt x="239" y="3108"/>
                    </a:lnTo>
                    <a:lnTo>
                      <a:pt x="239" y="3109"/>
                    </a:lnTo>
                    <a:lnTo>
                      <a:pt x="240" y="3109"/>
                    </a:lnTo>
                    <a:lnTo>
                      <a:pt x="243" y="3109"/>
                    </a:lnTo>
                    <a:lnTo>
                      <a:pt x="247" y="3108"/>
                    </a:lnTo>
                    <a:lnTo>
                      <a:pt x="251" y="3107"/>
                    </a:lnTo>
                    <a:lnTo>
                      <a:pt x="267" y="3100"/>
                    </a:lnTo>
                    <a:lnTo>
                      <a:pt x="268" y="3099"/>
                    </a:lnTo>
                    <a:lnTo>
                      <a:pt x="271" y="3087"/>
                    </a:lnTo>
                    <a:lnTo>
                      <a:pt x="268" y="3080"/>
                    </a:lnTo>
                    <a:lnTo>
                      <a:pt x="267" y="3075"/>
                    </a:lnTo>
                    <a:lnTo>
                      <a:pt x="267" y="3071"/>
                    </a:lnTo>
                    <a:lnTo>
                      <a:pt x="274" y="3045"/>
                    </a:lnTo>
                    <a:lnTo>
                      <a:pt x="284" y="3040"/>
                    </a:lnTo>
                    <a:lnTo>
                      <a:pt x="288" y="3040"/>
                    </a:lnTo>
                    <a:lnTo>
                      <a:pt x="290" y="3041"/>
                    </a:lnTo>
                    <a:lnTo>
                      <a:pt x="291" y="3041"/>
                    </a:lnTo>
                    <a:lnTo>
                      <a:pt x="291" y="3042"/>
                    </a:lnTo>
                    <a:lnTo>
                      <a:pt x="290" y="3044"/>
                    </a:lnTo>
                    <a:lnTo>
                      <a:pt x="288" y="3042"/>
                    </a:lnTo>
                    <a:lnTo>
                      <a:pt x="285" y="3044"/>
                    </a:lnTo>
                    <a:lnTo>
                      <a:pt x="280" y="3050"/>
                    </a:lnTo>
                    <a:lnTo>
                      <a:pt x="269" y="3071"/>
                    </a:lnTo>
                    <a:lnTo>
                      <a:pt x="269" y="3075"/>
                    </a:lnTo>
                    <a:lnTo>
                      <a:pt x="272" y="3083"/>
                    </a:lnTo>
                    <a:lnTo>
                      <a:pt x="273" y="3086"/>
                    </a:lnTo>
                    <a:lnTo>
                      <a:pt x="274" y="3087"/>
                    </a:lnTo>
                    <a:lnTo>
                      <a:pt x="276" y="3087"/>
                    </a:lnTo>
                    <a:lnTo>
                      <a:pt x="278" y="3088"/>
                    </a:lnTo>
                    <a:lnTo>
                      <a:pt x="280" y="3088"/>
                    </a:lnTo>
                    <a:lnTo>
                      <a:pt x="282" y="3087"/>
                    </a:lnTo>
                    <a:lnTo>
                      <a:pt x="286" y="3088"/>
                    </a:lnTo>
                    <a:lnTo>
                      <a:pt x="288" y="3088"/>
                    </a:lnTo>
                    <a:lnTo>
                      <a:pt x="293" y="3088"/>
                    </a:lnTo>
                    <a:lnTo>
                      <a:pt x="295" y="3090"/>
                    </a:lnTo>
                    <a:lnTo>
                      <a:pt x="295" y="3095"/>
                    </a:lnTo>
                    <a:lnTo>
                      <a:pt x="294" y="3095"/>
                    </a:lnTo>
                    <a:lnTo>
                      <a:pt x="290" y="3095"/>
                    </a:lnTo>
                    <a:lnTo>
                      <a:pt x="289" y="3095"/>
                    </a:lnTo>
                    <a:lnTo>
                      <a:pt x="288" y="3095"/>
                    </a:lnTo>
                    <a:lnTo>
                      <a:pt x="288" y="3093"/>
                    </a:lnTo>
                    <a:lnTo>
                      <a:pt x="285" y="3092"/>
                    </a:lnTo>
                    <a:lnTo>
                      <a:pt x="284" y="3092"/>
                    </a:lnTo>
                    <a:lnTo>
                      <a:pt x="281" y="3093"/>
                    </a:lnTo>
                    <a:lnTo>
                      <a:pt x="277" y="3095"/>
                    </a:lnTo>
                    <a:lnTo>
                      <a:pt x="276" y="3095"/>
                    </a:lnTo>
                    <a:lnTo>
                      <a:pt x="274" y="3097"/>
                    </a:lnTo>
                    <a:lnTo>
                      <a:pt x="274" y="3103"/>
                    </a:lnTo>
                    <a:lnTo>
                      <a:pt x="274" y="3108"/>
                    </a:lnTo>
                    <a:lnTo>
                      <a:pt x="272" y="3109"/>
                    </a:lnTo>
                    <a:lnTo>
                      <a:pt x="268" y="3109"/>
                    </a:lnTo>
                    <a:lnTo>
                      <a:pt x="261" y="3109"/>
                    </a:lnTo>
                    <a:lnTo>
                      <a:pt x="260" y="3109"/>
                    </a:lnTo>
                    <a:lnTo>
                      <a:pt x="257" y="3112"/>
                    </a:lnTo>
                    <a:lnTo>
                      <a:pt x="256" y="3113"/>
                    </a:lnTo>
                    <a:lnTo>
                      <a:pt x="252" y="3121"/>
                    </a:lnTo>
                    <a:lnTo>
                      <a:pt x="251" y="3122"/>
                    </a:lnTo>
                    <a:lnTo>
                      <a:pt x="251" y="3127"/>
                    </a:lnTo>
                    <a:lnTo>
                      <a:pt x="223" y="3133"/>
                    </a:lnTo>
                    <a:lnTo>
                      <a:pt x="222" y="3133"/>
                    </a:lnTo>
                    <a:lnTo>
                      <a:pt x="221" y="3135"/>
                    </a:lnTo>
                    <a:lnTo>
                      <a:pt x="219" y="3137"/>
                    </a:lnTo>
                    <a:lnTo>
                      <a:pt x="214" y="3138"/>
                    </a:lnTo>
                    <a:lnTo>
                      <a:pt x="212" y="3138"/>
                    </a:lnTo>
                    <a:lnTo>
                      <a:pt x="202" y="3137"/>
                    </a:lnTo>
                    <a:lnTo>
                      <a:pt x="197" y="3138"/>
                    </a:lnTo>
                    <a:lnTo>
                      <a:pt x="195" y="3143"/>
                    </a:lnTo>
                    <a:lnTo>
                      <a:pt x="193" y="3143"/>
                    </a:lnTo>
                    <a:lnTo>
                      <a:pt x="199" y="3159"/>
                    </a:lnTo>
                    <a:lnTo>
                      <a:pt x="202" y="3164"/>
                    </a:lnTo>
                    <a:lnTo>
                      <a:pt x="204" y="3167"/>
                    </a:lnTo>
                    <a:lnTo>
                      <a:pt x="205" y="3167"/>
                    </a:lnTo>
                    <a:lnTo>
                      <a:pt x="206" y="3167"/>
                    </a:lnTo>
                    <a:lnTo>
                      <a:pt x="208" y="3167"/>
                    </a:lnTo>
                    <a:lnTo>
                      <a:pt x="213" y="3164"/>
                    </a:lnTo>
                    <a:lnTo>
                      <a:pt x="216" y="3162"/>
                    </a:lnTo>
                    <a:lnTo>
                      <a:pt x="216" y="3160"/>
                    </a:lnTo>
                    <a:lnTo>
                      <a:pt x="216" y="3159"/>
                    </a:lnTo>
                    <a:lnTo>
                      <a:pt x="216" y="3156"/>
                    </a:lnTo>
                    <a:lnTo>
                      <a:pt x="217" y="3154"/>
                    </a:lnTo>
                    <a:lnTo>
                      <a:pt x="219" y="3151"/>
                    </a:lnTo>
                    <a:lnTo>
                      <a:pt x="239" y="3156"/>
                    </a:lnTo>
                    <a:lnTo>
                      <a:pt x="240" y="3156"/>
                    </a:lnTo>
                    <a:lnTo>
                      <a:pt x="240" y="3158"/>
                    </a:lnTo>
                    <a:lnTo>
                      <a:pt x="240" y="3159"/>
                    </a:lnTo>
                    <a:lnTo>
                      <a:pt x="238" y="3159"/>
                    </a:lnTo>
                    <a:lnTo>
                      <a:pt x="237" y="3160"/>
                    </a:lnTo>
                    <a:lnTo>
                      <a:pt x="235" y="3162"/>
                    </a:lnTo>
                    <a:lnTo>
                      <a:pt x="233" y="3162"/>
                    </a:lnTo>
                    <a:lnTo>
                      <a:pt x="233" y="3159"/>
                    </a:lnTo>
                    <a:lnTo>
                      <a:pt x="231" y="3159"/>
                    </a:lnTo>
                    <a:lnTo>
                      <a:pt x="230" y="3159"/>
                    </a:lnTo>
                    <a:lnTo>
                      <a:pt x="225" y="3158"/>
                    </a:lnTo>
                    <a:lnTo>
                      <a:pt x="222" y="3160"/>
                    </a:lnTo>
                    <a:lnTo>
                      <a:pt x="221" y="3163"/>
                    </a:lnTo>
                    <a:lnTo>
                      <a:pt x="221" y="3164"/>
                    </a:lnTo>
                    <a:lnTo>
                      <a:pt x="222" y="3168"/>
                    </a:lnTo>
                    <a:lnTo>
                      <a:pt x="230" y="3171"/>
                    </a:lnTo>
                    <a:lnTo>
                      <a:pt x="230" y="3169"/>
                    </a:lnTo>
                    <a:lnTo>
                      <a:pt x="237" y="3169"/>
                    </a:lnTo>
                    <a:lnTo>
                      <a:pt x="238" y="3169"/>
                    </a:lnTo>
                    <a:lnTo>
                      <a:pt x="239" y="3168"/>
                    </a:lnTo>
                    <a:lnTo>
                      <a:pt x="239" y="3175"/>
                    </a:lnTo>
                    <a:lnTo>
                      <a:pt x="239" y="3176"/>
                    </a:lnTo>
                    <a:lnTo>
                      <a:pt x="239" y="3179"/>
                    </a:lnTo>
                    <a:lnTo>
                      <a:pt x="238" y="3175"/>
                    </a:lnTo>
                    <a:lnTo>
                      <a:pt x="237" y="3173"/>
                    </a:lnTo>
                    <a:lnTo>
                      <a:pt x="223" y="3173"/>
                    </a:lnTo>
                    <a:lnTo>
                      <a:pt x="210" y="3184"/>
                    </a:lnTo>
                    <a:lnTo>
                      <a:pt x="209" y="3188"/>
                    </a:lnTo>
                    <a:lnTo>
                      <a:pt x="208" y="3190"/>
                    </a:lnTo>
                    <a:lnTo>
                      <a:pt x="208" y="3201"/>
                    </a:lnTo>
                    <a:lnTo>
                      <a:pt x="208" y="3202"/>
                    </a:lnTo>
                    <a:lnTo>
                      <a:pt x="209" y="3202"/>
                    </a:lnTo>
                    <a:lnTo>
                      <a:pt x="212" y="3201"/>
                    </a:lnTo>
                    <a:lnTo>
                      <a:pt x="213" y="3201"/>
                    </a:lnTo>
                    <a:lnTo>
                      <a:pt x="219" y="3199"/>
                    </a:lnTo>
                    <a:lnTo>
                      <a:pt x="226" y="3198"/>
                    </a:lnTo>
                    <a:lnTo>
                      <a:pt x="227" y="3197"/>
                    </a:lnTo>
                    <a:lnTo>
                      <a:pt x="231" y="3197"/>
                    </a:lnTo>
                    <a:lnTo>
                      <a:pt x="233" y="3198"/>
                    </a:lnTo>
                    <a:lnTo>
                      <a:pt x="222" y="3201"/>
                    </a:lnTo>
                    <a:lnTo>
                      <a:pt x="218" y="3202"/>
                    </a:lnTo>
                    <a:lnTo>
                      <a:pt x="213" y="3203"/>
                    </a:lnTo>
                    <a:lnTo>
                      <a:pt x="201" y="3211"/>
                    </a:lnTo>
                    <a:lnTo>
                      <a:pt x="189" y="3224"/>
                    </a:lnTo>
                    <a:lnTo>
                      <a:pt x="189" y="3228"/>
                    </a:lnTo>
                    <a:lnTo>
                      <a:pt x="189" y="3230"/>
                    </a:lnTo>
                    <a:lnTo>
                      <a:pt x="189" y="3231"/>
                    </a:lnTo>
                    <a:lnTo>
                      <a:pt x="191" y="3232"/>
                    </a:lnTo>
                    <a:lnTo>
                      <a:pt x="192" y="3235"/>
                    </a:lnTo>
                    <a:lnTo>
                      <a:pt x="196" y="3236"/>
                    </a:lnTo>
                    <a:lnTo>
                      <a:pt x="202" y="3239"/>
                    </a:lnTo>
                    <a:lnTo>
                      <a:pt x="202" y="3241"/>
                    </a:lnTo>
                    <a:lnTo>
                      <a:pt x="205" y="3243"/>
                    </a:lnTo>
                    <a:lnTo>
                      <a:pt x="212" y="3240"/>
                    </a:lnTo>
                    <a:lnTo>
                      <a:pt x="216" y="3237"/>
                    </a:lnTo>
                    <a:lnTo>
                      <a:pt x="217" y="3240"/>
                    </a:lnTo>
                    <a:lnTo>
                      <a:pt x="217" y="3244"/>
                    </a:lnTo>
                    <a:lnTo>
                      <a:pt x="218" y="3244"/>
                    </a:lnTo>
                    <a:lnTo>
                      <a:pt x="227" y="3244"/>
                    </a:lnTo>
                    <a:lnTo>
                      <a:pt x="233" y="3243"/>
                    </a:lnTo>
                    <a:lnTo>
                      <a:pt x="234" y="3243"/>
                    </a:lnTo>
                    <a:lnTo>
                      <a:pt x="242" y="3241"/>
                    </a:lnTo>
                    <a:lnTo>
                      <a:pt x="248" y="3240"/>
                    </a:lnTo>
                    <a:lnTo>
                      <a:pt x="257" y="3240"/>
                    </a:lnTo>
                    <a:lnTo>
                      <a:pt x="255" y="3241"/>
                    </a:lnTo>
                    <a:lnTo>
                      <a:pt x="251" y="3243"/>
                    </a:lnTo>
                    <a:lnTo>
                      <a:pt x="208" y="3251"/>
                    </a:lnTo>
                    <a:lnTo>
                      <a:pt x="209" y="3251"/>
                    </a:lnTo>
                    <a:lnTo>
                      <a:pt x="213" y="3249"/>
                    </a:lnTo>
                    <a:lnTo>
                      <a:pt x="219" y="3248"/>
                    </a:lnTo>
                    <a:lnTo>
                      <a:pt x="216" y="3245"/>
                    </a:lnTo>
                    <a:lnTo>
                      <a:pt x="202" y="3247"/>
                    </a:lnTo>
                    <a:lnTo>
                      <a:pt x="197" y="3248"/>
                    </a:lnTo>
                    <a:lnTo>
                      <a:pt x="193" y="3249"/>
                    </a:lnTo>
                    <a:lnTo>
                      <a:pt x="183" y="3249"/>
                    </a:lnTo>
                    <a:lnTo>
                      <a:pt x="180" y="3249"/>
                    </a:lnTo>
                    <a:lnTo>
                      <a:pt x="179" y="3249"/>
                    </a:lnTo>
                    <a:lnTo>
                      <a:pt x="175" y="3252"/>
                    </a:lnTo>
                    <a:lnTo>
                      <a:pt x="170" y="3254"/>
                    </a:lnTo>
                    <a:lnTo>
                      <a:pt x="157" y="3261"/>
                    </a:lnTo>
                    <a:lnTo>
                      <a:pt x="153" y="3266"/>
                    </a:lnTo>
                    <a:lnTo>
                      <a:pt x="150" y="3270"/>
                    </a:lnTo>
                    <a:lnTo>
                      <a:pt x="146" y="3262"/>
                    </a:lnTo>
                    <a:lnTo>
                      <a:pt x="144" y="3256"/>
                    </a:lnTo>
                    <a:lnTo>
                      <a:pt x="144" y="3254"/>
                    </a:lnTo>
                    <a:lnTo>
                      <a:pt x="154" y="3249"/>
                    </a:lnTo>
                    <a:lnTo>
                      <a:pt x="153" y="3247"/>
                    </a:lnTo>
                    <a:lnTo>
                      <a:pt x="150" y="3243"/>
                    </a:lnTo>
                    <a:lnTo>
                      <a:pt x="140" y="3239"/>
                    </a:lnTo>
                    <a:lnTo>
                      <a:pt x="136" y="3234"/>
                    </a:lnTo>
                    <a:lnTo>
                      <a:pt x="136" y="3230"/>
                    </a:lnTo>
                    <a:lnTo>
                      <a:pt x="134" y="3228"/>
                    </a:lnTo>
                    <a:lnTo>
                      <a:pt x="133" y="3227"/>
                    </a:lnTo>
                    <a:lnTo>
                      <a:pt x="136" y="3222"/>
                    </a:lnTo>
                    <a:lnTo>
                      <a:pt x="147" y="3214"/>
                    </a:lnTo>
                    <a:lnTo>
                      <a:pt x="153" y="3218"/>
                    </a:lnTo>
                    <a:lnTo>
                      <a:pt x="162" y="3214"/>
                    </a:lnTo>
                    <a:lnTo>
                      <a:pt x="166" y="3213"/>
                    </a:lnTo>
                    <a:lnTo>
                      <a:pt x="163" y="3209"/>
                    </a:lnTo>
                    <a:lnTo>
                      <a:pt x="158" y="3209"/>
                    </a:lnTo>
                    <a:lnTo>
                      <a:pt x="157" y="3207"/>
                    </a:lnTo>
                    <a:lnTo>
                      <a:pt x="155" y="3206"/>
                    </a:lnTo>
                    <a:lnTo>
                      <a:pt x="161" y="3201"/>
                    </a:lnTo>
                    <a:lnTo>
                      <a:pt x="162" y="3201"/>
                    </a:lnTo>
                    <a:lnTo>
                      <a:pt x="163" y="3199"/>
                    </a:lnTo>
                    <a:lnTo>
                      <a:pt x="167" y="3192"/>
                    </a:lnTo>
                    <a:lnTo>
                      <a:pt x="172" y="3188"/>
                    </a:lnTo>
                    <a:lnTo>
                      <a:pt x="175" y="3188"/>
                    </a:lnTo>
                    <a:lnTo>
                      <a:pt x="178" y="3186"/>
                    </a:lnTo>
                    <a:lnTo>
                      <a:pt x="180" y="3185"/>
                    </a:lnTo>
                    <a:lnTo>
                      <a:pt x="183" y="3184"/>
                    </a:lnTo>
                    <a:lnTo>
                      <a:pt x="184" y="3182"/>
                    </a:lnTo>
                    <a:lnTo>
                      <a:pt x="187" y="3182"/>
                    </a:lnTo>
                    <a:lnTo>
                      <a:pt x="192" y="3182"/>
                    </a:lnTo>
                    <a:lnTo>
                      <a:pt x="195" y="3181"/>
                    </a:lnTo>
                    <a:lnTo>
                      <a:pt x="201" y="3179"/>
                    </a:lnTo>
                    <a:lnTo>
                      <a:pt x="217" y="3175"/>
                    </a:lnTo>
                    <a:lnTo>
                      <a:pt x="219" y="3173"/>
                    </a:lnTo>
                    <a:lnTo>
                      <a:pt x="218" y="3172"/>
                    </a:lnTo>
                    <a:lnTo>
                      <a:pt x="216" y="3171"/>
                    </a:lnTo>
                    <a:lnTo>
                      <a:pt x="212" y="3171"/>
                    </a:lnTo>
                    <a:lnTo>
                      <a:pt x="205" y="3171"/>
                    </a:lnTo>
                    <a:lnTo>
                      <a:pt x="202" y="3172"/>
                    </a:lnTo>
                    <a:lnTo>
                      <a:pt x="199" y="3175"/>
                    </a:lnTo>
                    <a:lnTo>
                      <a:pt x="193" y="3176"/>
                    </a:lnTo>
                    <a:lnTo>
                      <a:pt x="192" y="3176"/>
                    </a:lnTo>
                    <a:lnTo>
                      <a:pt x="191" y="3176"/>
                    </a:lnTo>
                    <a:lnTo>
                      <a:pt x="185" y="3177"/>
                    </a:lnTo>
                    <a:lnTo>
                      <a:pt x="184" y="3177"/>
                    </a:lnTo>
                    <a:lnTo>
                      <a:pt x="183" y="3179"/>
                    </a:lnTo>
                    <a:lnTo>
                      <a:pt x="178" y="3180"/>
                    </a:lnTo>
                    <a:lnTo>
                      <a:pt x="172" y="3171"/>
                    </a:lnTo>
                    <a:lnTo>
                      <a:pt x="175" y="3169"/>
                    </a:lnTo>
                    <a:lnTo>
                      <a:pt x="176" y="3169"/>
                    </a:lnTo>
                    <a:lnTo>
                      <a:pt x="179" y="3169"/>
                    </a:lnTo>
                    <a:lnTo>
                      <a:pt x="182" y="3171"/>
                    </a:lnTo>
                    <a:lnTo>
                      <a:pt x="183" y="3171"/>
                    </a:lnTo>
                    <a:lnTo>
                      <a:pt x="188" y="3171"/>
                    </a:lnTo>
                    <a:lnTo>
                      <a:pt x="189" y="3171"/>
                    </a:lnTo>
                    <a:lnTo>
                      <a:pt x="193" y="3172"/>
                    </a:lnTo>
                    <a:lnTo>
                      <a:pt x="191" y="3164"/>
                    </a:lnTo>
                    <a:lnTo>
                      <a:pt x="189" y="3159"/>
                    </a:lnTo>
                    <a:lnTo>
                      <a:pt x="188" y="3158"/>
                    </a:lnTo>
                    <a:lnTo>
                      <a:pt x="185" y="3162"/>
                    </a:lnTo>
                    <a:lnTo>
                      <a:pt x="183" y="3162"/>
                    </a:lnTo>
                    <a:lnTo>
                      <a:pt x="179" y="3164"/>
                    </a:lnTo>
                    <a:lnTo>
                      <a:pt x="171" y="3162"/>
                    </a:lnTo>
                    <a:lnTo>
                      <a:pt x="171" y="3155"/>
                    </a:lnTo>
                    <a:lnTo>
                      <a:pt x="167" y="3160"/>
                    </a:lnTo>
                    <a:lnTo>
                      <a:pt x="161" y="3158"/>
                    </a:lnTo>
                    <a:lnTo>
                      <a:pt x="159" y="3158"/>
                    </a:lnTo>
                    <a:lnTo>
                      <a:pt x="166" y="3150"/>
                    </a:lnTo>
                    <a:lnTo>
                      <a:pt x="167" y="3147"/>
                    </a:lnTo>
                    <a:lnTo>
                      <a:pt x="176" y="3146"/>
                    </a:lnTo>
                    <a:lnTo>
                      <a:pt x="183" y="3141"/>
                    </a:lnTo>
                    <a:lnTo>
                      <a:pt x="184" y="3139"/>
                    </a:lnTo>
                    <a:lnTo>
                      <a:pt x="189" y="3135"/>
                    </a:lnTo>
                    <a:lnTo>
                      <a:pt x="192" y="3134"/>
                    </a:lnTo>
                    <a:lnTo>
                      <a:pt x="193" y="3133"/>
                    </a:lnTo>
                    <a:lnTo>
                      <a:pt x="195" y="3131"/>
                    </a:lnTo>
                    <a:lnTo>
                      <a:pt x="195" y="3129"/>
                    </a:lnTo>
                    <a:lnTo>
                      <a:pt x="195" y="3127"/>
                    </a:lnTo>
                    <a:lnTo>
                      <a:pt x="196" y="3126"/>
                    </a:lnTo>
                    <a:lnTo>
                      <a:pt x="195" y="3124"/>
                    </a:lnTo>
                    <a:lnTo>
                      <a:pt x="195" y="3122"/>
                    </a:lnTo>
                    <a:lnTo>
                      <a:pt x="199" y="3120"/>
                    </a:lnTo>
                    <a:lnTo>
                      <a:pt x="213" y="3117"/>
                    </a:lnTo>
                    <a:lnTo>
                      <a:pt x="221" y="3114"/>
                    </a:lnTo>
                    <a:lnTo>
                      <a:pt x="229" y="3112"/>
                    </a:lnTo>
                    <a:lnTo>
                      <a:pt x="231" y="3110"/>
                    </a:lnTo>
                    <a:lnTo>
                      <a:pt x="234" y="3110"/>
                    </a:lnTo>
                    <a:lnTo>
                      <a:pt x="226" y="3108"/>
                    </a:lnTo>
                    <a:lnTo>
                      <a:pt x="213" y="3112"/>
                    </a:lnTo>
                    <a:lnTo>
                      <a:pt x="210" y="3112"/>
                    </a:lnTo>
                    <a:lnTo>
                      <a:pt x="206" y="3113"/>
                    </a:lnTo>
                    <a:lnTo>
                      <a:pt x="201" y="3114"/>
                    </a:lnTo>
                    <a:lnTo>
                      <a:pt x="206" y="3107"/>
                    </a:lnTo>
                    <a:lnTo>
                      <a:pt x="208" y="3105"/>
                    </a:lnTo>
                    <a:lnTo>
                      <a:pt x="208" y="3104"/>
                    </a:lnTo>
                    <a:lnTo>
                      <a:pt x="210" y="3100"/>
                    </a:lnTo>
                    <a:lnTo>
                      <a:pt x="212" y="3093"/>
                    </a:lnTo>
                    <a:lnTo>
                      <a:pt x="213" y="3088"/>
                    </a:lnTo>
                    <a:lnTo>
                      <a:pt x="214" y="3087"/>
                    </a:lnTo>
                    <a:lnTo>
                      <a:pt x="216" y="3086"/>
                    </a:lnTo>
                    <a:lnTo>
                      <a:pt x="218" y="3084"/>
                    </a:lnTo>
                    <a:lnTo>
                      <a:pt x="217" y="3084"/>
                    </a:lnTo>
                    <a:lnTo>
                      <a:pt x="212" y="3084"/>
                    </a:lnTo>
                    <a:lnTo>
                      <a:pt x="205" y="3093"/>
                    </a:lnTo>
                    <a:lnTo>
                      <a:pt x="204" y="3095"/>
                    </a:lnTo>
                    <a:lnTo>
                      <a:pt x="202" y="3103"/>
                    </a:lnTo>
                    <a:lnTo>
                      <a:pt x="202" y="3104"/>
                    </a:lnTo>
                    <a:lnTo>
                      <a:pt x="197" y="3110"/>
                    </a:lnTo>
                    <a:lnTo>
                      <a:pt x="191" y="3117"/>
                    </a:lnTo>
                    <a:lnTo>
                      <a:pt x="189" y="3122"/>
                    </a:lnTo>
                    <a:lnTo>
                      <a:pt x="189" y="3124"/>
                    </a:lnTo>
                    <a:lnTo>
                      <a:pt x="189" y="3125"/>
                    </a:lnTo>
                    <a:lnTo>
                      <a:pt x="189" y="3127"/>
                    </a:lnTo>
                    <a:lnTo>
                      <a:pt x="185" y="3133"/>
                    </a:lnTo>
                    <a:lnTo>
                      <a:pt x="183" y="3134"/>
                    </a:lnTo>
                    <a:lnTo>
                      <a:pt x="179" y="3138"/>
                    </a:lnTo>
                    <a:lnTo>
                      <a:pt x="178" y="3139"/>
                    </a:lnTo>
                    <a:lnTo>
                      <a:pt x="176" y="3139"/>
                    </a:lnTo>
                    <a:lnTo>
                      <a:pt x="170" y="3139"/>
                    </a:lnTo>
                    <a:lnTo>
                      <a:pt x="162" y="3141"/>
                    </a:lnTo>
                    <a:lnTo>
                      <a:pt x="158" y="3146"/>
                    </a:lnTo>
                    <a:lnTo>
                      <a:pt x="158" y="3147"/>
                    </a:lnTo>
                    <a:lnTo>
                      <a:pt x="154" y="3152"/>
                    </a:lnTo>
                    <a:lnTo>
                      <a:pt x="154" y="3154"/>
                    </a:lnTo>
                    <a:lnTo>
                      <a:pt x="150" y="3151"/>
                    </a:lnTo>
                    <a:lnTo>
                      <a:pt x="150" y="3148"/>
                    </a:lnTo>
                    <a:lnTo>
                      <a:pt x="149" y="3130"/>
                    </a:lnTo>
                    <a:lnTo>
                      <a:pt x="158" y="3130"/>
                    </a:lnTo>
                    <a:lnTo>
                      <a:pt x="163" y="3129"/>
                    </a:lnTo>
                    <a:lnTo>
                      <a:pt x="166" y="3129"/>
                    </a:lnTo>
                    <a:lnTo>
                      <a:pt x="183" y="3126"/>
                    </a:lnTo>
                    <a:lnTo>
                      <a:pt x="184" y="3124"/>
                    </a:lnTo>
                    <a:lnTo>
                      <a:pt x="184" y="3122"/>
                    </a:lnTo>
                    <a:lnTo>
                      <a:pt x="183" y="3122"/>
                    </a:lnTo>
                    <a:lnTo>
                      <a:pt x="172" y="3122"/>
                    </a:lnTo>
                    <a:lnTo>
                      <a:pt x="151" y="3120"/>
                    </a:lnTo>
                    <a:lnTo>
                      <a:pt x="150" y="3120"/>
                    </a:lnTo>
                    <a:lnTo>
                      <a:pt x="149" y="3118"/>
                    </a:lnTo>
                    <a:lnTo>
                      <a:pt x="147" y="3116"/>
                    </a:lnTo>
                    <a:lnTo>
                      <a:pt x="147" y="3112"/>
                    </a:lnTo>
                    <a:lnTo>
                      <a:pt x="146" y="3105"/>
                    </a:lnTo>
                    <a:lnTo>
                      <a:pt x="146" y="3101"/>
                    </a:lnTo>
                    <a:lnTo>
                      <a:pt x="140" y="3107"/>
                    </a:lnTo>
                    <a:lnTo>
                      <a:pt x="140" y="3110"/>
                    </a:lnTo>
                    <a:lnTo>
                      <a:pt x="141" y="3118"/>
                    </a:lnTo>
                    <a:lnTo>
                      <a:pt x="141" y="3121"/>
                    </a:lnTo>
                    <a:lnTo>
                      <a:pt x="140" y="3122"/>
                    </a:lnTo>
                    <a:lnTo>
                      <a:pt x="132" y="3126"/>
                    </a:lnTo>
                    <a:lnTo>
                      <a:pt x="130" y="3125"/>
                    </a:lnTo>
                    <a:lnTo>
                      <a:pt x="128" y="3121"/>
                    </a:lnTo>
                    <a:lnTo>
                      <a:pt x="125" y="3122"/>
                    </a:lnTo>
                    <a:lnTo>
                      <a:pt x="127" y="3127"/>
                    </a:lnTo>
                    <a:lnTo>
                      <a:pt x="123" y="3131"/>
                    </a:lnTo>
                    <a:lnTo>
                      <a:pt x="120" y="3133"/>
                    </a:lnTo>
                    <a:lnTo>
                      <a:pt x="119" y="3133"/>
                    </a:lnTo>
                    <a:lnTo>
                      <a:pt x="120" y="3137"/>
                    </a:lnTo>
                    <a:lnTo>
                      <a:pt x="123" y="3135"/>
                    </a:lnTo>
                    <a:lnTo>
                      <a:pt x="132" y="3131"/>
                    </a:lnTo>
                    <a:lnTo>
                      <a:pt x="138" y="3130"/>
                    </a:lnTo>
                    <a:lnTo>
                      <a:pt x="142" y="3150"/>
                    </a:lnTo>
                    <a:lnTo>
                      <a:pt x="144" y="3151"/>
                    </a:lnTo>
                    <a:lnTo>
                      <a:pt x="142" y="3151"/>
                    </a:lnTo>
                    <a:lnTo>
                      <a:pt x="137" y="3154"/>
                    </a:lnTo>
                    <a:lnTo>
                      <a:pt x="132" y="3155"/>
                    </a:lnTo>
                    <a:lnTo>
                      <a:pt x="127" y="3158"/>
                    </a:lnTo>
                    <a:lnTo>
                      <a:pt x="125" y="3154"/>
                    </a:lnTo>
                    <a:lnTo>
                      <a:pt x="123" y="3151"/>
                    </a:lnTo>
                    <a:lnTo>
                      <a:pt x="119" y="3158"/>
                    </a:lnTo>
                    <a:lnTo>
                      <a:pt x="116" y="3160"/>
                    </a:lnTo>
                    <a:lnTo>
                      <a:pt x="107" y="3168"/>
                    </a:lnTo>
                    <a:lnTo>
                      <a:pt x="108" y="3159"/>
                    </a:lnTo>
                    <a:lnTo>
                      <a:pt x="110" y="3156"/>
                    </a:lnTo>
                    <a:lnTo>
                      <a:pt x="112" y="3151"/>
                    </a:lnTo>
                    <a:lnTo>
                      <a:pt x="112" y="3150"/>
                    </a:lnTo>
                    <a:lnTo>
                      <a:pt x="111" y="3137"/>
                    </a:lnTo>
                    <a:lnTo>
                      <a:pt x="111" y="3129"/>
                    </a:lnTo>
                    <a:lnTo>
                      <a:pt x="111" y="3120"/>
                    </a:lnTo>
                    <a:lnTo>
                      <a:pt x="112" y="3113"/>
                    </a:lnTo>
                    <a:lnTo>
                      <a:pt x="112" y="3109"/>
                    </a:lnTo>
                    <a:lnTo>
                      <a:pt x="110" y="3109"/>
                    </a:lnTo>
                    <a:lnTo>
                      <a:pt x="108" y="3110"/>
                    </a:lnTo>
                    <a:lnTo>
                      <a:pt x="104" y="3110"/>
                    </a:lnTo>
                    <a:lnTo>
                      <a:pt x="103" y="3112"/>
                    </a:lnTo>
                    <a:lnTo>
                      <a:pt x="94" y="3118"/>
                    </a:lnTo>
                    <a:lnTo>
                      <a:pt x="90" y="3116"/>
                    </a:lnTo>
                    <a:lnTo>
                      <a:pt x="91" y="3122"/>
                    </a:lnTo>
                    <a:lnTo>
                      <a:pt x="95" y="3125"/>
                    </a:lnTo>
                    <a:lnTo>
                      <a:pt x="98" y="3125"/>
                    </a:lnTo>
                    <a:lnTo>
                      <a:pt x="106" y="3116"/>
                    </a:lnTo>
                    <a:lnTo>
                      <a:pt x="106" y="3129"/>
                    </a:lnTo>
                    <a:lnTo>
                      <a:pt x="106" y="3138"/>
                    </a:lnTo>
                    <a:lnTo>
                      <a:pt x="106" y="3139"/>
                    </a:lnTo>
                    <a:lnTo>
                      <a:pt x="104" y="3148"/>
                    </a:lnTo>
                    <a:lnTo>
                      <a:pt x="104" y="3151"/>
                    </a:lnTo>
                    <a:lnTo>
                      <a:pt x="99" y="3160"/>
                    </a:lnTo>
                    <a:lnTo>
                      <a:pt x="94" y="3165"/>
                    </a:lnTo>
                    <a:lnTo>
                      <a:pt x="85" y="3164"/>
                    </a:lnTo>
                    <a:lnTo>
                      <a:pt x="85" y="3162"/>
                    </a:lnTo>
                    <a:lnTo>
                      <a:pt x="85" y="3154"/>
                    </a:lnTo>
                    <a:lnTo>
                      <a:pt x="83" y="3155"/>
                    </a:lnTo>
                    <a:lnTo>
                      <a:pt x="82" y="3155"/>
                    </a:lnTo>
                    <a:lnTo>
                      <a:pt x="79" y="3156"/>
                    </a:lnTo>
                    <a:lnTo>
                      <a:pt x="75" y="3154"/>
                    </a:lnTo>
                    <a:lnTo>
                      <a:pt x="77" y="3137"/>
                    </a:lnTo>
                    <a:lnTo>
                      <a:pt x="78" y="3129"/>
                    </a:lnTo>
                    <a:lnTo>
                      <a:pt x="77" y="3127"/>
                    </a:lnTo>
                    <a:lnTo>
                      <a:pt x="75" y="3126"/>
                    </a:lnTo>
                    <a:lnTo>
                      <a:pt x="74" y="3126"/>
                    </a:lnTo>
                    <a:lnTo>
                      <a:pt x="74" y="3127"/>
                    </a:lnTo>
                    <a:lnTo>
                      <a:pt x="74" y="3129"/>
                    </a:lnTo>
                    <a:lnTo>
                      <a:pt x="74" y="3133"/>
                    </a:lnTo>
                    <a:lnTo>
                      <a:pt x="73" y="3134"/>
                    </a:lnTo>
                    <a:lnTo>
                      <a:pt x="72" y="3135"/>
                    </a:lnTo>
                    <a:lnTo>
                      <a:pt x="72" y="3142"/>
                    </a:lnTo>
                    <a:lnTo>
                      <a:pt x="70" y="3143"/>
                    </a:lnTo>
                    <a:lnTo>
                      <a:pt x="68" y="3145"/>
                    </a:lnTo>
                    <a:lnTo>
                      <a:pt x="66" y="3141"/>
                    </a:lnTo>
                    <a:lnTo>
                      <a:pt x="65" y="3137"/>
                    </a:lnTo>
                    <a:lnTo>
                      <a:pt x="65" y="3134"/>
                    </a:lnTo>
                    <a:lnTo>
                      <a:pt x="64" y="3133"/>
                    </a:lnTo>
                    <a:lnTo>
                      <a:pt x="62" y="3129"/>
                    </a:lnTo>
                    <a:lnTo>
                      <a:pt x="62" y="3125"/>
                    </a:lnTo>
                    <a:lnTo>
                      <a:pt x="61" y="3122"/>
                    </a:lnTo>
                    <a:lnTo>
                      <a:pt x="60" y="3120"/>
                    </a:lnTo>
                    <a:lnTo>
                      <a:pt x="60" y="3118"/>
                    </a:lnTo>
                    <a:lnTo>
                      <a:pt x="58" y="3103"/>
                    </a:lnTo>
                    <a:lnTo>
                      <a:pt x="64" y="3103"/>
                    </a:lnTo>
                    <a:lnTo>
                      <a:pt x="66" y="3096"/>
                    </a:lnTo>
                    <a:lnTo>
                      <a:pt x="61" y="3092"/>
                    </a:lnTo>
                    <a:lnTo>
                      <a:pt x="65" y="3088"/>
                    </a:lnTo>
                    <a:lnTo>
                      <a:pt x="65" y="3087"/>
                    </a:lnTo>
                    <a:lnTo>
                      <a:pt x="70" y="3080"/>
                    </a:lnTo>
                    <a:lnTo>
                      <a:pt x="75" y="3073"/>
                    </a:lnTo>
                    <a:lnTo>
                      <a:pt x="79" y="3070"/>
                    </a:lnTo>
                    <a:lnTo>
                      <a:pt x="83" y="3067"/>
                    </a:lnTo>
                    <a:lnTo>
                      <a:pt x="86" y="3066"/>
                    </a:lnTo>
                    <a:lnTo>
                      <a:pt x="87" y="3067"/>
                    </a:lnTo>
                    <a:lnTo>
                      <a:pt x="89" y="3075"/>
                    </a:lnTo>
                    <a:lnTo>
                      <a:pt x="90" y="3076"/>
                    </a:lnTo>
                    <a:lnTo>
                      <a:pt x="91" y="3078"/>
                    </a:lnTo>
                    <a:lnTo>
                      <a:pt x="96" y="3075"/>
                    </a:lnTo>
                    <a:lnTo>
                      <a:pt x="95" y="3070"/>
                    </a:lnTo>
                    <a:lnTo>
                      <a:pt x="95" y="3069"/>
                    </a:lnTo>
                    <a:lnTo>
                      <a:pt x="93" y="3063"/>
                    </a:lnTo>
                    <a:lnTo>
                      <a:pt x="96" y="3057"/>
                    </a:lnTo>
                    <a:lnTo>
                      <a:pt x="100" y="3053"/>
                    </a:lnTo>
                    <a:lnTo>
                      <a:pt x="104" y="3049"/>
                    </a:lnTo>
                    <a:lnTo>
                      <a:pt x="107" y="3048"/>
                    </a:lnTo>
                    <a:lnTo>
                      <a:pt x="108" y="3045"/>
                    </a:lnTo>
                    <a:lnTo>
                      <a:pt x="108" y="3048"/>
                    </a:lnTo>
                    <a:lnTo>
                      <a:pt x="107" y="3058"/>
                    </a:lnTo>
                    <a:lnTo>
                      <a:pt x="104" y="3066"/>
                    </a:lnTo>
                    <a:lnTo>
                      <a:pt x="104" y="3069"/>
                    </a:lnTo>
                    <a:lnTo>
                      <a:pt x="102" y="3075"/>
                    </a:lnTo>
                    <a:lnTo>
                      <a:pt x="102" y="3076"/>
                    </a:lnTo>
                    <a:lnTo>
                      <a:pt x="102" y="3079"/>
                    </a:lnTo>
                    <a:lnTo>
                      <a:pt x="102" y="3084"/>
                    </a:lnTo>
                    <a:lnTo>
                      <a:pt x="102" y="3088"/>
                    </a:lnTo>
                    <a:lnTo>
                      <a:pt x="96" y="3095"/>
                    </a:lnTo>
                    <a:lnTo>
                      <a:pt x="93" y="3096"/>
                    </a:lnTo>
                    <a:lnTo>
                      <a:pt x="90" y="3097"/>
                    </a:lnTo>
                    <a:lnTo>
                      <a:pt x="90" y="3100"/>
                    </a:lnTo>
                    <a:lnTo>
                      <a:pt x="89" y="3105"/>
                    </a:lnTo>
                    <a:lnTo>
                      <a:pt x="90" y="3105"/>
                    </a:lnTo>
                    <a:lnTo>
                      <a:pt x="98" y="3103"/>
                    </a:lnTo>
                    <a:lnTo>
                      <a:pt x="100" y="3101"/>
                    </a:lnTo>
                    <a:lnTo>
                      <a:pt x="106" y="3095"/>
                    </a:lnTo>
                    <a:lnTo>
                      <a:pt x="110" y="3091"/>
                    </a:lnTo>
                    <a:lnTo>
                      <a:pt x="108" y="3078"/>
                    </a:lnTo>
                    <a:lnTo>
                      <a:pt x="112" y="3066"/>
                    </a:lnTo>
                    <a:lnTo>
                      <a:pt x="116" y="3059"/>
                    </a:lnTo>
                    <a:lnTo>
                      <a:pt x="117" y="3061"/>
                    </a:lnTo>
                    <a:lnTo>
                      <a:pt x="121" y="3063"/>
                    </a:lnTo>
                    <a:lnTo>
                      <a:pt x="134" y="3071"/>
                    </a:lnTo>
                    <a:lnTo>
                      <a:pt x="137" y="3076"/>
                    </a:lnTo>
                    <a:lnTo>
                      <a:pt x="134" y="3082"/>
                    </a:lnTo>
                    <a:lnTo>
                      <a:pt x="133" y="3083"/>
                    </a:lnTo>
                    <a:lnTo>
                      <a:pt x="133" y="3084"/>
                    </a:lnTo>
                    <a:lnTo>
                      <a:pt x="141" y="3083"/>
                    </a:lnTo>
                    <a:lnTo>
                      <a:pt x="141" y="3078"/>
                    </a:lnTo>
                    <a:lnTo>
                      <a:pt x="141" y="3076"/>
                    </a:lnTo>
                    <a:lnTo>
                      <a:pt x="141" y="3074"/>
                    </a:lnTo>
                    <a:lnTo>
                      <a:pt x="146" y="3075"/>
                    </a:lnTo>
                    <a:lnTo>
                      <a:pt x="154" y="3075"/>
                    </a:lnTo>
                    <a:lnTo>
                      <a:pt x="159" y="3071"/>
                    </a:lnTo>
                    <a:lnTo>
                      <a:pt x="159" y="3070"/>
                    </a:lnTo>
                    <a:lnTo>
                      <a:pt x="159" y="3069"/>
                    </a:lnTo>
                    <a:lnTo>
                      <a:pt x="159" y="3067"/>
                    </a:lnTo>
                    <a:lnTo>
                      <a:pt x="158" y="3067"/>
                    </a:lnTo>
                    <a:lnTo>
                      <a:pt x="153" y="3069"/>
                    </a:lnTo>
                    <a:lnTo>
                      <a:pt x="149" y="3070"/>
                    </a:lnTo>
                    <a:lnTo>
                      <a:pt x="141" y="3071"/>
                    </a:lnTo>
                    <a:lnTo>
                      <a:pt x="142" y="3065"/>
                    </a:lnTo>
                    <a:lnTo>
                      <a:pt x="147" y="3059"/>
                    </a:lnTo>
                    <a:lnTo>
                      <a:pt x="153" y="3055"/>
                    </a:lnTo>
                    <a:lnTo>
                      <a:pt x="161" y="3052"/>
                    </a:lnTo>
                    <a:lnTo>
                      <a:pt x="162" y="3049"/>
                    </a:lnTo>
                    <a:lnTo>
                      <a:pt x="163" y="3046"/>
                    </a:lnTo>
                    <a:lnTo>
                      <a:pt x="165" y="3044"/>
                    </a:lnTo>
                    <a:lnTo>
                      <a:pt x="167" y="3049"/>
                    </a:lnTo>
                    <a:lnTo>
                      <a:pt x="170" y="3052"/>
                    </a:lnTo>
                    <a:lnTo>
                      <a:pt x="183" y="3054"/>
                    </a:lnTo>
                    <a:lnTo>
                      <a:pt x="184" y="3054"/>
                    </a:lnTo>
                    <a:lnTo>
                      <a:pt x="187" y="3053"/>
                    </a:lnTo>
                    <a:lnTo>
                      <a:pt x="188" y="3052"/>
                    </a:lnTo>
                    <a:lnTo>
                      <a:pt x="192" y="3044"/>
                    </a:lnTo>
                    <a:lnTo>
                      <a:pt x="202" y="3038"/>
                    </a:lnTo>
                    <a:lnTo>
                      <a:pt x="208" y="3035"/>
                    </a:lnTo>
                    <a:lnTo>
                      <a:pt x="214" y="3033"/>
                    </a:lnTo>
                    <a:lnTo>
                      <a:pt x="217" y="3032"/>
                    </a:lnTo>
                    <a:lnTo>
                      <a:pt x="221" y="3029"/>
                    </a:lnTo>
                    <a:lnTo>
                      <a:pt x="222" y="3029"/>
                    </a:lnTo>
                    <a:lnTo>
                      <a:pt x="223" y="3025"/>
                    </a:lnTo>
                    <a:lnTo>
                      <a:pt x="223" y="3024"/>
                    </a:lnTo>
                    <a:lnTo>
                      <a:pt x="221" y="3025"/>
                    </a:lnTo>
                    <a:lnTo>
                      <a:pt x="219" y="3027"/>
                    </a:lnTo>
                    <a:lnTo>
                      <a:pt x="216" y="3029"/>
                    </a:lnTo>
                    <a:lnTo>
                      <a:pt x="206" y="3032"/>
                    </a:lnTo>
                    <a:lnTo>
                      <a:pt x="205" y="3032"/>
                    </a:lnTo>
                    <a:lnTo>
                      <a:pt x="199" y="3036"/>
                    </a:lnTo>
                    <a:lnTo>
                      <a:pt x="193" y="3038"/>
                    </a:lnTo>
                    <a:lnTo>
                      <a:pt x="193" y="3040"/>
                    </a:lnTo>
                    <a:lnTo>
                      <a:pt x="192" y="3040"/>
                    </a:lnTo>
                    <a:lnTo>
                      <a:pt x="185" y="3041"/>
                    </a:lnTo>
                    <a:lnTo>
                      <a:pt x="183" y="3046"/>
                    </a:lnTo>
                    <a:lnTo>
                      <a:pt x="175" y="3048"/>
                    </a:lnTo>
                    <a:lnTo>
                      <a:pt x="172" y="3046"/>
                    </a:lnTo>
                    <a:lnTo>
                      <a:pt x="168" y="3042"/>
                    </a:lnTo>
                    <a:lnTo>
                      <a:pt x="167" y="3041"/>
                    </a:lnTo>
                    <a:lnTo>
                      <a:pt x="168" y="3041"/>
                    </a:lnTo>
                    <a:lnTo>
                      <a:pt x="171" y="3036"/>
                    </a:lnTo>
                    <a:lnTo>
                      <a:pt x="174" y="3031"/>
                    </a:lnTo>
                    <a:lnTo>
                      <a:pt x="174" y="3029"/>
                    </a:lnTo>
                    <a:lnTo>
                      <a:pt x="174" y="3025"/>
                    </a:lnTo>
                    <a:lnTo>
                      <a:pt x="174" y="3024"/>
                    </a:lnTo>
                    <a:lnTo>
                      <a:pt x="174" y="3020"/>
                    </a:lnTo>
                    <a:lnTo>
                      <a:pt x="170" y="3021"/>
                    </a:lnTo>
                    <a:lnTo>
                      <a:pt x="167" y="3029"/>
                    </a:lnTo>
                    <a:lnTo>
                      <a:pt x="165" y="3036"/>
                    </a:lnTo>
                    <a:lnTo>
                      <a:pt x="161" y="3040"/>
                    </a:lnTo>
                    <a:lnTo>
                      <a:pt x="157" y="3042"/>
                    </a:lnTo>
                    <a:lnTo>
                      <a:pt x="154" y="3038"/>
                    </a:lnTo>
                    <a:lnTo>
                      <a:pt x="150" y="3035"/>
                    </a:lnTo>
                    <a:lnTo>
                      <a:pt x="150" y="3031"/>
                    </a:lnTo>
                    <a:lnTo>
                      <a:pt x="149" y="3025"/>
                    </a:lnTo>
                    <a:lnTo>
                      <a:pt x="144" y="3021"/>
                    </a:lnTo>
                    <a:lnTo>
                      <a:pt x="137" y="3023"/>
                    </a:lnTo>
                    <a:lnTo>
                      <a:pt x="134" y="3020"/>
                    </a:lnTo>
                    <a:lnTo>
                      <a:pt x="136" y="3015"/>
                    </a:lnTo>
                    <a:lnTo>
                      <a:pt x="142" y="3014"/>
                    </a:lnTo>
                    <a:lnTo>
                      <a:pt x="145" y="3010"/>
                    </a:lnTo>
                    <a:lnTo>
                      <a:pt x="146" y="3004"/>
                    </a:lnTo>
                    <a:lnTo>
                      <a:pt x="149" y="3001"/>
                    </a:lnTo>
                    <a:lnTo>
                      <a:pt x="150" y="3001"/>
                    </a:lnTo>
                    <a:lnTo>
                      <a:pt x="155" y="2999"/>
                    </a:lnTo>
                    <a:lnTo>
                      <a:pt x="157" y="2999"/>
                    </a:lnTo>
                    <a:lnTo>
                      <a:pt x="161" y="2998"/>
                    </a:lnTo>
                    <a:lnTo>
                      <a:pt x="163" y="2998"/>
                    </a:lnTo>
                    <a:lnTo>
                      <a:pt x="165" y="2998"/>
                    </a:lnTo>
                    <a:lnTo>
                      <a:pt x="168" y="2997"/>
                    </a:lnTo>
                    <a:lnTo>
                      <a:pt x="170" y="2995"/>
                    </a:lnTo>
                    <a:lnTo>
                      <a:pt x="171" y="2995"/>
                    </a:lnTo>
                    <a:lnTo>
                      <a:pt x="175" y="2994"/>
                    </a:lnTo>
                    <a:lnTo>
                      <a:pt x="178" y="2994"/>
                    </a:lnTo>
                    <a:lnTo>
                      <a:pt x="179" y="2993"/>
                    </a:lnTo>
                    <a:lnTo>
                      <a:pt x="183" y="2989"/>
                    </a:lnTo>
                    <a:lnTo>
                      <a:pt x="182" y="2987"/>
                    </a:lnTo>
                    <a:lnTo>
                      <a:pt x="179" y="2985"/>
                    </a:lnTo>
                    <a:lnTo>
                      <a:pt x="180" y="2985"/>
                    </a:lnTo>
                    <a:lnTo>
                      <a:pt x="180" y="2980"/>
                    </a:lnTo>
                    <a:lnTo>
                      <a:pt x="182" y="2980"/>
                    </a:lnTo>
                    <a:lnTo>
                      <a:pt x="183" y="2976"/>
                    </a:lnTo>
                    <a:lnTo>
                      <a:pt x="187" y="2969"/>
                    </a:lnTo>
                    <a:lnTo>
                      <a:pt x="192" y="2964"/>
                    </a:lnTo>
                    <a:lnTo>
                      <a:pt x="193" y="2964"/>
                    </a:lnTo>
                    <a:lnTo>
                      <a:pt x="195" y="2963"/>
                    </a:lnTo>
                    <a:lnTo>
                      <a:pt x="202" y="2961"/>
                    </a:lnTo>
                    <a:lnTo>
                      <a:pt x="210" y="2961"/>
                    </a:lnTo>
                    <a:lnTo>
                      <a:pt x="209" y="2963"/>
                    </a:lnTo>
                    <a:lnTo>
                      <a:pt x="201" y="2966"/>
                    </a:lnTo>
                    <a:lnTo>
                      <a:pt x="201" y="2968"/>
                    </a:lnTo>
                    <a:lnTo>
                      <a:pt x="201" y="2969"/>
                    </a:lnTo>
                    <a:lnTo>
                      <a:pt x="202" y="2973"/>
                    </a:lnTo>
                    <a:lnTo>
                      <a:pt x="204" y="2973"/>
                    </a:lnTo>
                    <a:lnTo>
                      <a:pt x="205" y="2981"/>
                    </a:lnTo>
                    <a:lnTo>
                      <a:pt x="205" y="2985"/>
                    </a:lnTo>
                    <a:lnTo>
                      <a:pt x="204" y="2985"/>
                    </a:lnTo>
                    <a:lnTo>
                      <a:pt x="201" y="2981"/>
                    </a:lnTo>
                    <a:lnTo>
                      <a:pt x="199" y="2973"/>
                    </a:lnTo>
                    <a:lnTo>
                      <a:pt x="196" y="2969"/>
                    </a:lnTo>
                    <a:lnTo>
                      <a:pt x="196" y="2968"/>
                    </a:lnTo>
                    <a:lnTo>
                      <a:pt x="195" y="2968"/>
                    </a:lnTo>
                    <a:lnTo>
                      <a:pt x="195" y="2966"/>
                    </a:lnTo>
                    <a:lnTo>
                      <a:pt x="193" y="2966"/>
                    </a:lnTo>
                    <a:lnTo>
                      <a:pt x="192" y="2968"/>
                    </a:lnTo>
                    <a:lnTo>
                      <a:pt x="189" y="2970"/>
                    </a:lnTo>
                    <a:lnTo>
                      <a:pt x="188" y="2970"/>
                    </a:lnTo>
                    <a:lnTo>
                      <a:pt x="187" y="2973"/>
                    </a:lnTo>
                    <a:lnTo>
                      <a:pt x="185" y="2977"/>
                    </a:lnTo>
                    <a:lnTo>
                      <a:pt x="187" y="2977"/>
                    </a:lnTo>
                    <a:lnTo>
                      <a:pt x="188" y="2981"/>
                    </a:lnTo>
                    <a:lnTo>
                      <a:pt x="191" y="2993"/>
                    </a:lnTo>
                    <a:lnTo>
                      <a:pt x="189" y="2997"/>
                    </a:lnTo>
                    <a:lnTo>
                      <a:pt x="189" y="2999"/>
                    </a:lnTo>
                    <a:lnTo>
                      <a:pt x="187" y="3001"/>
                    </a:lnTo>
                    <a:lnTo>
                      <a:pt x="183" y="2998"/>
                    </a:lnTo>
                    <a:lnTo>
                      <a:pt x="183" y="3012"/>
                    </a:lnTo>
                    <a:lnTo>
                      <a:pt x="183" y="3016"/>
                    </a:lnTo>
                    <a:lnTo>
                      <a:pt x="183" y="3018"/>
                    </a:lnTo>
                    <a:lnTo>
                      <a:pt x="187" y="3016"/>
                    </a:lnTo>
                    <a:lnTo>
                      <a:pt x="191" y="3012"/>
                    </a:lnTo>
                    <a:lnTo>
                      <a:pt x="192" y="3011"/>
                    </a:lnTo>
                    <a:lnTo>
                      <a:pt x="199" y="3012"/>
                    </a:lnTo>
                    <a:lnTo>
                      <a:pt x="199" y="3014"/>
                    </a:lnTo>
                    <a:lnTo>
                      <a:pt x="199" y="3015"/>
                    </a:lnTo>
                    <a:lnTo>
                      <a:pt x="197" y="3016"/>
                    </a:lnTo>
                    <a:lnTo>
                      <a:pt x="196" y="3018"/>
                    </a:lnTo>
                    <a:lnTo>
                      <a:pt x="193" y="3016"/>
                    </a:lnTo>
                    <a:lnTo>
                      <a:pt x="191" y="3016"/>
                    </a:lnTo>
                    <a:lnTo>
                      <a:pt x="187" y="3021"/>
                    </a:lnTo>
                    <a:lnTo>
                      <a:pt x="187" y="3024"/>
                    </a:lnTo>
                    <a:lnTo>
                      <a:pt x="187" y="3025"/>
                    </a:lnTo>
                    <a:lnTo>
                      <a:pt x="184" y="3025"/>
                    </a:lnTo>
                    <a:lnTo>
                      <a:pt x="183" y="3025"/>
                    </a:lnTo>
                    <a:lnTo>
                      <a:pt x="183" y="3024"/>
                    </a:lnTo>
                    <a:lnTo>
                      <a:pt x="183" y="3032"/>
                    </a:lnTo>
                    <a:lnTo>
                      <a:pt x="183" y="3036"/>
                    </a:lnTo>
                    <a:lnTo>
                      <a:pt x="185" y="3035"/>
                    </a:lnTo>
                    <a:lnTo>
                      <a:pt x="187" y="3035"/>
                    </a:lnTo>
                    <a:lnTo>
                      <a:pt x="189" y="3038"/>
                    </a:lnTo>
                    <a:lnTo>
                      <a:pt x="192" y="3038"/>
                    </a:lnTo>
                    <a:lnTo>
                      <a:pt x="193" y="3037"/>
                    </a:lnTo>
                    <a:lnTo>
                      <a:pt x="200" y="3029"/>
                    </a:lnTo>
                    <a:lnTo>
                      <a:pt x="204" y="3025"/>
                    </a:lnTo>
                    <a:lnTo>
                      <a:pt x="210" y="3020"/>
                    </a:lnTo>
                    <a:lnTo>
                      <a:pt x="231" y="3006"/>
                    </a:lnTo>
                    <a:lnTo>
                      <a:pt x="233" y="3004"/>
                    </a:lnTo>
                    <a:lnTo>
                      <a:pt x="233" y="3006"/>
                    </a:lnTo>
                    <a:lnTo>
                      <a:pt x="229" y="3015"/>
                    </a:lnTo>
                    <a:lnTo>
                      <a:pt x="223" y="3019"/>
                    </a:lnTo>
                    <a:lnTo>
                      <a:pt x="221" y="3020"/>
                    </a:lnTo>
                    <a:lnTo>
                      <a:pt x="221" y="3023"/>
                    </a:lnTo>
                    <a:lnTo>
                      <a:pt x="221" y="3024"/>
                    </a:lnTo>
                    <a:lnTo>
                      <a:pt x="233" y="3021"/>
                    </a:lnTo>
                    <a:lnTo>
                      <a:pt x="243" y="3018"/>
                    </a:lnTo>
                    <a:lnTo>
                      <a:pt x="251" y="3015"/>
                    </a:lnTo>
                    <a:lnTo>
                      <a:pt x="252" y="3014"/>
                    </a:lnTo>
                    <a:lnTo>
                      <a:pt x="252" y="3012"/>
                    </a:lnTo>
                    <a:lnTo>
                      <a:pt x="254" y="3002"/>
                    </a:lnTo>
                    <a:lnTo>
                      <a:pt x="252" y="2983"/>
                    </a:lnTo>
                    <a:lnTo>
                      <a:pt x="250" y="2970"/>
                    </a:lnTo>
                    <a:lnTo>
                      <a:pt x="250" y="2966"/>
                    </a:lnTo>
                    <a:lnTo>
                      <a:pt x="251" y="2963"/>
                    </a:lnTo>
                    <a:lnTo>
                      <a:pt x="254" y="2956"/>
                    </a:lnTo>
                    <a:lnTo>
                      <a:pt x="254" y="2955"/>
                    </a:lnTo>
                    <a:lnTo>
                      <a:pt x="256" y="2947"/>
                    </a:lnTo>
                    <a:lnTo>
                      <a:pt x="256" y="2946"/>
                    </a:lnTo>
                    <a:lnTo>
                      <a:pt x="261" y="2932"/>
                    </a:lnTo>
                    <a:lnTo>
                      <a:pt x="264" y="2921"/>
                    </a:lnTo>
                    <a:lnTo>
                      <a:pt x="271" y="2905"/>
                    </a:lnTo>
                    <a:lnTo>
                      <a:pt x="272" y="2902"/>
                    </a:lnTo>
                    <a:lnTo>
                      <a:pt x="274" y="2896"/>
                    </a:lnTo>
                    <a:lnTo>
                      <a:pt x="276" y="2892"/>
                    </a:lnTo>
                    <a:lnTo>
                      <a:pt x="276" y="2891"/>
                    </a:lnTo>
                    <a:lnTo>
                      <a:pt x="276" y="2887"/>
                    </a:lnTo>
                    <a:lnTo>
                      <a:pt x="274" y="2884"/>
                    </a:lnTo>
                    <a:lnTo>
                      <a:pt x="273" y="2883"/>
                    </a:lnTo>
                    <a:lnTo>
                      <a:pt x="272" y="2883"/>
                    </a:lnTo>
                    <a:lnTo>
                      <a:pt x="269" y="2884"/>
                    </a:lnTo>
                    <a:lnTo>
                      <a:pt x="264" y="2888"/>
                    </a:lnTo>
                    <a:lnTo>
                      <a:pt x="248" y="2900"/>
                    </a:lnTo>
                    <a:lnTo>
                      <a:pt x="240" y="2913"/>
                    </a:lnTo>
                    <a:lnTo>
                      <a:pt x="234" y="2917"/>
                    </a:lnTo>
                    <a:lnTo>
                      <a:pt x="231" y="2917"/>
                    </a:lnTo>
                    <a:lnTo>
                      <a:pt x="230" y="2918"/>
                    </a:lnTo>
                    <a:lnTo>
                      <a:pt x="230" y="2922"/>
                    </a:lnTo>
                    <a:lnTo>
                      <a:pt x="227" y="2925"/>
                    </a:lnTo>
                    <a:lnTo>
                      <a:pt x="225" y="2927"/>
                    </a:lnTo>
                    <a:lnTo>
                      <a:pt x="222" y="2927"/>
                    </a:lnTo>
                    <a:lnTo>
                      <a:pt x="221" y="2926"/>
                    </a:lnTo>
                    <a:lnTo>
                      <a:pt x="219" y="2926"/>
                    </a:lnTo>
                    <a:lnTo>
                      <a:pt x="212" y="2931"/>
                    </a:lnTo>
                    <a:lnTo>
                      <a:pt x="210" y="2932"/>
                    </a:lnTo>
                    <a:lnTo>
                      <a:pt x="209" y="2935"/>
                    </a:lnTo>
                    <a:lnTo>
                      <a:pt x="208" y="2938"/>
                    </a:lnTo>
                    <a:lnTo>
                      <a:pt x="206" y="2939"/>
                    </a:lnTo>
                    <a:lnTo>
                      <a:pt x="205" y="2943"/>
                    </a:lnTo>
                    <a:lnTo>
                      <a:pt x="205" y="2944"/>
                    </a:lnTo>
                    <a:lnTo>
                      <a:pt x="205" y="2946"/>
                    </a:lnTo>
                    <a:lnTo>
                      <a:pt x="209" y="2951"/>
                    </a:lnTo>
                    <a:lnTo>
                      <a:pt x="212" y="2952"/>
                    </a:lnTo>
                    <a:lnTo>
                      <a:pt x="214" y="2951"/>
                    </a:lnTo>
                    <a:lnTo>
                      <a:pt x="217" y="2947"/>
                    </a:lnTo>
                    <a:lnTo>
                      <a:pt x="219" y="2944"/>
                    </a:lnTo>
                    <a:lnTo>
                      <a:pt x="231" y="2940"/>
                    </a:lnTo>
                    <a:lnTo>
                      <a:pt x="233" y="2940"/>
                    </a:lnTo>
                    <a:lnTo>
                      <a:pt x="234" y="2942"/>
                    </a:lnTo>
                    <a:lnTo>
                      <a:pt x="234" y="2947"/>
                    </a:lnTo>
                    <a:lnTo>
                      <a:pt x="223" y="2968"/>
                    </a:lnTo>
                    <a:lnTo>
                      <a:pt x="219" y="2970"/>
                    </a:lnTo>
                    <a:lnTo>
                      <a:pt x="221" y="2965"/>
                    </a:lnTo>
                    <a:lnTo>
                      <a:pt x="221" y="2964"/>
                    </a:lnTo>
                    <a:lnTo>
                      <a:pt x="221" y="2963"/>
                    </a:lnTo>
                    <a:lnTo>
                      <a:pt x="218" y="2959"/>
                    </a:lnTo>
                    <a:lnTo>
                      <a:pt x="221" y="2957"/>
                    </a:lnTo>
                    <a:lnTo>
                      <a:pt x="222" y="2956"/>
                    </a:lnTo>
                    <a:lnTo>
                      <a:pt x="223" y="2953"/>
                    </a:lnTo>
                    <a:lnTo>
                      <a:pt x="225" y="2952"/>
                    </a:lnTo>
                    <a:lnTo>
                      <a:pt x="225" y="2946"/>
                    </a:lnTo>
                    <a:lnTo>
                      <a:pt x="223" y="2946"/>
                    </a:lnTo>
                    <a:lnTo>
                      <a:pt x="221" y="2944"/>
                    </a:lnTo>
                    <a:lnTo>
                      <a:pt x="221" y="2947"/>
                    </a:lnTo>
                    <a:lnTo>
                      <a:pt x="218" y="2951"/>
                    </a:lnTo>
                    <a:lnTo>
                      <a:pt x="206" y="2957"/>
                    </a:lnTo>
                    <a:lnTo>
                      <a:pt x="206" y="2955"/>
                    </a:lnTo>
                    <a:lnTo>
                      <a:pt x="206" y="2953"/>
                    </a:lnTo>
                    <a:lnTo>
                      <a:pt x="202" y="2947"/>
                    </a:lnTo>
                    <a:lnTo>
                      <a:pt x="200" y="2936"/>
                    </a:lnTo>
                    <a:lnTo>
                      <a:pt x="199" y="2935"/>
                    </a:lnTo>
                    <a:lnTo>
                      <a:pt x="202" y="2930"/>
                    </a:lnTo>
                    <a:lnTo>
                      <a:pt x="206" y="2930"/>
                    </a:lnTo>
                    <a:lnTo>
                      <a:pt x="209" y="2929"/>
                    </a:lnTo>
                    <a:lnTo>
                      <a:pt x="214" y="2927"/>
                    </a:lnTo>
                    <a:lnTo>
                      <a:pt x="216" y="2926"/>
                    </a:lnTo>
                    <a:lnTo>
                      <a:pt x="217" y="2921"/>
                    </a:lnTo>
                    <a:lnTo>
                      <a:pt x="221" y="2917"/>
                    </a:lnTo>
                    <a:lnTo>
                      <a:pt x="222" y="2915"/>
                    </a:lnTo>
                    <a:lnTo>
                      <a:pt x="223" y="2909"/>
                    </a:lnTo>
                    <a:lnTo>
                      <a:pt x="233" y="2906"/>
                    </a:lnTo>
                    <a:lnTo>
                      <a:pt x="235" y="2905"/>
                    </a:lnTo>
                    <a:lnTo>
                      <a:pt x="239" y="2902"/>
                    </a:lnTo>
                    <a:lnTo>
                      <a:pt x="239" y="2900"/>
                    </a:lnTo>
                    <a:lnTo>
                      <a:pt x="240" y="2897"/>
                    </a:lnTo>
                    <a:lnTo>
                      <a:pt x="240" y="2893"/>
                    </a:lnTo>
                    <a:lnTo>
                      <a:pt x="243" y="2893"/>
                    </a:lnTo>
                    <a:lnTo>
                      <a:pt x="244" y="2893"/>
                    </a:lnTo>
                    <a:lnTo>
                      <a:pt x="248" y="2893"/>
                    </a:lnTo>
                    <a:lnTo>
                      <a:pt x="251" y="2893"/>
                    </a:lnTo>
                    <a:lnTo>
                      <a:pt x="252" y="2893"/>
                    </a:lnTo>
                    <a:lnTo>
                      <a:pt x="257" y="2891"/>
                    </a:lnTo>
                    <a:lnTo>
                      <a:pt x="261" y="2887"/>
                    </a:lnTo>
                    <a:lnTo>
                      <a:pt x="268" y="2880"/>
                    </a:lnTo>
                    <a:lnTo>
                      <a:pt x="269" y="2879"/>
                    </a:lnTo>
                    <a:lnTo>
                      <a:pt x="271" y="2879"/>
                    </a:lnTo>
                    <a:lnTo>
                      <a:pt x="274" y="2880"/>
                    </a:lnTo>
                    <a:lnTo>
                      <a:pt x="276" y="2881"/>
                    </a:lnTo>
                    <a:lnTo>
                      <a:pt x="277" y="2881"/>
                    </a:lnTo>
                    <a:close/>
                    <a:moveTo>
                      <a:pt x="170" y="3019"/>
                    </a:moveTo>
                    <a:lnTo>
                      <a:pt x="170" y="3015"/>
                    </a:lnTo>
                    <a:lnTo>
                      <a:pt x="170" y="3014"/>
                    </a:lnTo>
                    <a:lnTo>
                      <a:pt x="168" y="3011"/>
                    </a:lnTo>
                    <a:lnTo>
                      <a:pt x="168" y="3010"/>
                    </a:lnTo>
                    <a:lnTo>
                      <a:pt x="166" y="3008"/>
                    </a:lnTo>
                    <a:lnTo>
                      <a:pt x="161" y="3004"/>
                    </a:lnTo>
                    <a:lnTo>
                      <a:pt x="159" y="3003"/>
                    </a:lnTo>
                    <a:lnTo>
                      <a:pt x="155" y="3003"/>
                    </a:lnTo>
                    <a:lnTo>
                      <a:pt x="154" y="3003"/>
                    </a:lnTo>
                    <a:lnTo>
                      <a:pt x="153" y="3004"/>
                    </a:lnTo>
                    <a:lnTo>
                      <a:pt x="151" y="3004"/>
                    </a:lnTo>
                    <a:lnTo>
                      <a:pt x="150" y="3007"/>
                    </a:lnTo>
                    <a:lnTo>
                      <a:pt x="150" y="3011"/>
                    </a:lnTo>
                    <a:lnTo>
                      <a:pt x="150" y="3020"/>
                    </a:lnTo>
                    <a:lnTo>
                      <a:pt x="153" y="3024"/>
                    </a:lnTo>
                    <a:lnTo>
                      <a:pt x="155" y="3025"/>
                    </a:lnTo>
                    <a:lnTo>
                      <a:pt x="159" y="3025"/>
                    </a:lnTo>
                    <a:lnTo>
                      <a:pt x="162" y="3025"/>
                    </a:lnTo>
                    <a:lnTo>
                      <a:pt x="165" y="3025"/>
                    </a:lnTo>
                    <a:lnTo>
                      <a:pt x="166" y="3024"/>
                    </a:lnTo>
                    <a:lnTo>
                      <a:pt x="167" y="3024"/>
                    </a:lnTo>
                    <a:lnTo>
                      <a:pt x="170" y="3019"/>
                    </a:lnTo>
                    <a:close/>
                    <a:moveTo>
                      <a:pt x="183" y="3066"/>
                    </a:moveTo>
                    <a:lnTo>
                      <a:pt x="183" y="3069"/>
                    </a:lnTo>
                    <a:lnTo>
                      <a:pt x="183" y="3073"/>
                    </a:lnTo>
                    <a:lnTo>
                      <a:pt x="183" y="3080"/>
                    </a:lnTo>
                    <a:lnTo>
                      <a:pt x="183" y="3082"/>
                    </a:lnTo>
                    <a:lnTo>
                      <a:pt x="183" y="3091"/>
                    </a:lnTo>
                    <a:lnTo>
                      <a:pt x="183" y="3093"/>
                    </a:lnTo>
                    <a:lnTo>
                      <a:pt x="183" y="3096"/>
                    </a:lnTo>
                    <a:lnTo>
                      <a:pt x="183" y="3097"/>
                    </a:lnTo>
                    <a:lnTo>
                      <a:pt x="183" y="3103"/>
                    </a:lnTo>
                    <a:lnTo>
                      <a:pt x="183" y="3109"/>
                    </a:lnTo>
                    <a:lnTo>
                      <a:pt x="183" y="3116"/>
                    </a:lnTo>
                    <a:lnTo>
                      <a:pt x="183" y="3117"/>
                    </a:lnTo>
                    <a:lnTo>
                      <a:pt x="184" y="3117"/>
                    </a:lnTo>
                    <a:lnTo>
                      <a:pt x="187" y="3114"/>
                    </a:lnTo>
                    <a:lnTo>
                      <a:pt x="192" y="3109"/>
                    </a:lnTo>
                    <a:lnTo>
                      <a:pt x="199" y="3101"/>
                    </a:lnTo>
                    <a:lnTo>
                      <a:pt x="201" y="3097"/>
                    </a:lnTo>
                    <a:lnTo>
                      <a:pt x="202" y="3096"/>
                    </a:lnTo>
                    <a:lnTo>
                      <a:pt x="202" y="3090"/>
                    </a:lnTo>
                    <a:lnTo>
                      <a:pt x="200" y="3090"/>
                    </a:lnTo>
                    <a:lnTo>
                      <a:pt x="197" y="3091"/>
                    </a:lnTo>
                    <a:lnTo>
                      <a:pt x="196" y="3088"/>
                    </a:lnTo>
                    <a:lnTo>
                      <a:pt x="196" y="3087"/>
                    </a:lnTo>
                    <a:lnTo>
                      <a:pt x="199" y="3084"/>
                    </a:lnTo>
                    <a:lnTo>
                      <a:pt x="201" y="3083"/>
                    </a:lnTo>
                    <a:lnTo>
                      <a:pt x="202" y="3080"/>
                    </a:lnTo>
                    <a:lnTo>
                      <a:pt x="204" y="3076"/>
                    </a:lnTo>
                    <a:lnTo>
                      <a:pt x="201" y="3070"/>
                    </a:lnTo>
                    <a:lnTo>
                      <a:pt x="199" y="3063"/>
                    </a:lnTo>
                    <a:lnTo>
                      <a:pt x="197" y="3063"/>
                    </a:lnTo>
                    <a:lnTo>
                      <a:pt x="193" y="3061"/>
                    </a:lnTo>
                    <a:lnTo>
                      <a:pt x="191" y="3062"/>
                    </a:lnTo>
                    <a:lnTo>
                      <a:pt x="189" y="3063"/>
                    </a:lnTo>
                    <a:lnTo>
                      <a:pt x="185" y="3066"/>
                    </a:lnTo>
                    <a:lnTo>
                      <a:pt x="183" y="3066"/>
                    </a:lnTo>
                    <a:close/>
                    <a:moveTo>
                      <a:pt x="360" y="2871"/>
                    </a:moveTo>
                    <a:lnTo>
                      <a:pt x="358" y="2872"/>
                    </a:lnTo>
                    <a:lnTo>
                      <a:pt x="354" y="2872"/>
                    </a:lnTo>
                    <a:lnTo>
                      <a:pt x="349" y="2874"/>
                    </a:lnTo>
                    <a:lnTo>
                      <a:pt x="348" y="2874"/>
                    </a:lnTo>
                    <a:lnTo>
                      <a:pt x="346" y="2874"/>
                    </a:lnTo>
                    <a:lnTo>
                      <a:pt x="345" y="2874"/>
                    </a:lnTo>
                    <a:lnTo>
                      <a:pt x="344" y="2875"/>
                    </a:lnTo>
                    <a:lnTo>
                      <a:pt x="340" y="2877"/>
                    </a:lnTo>
                    <a:lnTo>
                      <a:pt x="344" y="2888"/>
                    </a:lnTo>
                    <a:lnTo>
                      <a:pt x="348" y="2892"/>
                    </a:lnTo>
                    <a:lnTo>
                      <a:pt x="350" y="2892"/>
                    </a:lnTo>
                    <a:lnTo>
                      <a:pt x="354" y="2891"/>
                    </a:lnTo>
                    <a:lnTo>
                      <a:pt x="353" y="2894"/>
                    </a:lnTo>
                    <a:lnTo>
                      <a:pt x="343" y="2902"/>
                    </a:lnTo>
                    <a:lnTo>
                      <a:pt x="340" y="2897"/>
                    </a:lnTo>
                    <a:lnTo>
                      <a:pt x="340" y="2896"/>
                    </a:lnTo>
                    <a:lnTo>
                      <a:pt x="340" y="2892"/>
                    </a:lnTo>
                    <a:lnTo>
                      <a:pt x="339" y="2889"/>
                    </a:lnTo>
                    <a:lnTo>
                      <a:pt x="337" y="2884"/>
                    </a:lnTo>
                    <a:lnTo>
                      <a:pt x="337" y="2883"/>
                    </a:lnTo>
                    <a:lnTo>
                      <a:pt x="332" y="2877"/>
                    </a:lnTo>
                    <a:lnTo>
                      <a:pt x="331" y="2876"/>
                    </a:lnTo>
                    <a:lnTo>
                      <a:pt x="329" y="2876"/>
                    </a:lnTo>
                    <a:lnTo>
                      <a:pt x="326" y="2875"/>
                    </a:lnTo>
                    <a:lnTo>
                      <a:pt x="307" y="2877"/>
                    </a:lnTo>
                    <a:lnTo>
                      <a:pt x="303" y="2879"/>
                    </a:lnTo>
                    <a:lnTo>
                      <a:pt x="297" y="2884"/>
                    </a:lnTo>
                    <a:lnTo>
                      <a:pt x="288" y="2894"/>
                    </a:lnTo>
                    <a:lnTo>
                      <a:pt x="288" y="2893"/>
                    </a:lnTo>
                    <a:lnTo>
                      <a:pt x="288" y="2891"/>
                    </a:lnTo>
                    <a:lnTo>
                      <a:pt x="291" y="2887"/>
                    </a:lnTo>
                    <a:lnTo>
                      <a:pt x="294" y="2883"/>
                    </a:lnTo>
                    <a:lnTo>
                      <a:pt x="306" y="2874"/>
                    </a:lnTo>
                    <a:lnTo>
                      <a:pt x="307" y="2874"/>
                    </a:lnTo>
                    <a:lnTo>
                      <a:pt x="309" y="2874"/>
                    </a:lnTo>
                    <a:lnTo>
                      <a:pt x="314" y="2875"/>
                    </a:lnTo>
                    <a:lnTo>
                      <a:pt x="315" y="2874"/>
                    </a:lnTo>
                    <a:lnTo>
                      <a:pt x="327" y="2874"/>
                    </a:lnTo>
                    <a:lnTo>
                      <a:pt x="332" y="2875"/>
                    </a:lnTo>
                    <a:lnTo>
                      <a:pt x="333" y="2876"/>
                    </a:lnTo>
                    <a:lnTo>
                      <a:pt x="335" y="2879"/>
                    </a:lnTo>
                    <a:lnTo>
                      <a:pt x="341" y="2876"/>
                    </a:lnTo>
                    <a:lnTo>
                      <a:pt x="345" y="2874"/>
                    </a:lnTo>
                    <a:lnTo>
                      <a:pt x="344" y="2871"/>
                    </a:lnTo>
                    <a:lnTo>
                      <a:pt x="343" y="2871"/>
                    </a:lnTo>
                    <a:lnTo>
                      <a:pt x="344" y="2870"/>
                    </a:lnTo>
                    <a:lnTo>
                      <a:pt x="346" y="2870"/>
                    </a:lnTo>
                    <a:lnTo>
                      <a:pt x="350" y="2870"/>
                    </a:lnTo>
                    <a:lnTo>
                      <a:pt x="354" y="2870"/>
                    </a:lnTo>
                    <a:lnTo>
                      <a:pt x="360" y="2871"/>
                    </a:lnTo>
                    <a:close/>
                    <a:moveTo>
                      <a:pt x="79" y="2887"/>
                    </a:moveTo>
                    <a:lnTo>
                      <a:pt x="81" y="2889"/>
                    </a:lnTo>
                    <a:lnTo>
                      <a:pt x="79" y="2891"/>
                    </a:lnTo>
                    <a:lnTo>
                      <a:pt x="77" y="2894"/>
                    </a:lnTo>
                    <a:lnTo>
                      <a:pt x="75" y="2894"/>
                    </a:lnTo>
                    <a:lnTo>
                      <a:pt x="74" y="2894"/>
                    </a:lnTo>
                    <a:lnTo>
                      <a:pt x="72" y="2894"/>
                    </a:lnTo>
                    <a:lnTo>
                      <a:pt x="72" y="2897"/>
                    </a:lnTo>
                    <a:lnTo>
                      <a:pt x="77" y="2898"/>
                    </a:lnTo>
                    <a:lnTo>
                      <a:pt x="79" y="2908"/>
                    </a:lnTo>
                    <a:lnTo>
                      <a:pt x="81" y="2911"/>
                    </a:lnTo>
                    <a:lnTo>
                      <a:pt x="79" y="2914"/>
                    </a:lnTo>
                    <a:lnTo>
                      <a:pt x="73" y="2921"/>
                    </a:lnTo>
                    <a:lnTo>
                      <a:pt x="72" y="2921"/>
                    </a:lnTo>
                    <a:lnTo>
                      <a:pt x="69" y="2919"/>
                    </a:lnTo>
                    <a:lnTo>
                      <a:pt x="66" y="2905"/>
                    </a:lnTo>
                    <a:lnTo>
                      <a:pt x="65" y="2906"/>
                    </a:lnTo>
                    <a:lnTo>
                      <a:pt x="61" y="2909"/>
                    </a:lnTo>
                    <a:lnTo>
                      <a:pt x="55" y="2904"/>
                    </a:lnTo>
                    <a:lnTo>
                      <a:pt x="56" y="2884"/>
                    </a:lnTo>
                    <a:lnTo>
                      <a:pt x="56" y="2883"/>
                    </a:lnTo>
                    <a:lnTo>
                      <a:pt x="62" y="2887"/>
                    </a:lnTo>
                    <a:lnTo>
                      <a:pt x="61" y="2876"/>
                    </a:lnTo>
                    <a:lnTo>
                      <a:pt x="60" y="2868"/>
                    </a:lnTo>
                    <a:lnTo>
                      <a:pt x="61" y="2855"/>
                    </a:lnTo>
                    <a:lnTo>
                      <a:pt x="60" y="2851"/>
                    </a:lnTo>
                    <a:lnTo>
                      <a:pt x="60" y="2845"/>
                    </a:lnTo>
                    <a:lnTo>
                      <a:pt x="61" y="2842"/>
                    </a:lnTo>
                    <a:lnTo>
                      <a:pt x="62" y="2843"/>
                    </a:lnTo>
                    <a:lnTo>
                      <a:pt x="64" y="2843"/>
                    </a:lnTo>
                    <a:lnTo>
                      <a:pt x="65" y="2845"/>
                    </a:lnTo>
                    <a:lnTo>
                      <a:pt x="66" y="2849"/>
                    </a:lnTo>
                    <a:lnTo>
                      <a:pt x="68" y="2853"/>
                    </a:lnTo>
                    <a:lnTo>
                      <a:pt x="73" y="2866"/>
                    </a:lnTo>
                    <a:lnTo>
                      <a:pt x="82" y="2871"/>
                    </a:lnTo>
                    <a:lnTo>
                      <a:pt x="82" y="2877"/>
                    </a:lnTo>
                    <a:lnTo>
                      <a:pt x="79" y="2881"/>
                    </a:lnTo>
                    <a:lnTo>
                      <a:pt x="79" y="2887"/>
                    </a:lnTo>
                    <a:close/>
                    <a:moveTo>
                      <a:pt x="96" y="2860"/>
                    </a:moveTo>
                    <a:lnTo>
                      <a:pt x="91" y="2863"/>
                    </a:lnTo>
                    <a:lnTo>
                      <a:pt x="69" y="2819"/>
                    </a:lnTo>
                    <a:lnTo>
                      <a:pt x="69" y="2820"/>
                    </a:lnTo>
                    <a:lnTo>
                      <a:pt x="81" y="2829"/>
                    </a:lnTo>
                    <a:lnTo>
                      <a:pt x="82" y="2829"/>
                    </a:lnTo>
                    <a:lnTo>
                      <a:pt x="98" y="2842"/>
                    </a:lnTo>
                    <a:lnTo>
                      <a:pt x="98" y="2849"/>
                    </a:lnTo>
                    <a:lnTo>
                      <a:pt x="98" y="2853"/>
                    </a:lnTo>
                    <a:lnTo>
                      <a:pt x="99" y="2859"/>
                    </a:lnTo>
                    <a:lnTo>
                      <a:pt x="96" y="2860"/>
                    </a:lnTo>
                    <a:close/>
                    <a:moveTo>
                      <a:pt x="55" y="2808"/>
                    </a:moveTo>
                    <a:lnTo>
                      <a:pt x="64" y="2839"/>
                    </a:lnTo>
                    <a:lnTo>
                      <a:pt x="55" y="2830"/>
                    </a:lnTo>
                    <a:lnTo>
                      <a:pt x="49" y="2812"/>
                    </a:lnTo>
                    <a:lnTo>
                      <a:pt x="55" y="2808"/>
                    </a:lnTo>
                    <a:close/>
                    <a:moveTo>
                      <a:pt x="102" y="2829"/>
                    </a:moveTo>
                    <a:lnTo>
                      <a:pt x="100" y="2834"/>
                    </a:lnTo>
                    <a:lnTo>
                      <a:pt x="81" y="2822"/>
                    </a:lnTo>
                    <a:lnTo>
                      <a:pt x="75" y="2819"/>
                    </a:lnTo>
                    <a:lnTo>
                      <a:pt x="70" y="2803"/>
                    </a:lnTo>
                    <a:lnTo>
                      <a:pt x="72" y="2804"/>
                    </a:lnTo>
                    <a:lnTo>
                      <a:pt x="75" y="2807"/>
                    </a:lnTo>
                    <a:lnTo>
                      <a:pt x="83" y="2809"/>
                    </a:lnTo>
                    <a:lnTo>
                      <a:pt x="90" y="2812"/>
                    </a:lnTo>
                    <a:lnTo>
                      <a:pt x="91" y="2812"/>
                    </a:lnTo>
                    <a:lnTo>
                      <a:pt x="93" y="2812"/>
                    </a:lnTo>
                    <a:lnTo>
                      <a:pt x="93" y="2813"/>
                    </a:lnTo>
                    <a:lnTo>
                      <a:pt x="94" y="2813"/>
                    </a:lnTo>
                    <a:lnTo>
                      <a:pt x="95" y="2816"/>
                    </a:lnTo>
                    <a:lnTo>
                      <a:pt x="95" y="2817"/>
                    </a:lnTo>
                    <a:lnTo>
                      <a:pt x="99" y="2822"/>
                    </a:lnTo>
                    <a:lnTo>
                      <a:pt x="102" y="2828"/>
                    </a:lnTo>
                    <a:lnTo>
                      <a:pt x="102" y="2829"/>
                    </a:lnTo>
                    <a:close/>
                    <a:moveTo>
                      <a:pt x="146" y="2858"/>
                    </a:moveTo>
                    <a:lnTo>
                      <a:pt x="141" y="2859"/>
                    </a:lnTo>
                    <a:lnTo>
                      <a:pt x="137" y="2855"/>
                    </a:lnTo>
                    <a:lnTo>
                      <a:pt x="124" y="2841"/>
                    </a:lnTo>
                    <a:lnTo>
                      <a:pt x="117" y="2830"/>
                    </a:lnTo>
                    <a:lnTo>
                      <a:pt x="132" y="2826"/>
                    </a:lnTo>
                    <a:lnTo>
                      <a:pt x="132" y="2821"/>
                    </a:lnTo>
                    <a:lnTo>
                      <a:pt x="132" y="2820"/>
                    </a:lnTo>
                    <a:lnTo>
                      <a:pt x="141" y="2816"/>
                    </a:lnTo>
                    <a:lnTo>
                      <a:pt x="150" y="2813"/>
                    </a:lnTo>
                    <a:lnTo>
                      <a:pt x="162" y="2795"/>
                    </a:lnTo>
                    <a:lnTo>
                      <a:pt x="163" y="2795"/>
                    </a:lnTo>
                    <a:lnTo>
                      <a:pt x="168" y="2800"/>
                    </a:lnTo>
                    <a:lnTo>
                      <a:pt x="166" y="2808"/>
                    </a:lnTo>
                    <a:lnTo>
                      <a:pt x="161" y="2825"/>
                    </a:lnTo>
                    <a:lnTo>
                      <a:pt x="158" y="2832"/>
                    </a:lnTo>
                    <a:lnTo>
                      <a:pt x="158" y="2834"/>
                    </a:lnTo>
                    <a:lnTo>
                      <a:pt x="158" y="2837"/>
                    </a:lnTo>
                    <a:lnTo>
                      <a:pt x="158" y="2850"/>
                    </a:lnTo>
                    <a:lnTo>
                      <a:pt x="147" y="2853"/>
                    </a:lnTo>
                    <a:lnTo>
                      <a:pt x="146" y="2858"/>
                    </a:lnTo>
                    <a:close/>
                    <a:moveTo>
                      <a:pt x="57" y="2799"/>
                    </a:moveTo>
                    <a:lnTo>
                      <a:pt x="53" y="2807"/>
                    </a:lnTo>
                    <a:lnTo>
                      <a:pt x="45" y="2803"/>
                    </a:lnTo>
                    <a:lnTo>
                      <a:pt x="48" y="2782"/>
                    </a:lnTo>
                    <a:lnTo>
                      <a:pt x="55" y="2791"/>
                    </a:lnTo>
                    <a:lnTo>
                      <a:pt x="52" y="2795"/>
                    </a:lnTo>
                    <a:lnTo>
                      <a:pt x="58" y="2798"/>
                    </a:lnTo>
                    <a:lnTo>
                      <a:pt x="57" y="2799"/>
                    </a:lnTo>
                    <a:close/>
                    <a:moveTo>
                      <a:pt x="98" y="2809"/>
                    </a:moveTo>
                    <a:lnTo>
                      <a:pt x="96" y="2813"/>
                    </a:lnTo>
                    <a:lnTo>
                      <a:pt x="94" y="2811"/>
                    </a:lnTo>
                    <a:lnTo>
                      <a:pt x="86" y="2804"/>
                    </a:lnTo>
                    <a:lnTo>
                      <a:pt x="83" y="2803"/>
                    </a:lnTo>
                    <a:lnTo>
                      <a:pt x="75" y="2796"/>
                    </a:lnTo>
                    <a:lnTo>
                      <a:pt x="69" y="2787"/>
                    </a:lnTo>
                    <a:lnTo>
                      <a:pt x="66" y="2782"/>
                    </a:lnTo>
                    <a:lnTo>
                      <a:pt x="66" y="2774"/>
                    </a:lnTo>
                    <a:lnTo>
                      <a:pt x="68" y="2770"/>
                    </a:lnTo>
                    <a:lnTo>
                      <a:pt x="72" y="2773"/>
                    </a:lnTo>
                    <a:lnTo>
                      <a:pt x="74" y="2774"/>
                    </a:lnTo>
                    <a:lnTo>
                      <a:pt x="82" y="2779"/>
                    </a:lnTo>
                    <a:lnTo>
                      <a:pt x="85" y="2779"/>
                    </a:lnTo>
                    <a:lnTo>
                      <a:pt x="85" y="2782"/>
                    </a:lnTo>
                    <a:lnTo>
                      <a:pt x="86" y="2786"/>
                    </a:lnTo>
                    <a:lnTo>
                      <a:pt x="87" y="2788"/>
                    </a:lnTo>
                    <a:lnTo>
                      <a:pt x="89" y="2794"/>
                    </a:lnTo>
                    <a:lnTo>
                      <a:pt x="98" y="2805"/>
                    </a:lnTo>
                    <a:lnTo>
                      <a:pt x="99" y="2808"/>
                    </a:lnTo>
                    <a:lnTo>
                      <a:pt x="98" y="2809"/>
                    </a:lnTo>
                    <a:close/>
                    <a:moveTo>
                      <a:pt x="331" y="2753"/>
                    </a:moveTo>
                    <a:lnTo>
                      <a:pt x="329" y="2754"/>
                    </a:lnTo>
                    <a:lnTo>
                      <a:pt x="331" y="2753"/>
                    </a:lnTo>
                    <a:close/>
                    <a:moveTo>
                      <a:pt x="370" y="2762"/>
                    </a:moveTo>
                    <a:lnTo>
                      <a:pt x="377" y="2775"/>
                    </a:lnTo>
                    <a:lnTo>
                      <a:pt x="378" y="2775"/>
                    </a:lnTo>
                    <a:lnTo>
                      <a:pt x="381" y="2774"/>
                    </a:lnTo>
                    <a:lnTo>
                      <a:pt x="382" y="2773"/>
                    </a:lnTo>
                    <a:lnTo>
                      <a:pt x="386" y="2773"/>
                    </a:lnTo>
                    <a:lnTo>
                      <a:pt x="390" y="2777"/>
                    </a:lnTo>
                    <a:lnTo>
                      <a:pt x="392" y="2779"/>
                    </a:lnTo>
                    <a:lnTo>
                      <a:pt x="387" y="2779"/>
                    </a:lnTo>
                    <a:lnTo>
                      <a:pt x="386" y="2779"/>
                    </a:lnTo>
                    <a:lnTo>
                      <a:pt x="378" y="2779"/>
                    </a:lnTo>
                    <a:lnTo>
                      <a:pt x="375" y="2779"/>
                    </a:lnTo>
                    <a:lnTo>
                      <a:pt x="374" y="2778"/>
                    </a:lnTo>
                    <a:lnTo>
                      <a:pt x="370" y="2774"/>
                    </a:lnTo>
                    <a:lnTo>
                      <a:pt x="370" y="2770"/>
                    </a:lnTo>
                    <a:lnTo>
                      <a:pt x="366" y="2767"/>
                    </a:lnTo>
                    <a:lnTo>
                      <a:pt x="365" y="2767"/>
                    </a:lnTo>
                    <a:lnTo>
                      <a:pt x="363" y="2770"/>
                    </a:lnTo>
                    <a:lnTo>
                      <a:pt x="358" y="2777"/>
                    </a:lnTo>
                    <a:lnTo>
                      <a:pt x="352" y="2795"/>
                    </a:lnTo>
                    <a:lnTo>
                      <a:pt x="349" y="2802"/>
                    </a:lnTo>
                    <a:lnTo>
                      <a:pt x="352" y="2804"/>
                    </a:lnTo>
                    <a:lnTo>
                      <a:pt x="352" y="2805"/>
                    </a:lnTo>
                    <a:lnTo>
                      <a:pt x="353" y="2805"/>
                    </a:lnTo>
                    <a:lnTo>
                      <a:pt x="352" y="2807"/>
                    </a:lnTo>
                    <a:lnTo>
                      <a:pt x="350" y="2804"/>
                    </a:lnTo>
                    <a:lnTo>
                      <a:pt x="349" y="2802"/>
                    </a:lnTo>
                    <a:lnTo>
                      <a:pt x="349" y="2795"/>
                    </a:lnTo>
                    <a:lnTo>
                      <a:pt x="354" y="2775"/>
                    </a:lnTo>
                    <a:lnTo>
                      <a:pt x="360" y="2765"/>
                    </a:lnTo>
                    <a:lnTo>
                      <a:pt x="360" y="2762"/>
                    </a:lnTo>
                    <a:lnTo>
                      <a:pt x="361" y="2761"/>
                    </a:lnTo>
                    <a:lnTo>
                      <a:pt x="361" y="2756"/>
                    </a:lnTo>
                    <a:lnTo>
                      <a:pt x="361" y="2757"/>
                    </a:lnTo>
                    <a:lnTo>
                      <a:pt x="361" y="2762"/>
                    </a:lnTo>
                    <a:lnTo>
                      <a:pt x="358" y="2767"/>
                    </a:lnTo>
                    <a:lnTo>
                      <a:pt x="356" y="2771"/>
                    </a:lnTo>
                    <a:lnTo>
                      <a:pt x="356" y="2773"/>
                    </a:lnTo>
                    <a:lnTo>
                      <a:pt x="357" y="2774"/>
                    </a:lnTo>
                    <a:lnTo>
                      <a:pt x="363" y="2766"/>
                    </a:lnTo>
                    <a:lnTo>
                      <a:pt x="365" y="2765"/>
                    </a:lnTo>
                    <a:lnTo>
                      <a:pt x="366" y="2765"/>
                    </a:lnTo>
                    <a:lnTo>
                      <a:pt x="367" y="2760"/>
                    </a:lnTo>
                    <a:lnTo>
                      <a:pt x="369" y="2754"/>
                    </a:lnTo>
                    <a:lnTo>
                      <a:pt x="369" y="2753"/>
                    </a:lnTo>
                    <a:lnTo>
                      <a:pt x="370" y="2757"/>
                    </a:lnTo>
                    <a:lnTo>
                      <a:pt x="370" y="2760"/>
                    </a:lnTo>
                    <a:lnTo>
                      <a:pt x="370" y="2761"/>
                    </a:lnTo>
                    <a:lnTo>
                      <a:pt x="370" y="2762"/>
                    </a:lnTo>
                    <a:close/>
                    <a:moveTo>
                      <a:pt x="350" y="2762"/>
                    </a:moveTo>
                    <a:lnTo>
                      <a:pt x="349" y="2762"/>
                    </a:lnTo>
                    <a:lnTo>
                      <a:pt x="352" y="2756"/>
                    </a:lnTo>
                    <a:lnTo>
                      <a:pt x="354" y="2752"/>
                    </a:lnTo>
                    <a:lnTo>
                      <a:pt x="357" y="2753"/>
                    </a:lnTo>
                    <a:lnTo>
                      <a:pt x="356" y="2754"/>
                    </a:lnTo>
                    <a:lnTo>
                      <a:pt x="352" y="2761"/>
                    </a:lnTo>
                    <a:lnTo>
                      <a:pt x="350" y="2762"/>
                    </a:lnTo>
                    <a:close/>
                    <a:moveTo>
                      <a:pt x="43" y="2750"/>
                    </a:moveTo>
                    <a:lnTo>
                      <a:pt x="47" y="2752"/>
                    </a:lnTo>
                    <a:lnTo>
                      <a:pt x="49" y="2756"/>
                    </a:lnTo>
                    <a:lnTo>
                      <a:pt x="49" y="2760"/>
                    </a:lnTo>
                    <a:lnTo>
                      <a:pt x="47" y="2761"/>
                    </a:lnTo>
                    <a:lnTo>
                      <a:pt x="44" y="2761"/>
                    </a:lnTo>
                    <a:lnTo>
                      <a:pt x="43" y="2756"/>
                    </a:lnTo>
                    <a:lnTo>
                      <a:pt x="41" y="2752"/>
                    </a:lnTo>
                    <a:lnTo>
                      <a:pt x="43" y="2750"/>
                    </a:lnTo>
                    <a:close/>
                    <a:moveTo>
                      <a:pt x="73" y="2754"/>
                    </a:moveTo>
                    <a:lnTo>
                      <a:pt x="75" y="2769"/>
                    </a:lnTo>
                    <a:lnTo>
                      <a:pt x="66" y="2761"/>
                    </a:lnTo>
                    <a:lnTo>
                      <a:pt x="64" y="2750"/>
                    </a:lnTo>
                    <a:lnTo>
                      <a:pt x="73" y="2754"/>
                    </a:lnTo>
                    <a:close/>
                    <a:moveTo>
                      <a:pt x="367" y="2752"/>
                    </a:moveTo>
                    <a:lnTo>
                      <a:pt x="369" y="2753"/>
                    </a:lnTo>
                    <a:lnTo>
                      <a:pt x="361" y="2749"/>
                    </a:lnTo>
                    <a:lnTo>
                      <a:pt x="365" y="2750"/>
                    </a:lnTo>
                    <a:lnTo>
                      <a:pt x="367" y="2752"/>
                    </a:lnTo>
                    <a:close/>
                    <a:moveTo>
                      <a:pt x="349" y="2745"/>
                    </a:moveTo>
                    <a:lnTo>
                      <a:pt x="339" y="2749"/>
                    </a:lnTo>
                    <a:lnTo>
                      <a:pt x="343" y="2748"/>
                    </a:lnTo>
                    <a:lnTo>
                      <a:pt x="348" y="2744"/>
                    </a:lnTo>
                    <a:lnTo>
                      <a:pt x="349" y="2744"/>
                    </a:lnTo>
                    <a:lnTo>
                      <a:pt x="349" y="2745"/>
                    </a:lnTo>
                    <a:close/>
                    <a:moveTo>
                      <a:pt x="357" y="2745"/>
                    </a:moveTo>
                    <a:lnTo>
                      <a:pt x="356" y="2745"/>
                    </a:lnTo>
                    <a:lnTo>
                      <a:pt x="356" y="2744"/>
                    </a:lnTo>
                    <a:lnTo>
                      <a:pt x="357" y="2745"/>
                    </a:lnTo>
                    <a:close/>
                    <a:moveTo>
                      <a:pt x="176" y="2731"/>
                    </a:moveTo>
                    <a:lnTo>
                      <a:pt x="165" y="2743"/>
                    </a:lnTo>
                    <a:lnTo>
                      <a:pt x="158" y="2749"/>
                    </a:lnTo>
                    <a:lnTo>
                      <a:pt x="158" y="2752"/>
                    </a:lnTo>
                    <a:lnTo>
                      <a:pt x="161" y="2762"/>
                    </a:lnTo>
                    <a:lnTo>
                      <a:pt x="163" y="2773"/>
                    </a:lnTo>
                    <a:lnTo>
                      <a:pt x="166" y="2773"/>
                    </a:lnTo>
                    <a:lnTo>
                      <a:pt x="171" y="2774"/>
                    </a:lnTo>
                    <a:lnTo>
                      <a:pt x="172" y="2774"/>
                    </a:lnTo>
                    <a:lnTo>
                      <a:pt x="170" y="2777"/>
                    </a:lnTo>
                    <a:lnTo>
                      <a:pt x="166" y="2783"/>
                    </a:lnTo>
                    <a:lnTo>
                      <a:pt x="163" y="2785"/>
                    </a:lnTo>
                    <a:lnTo>
                      <a:pt x="162" y="2785"/>
                    </a:lnTo>
                    <a:lnTo>
                      <a:pt x="155" y="2791"/>
                    </a:lnTo>
                    <a:lnTo>
                      <a:pt x="151" y="2792"/>
                    </a:lnTo>
                    <a:lnTo>
                      <a:pt x="149" y="2791"/>
                    </a:lnTo>
                    <a:lnTo>
                      <a:pt x="147" y="2791"/>
                    </a:lnTo>
                    <a:lnTo>
                      <a:pt x="147" y="2792"/>
                    </a:lnTo>
                    <a:lnTo>
                      <a:pt x="149" y="2800"/>
                    </a:lnTo>
                    <a:lnTo>
                      <a:pt x="146" y="2805"/>
                    </a:lnTo>
                    <a:lnTo>
                      <a:pt x="141" y="2808"/>
                    </a:lnTo>
                    <a:lnTo>
                      <a:pt x="130" y="2812"/>
                    </a:lnTo>
                    <a:lnTo>
                      <a:pt x="124" y="2813"/>
                    </a:lnTo>
                    <a:lnTo>
                      <a:pt x="121" y="2813"/>
                    </a:lnTo>
                    <a:lnTo>
                      <a:pt x="121" y="2819"/>
                    </a:lnTo>
                    <a:lnTo>
                      <a:pt x="123" y="2821"/>
                    </a:lnTo>
                    <a:lnTo>
                      <a:pt x="115" y="2822"/>
                    </a:lnTo>
                    <a:lnTo>
                      <a:pt x="110" y="2825"/>
                    </a:lnTo>
                    <a:lnTo>
                      <a:pt x="108" y="2824"/>
                    </a:lnTo>
                    <a:lnTo>
                      <a:pt x="104" y="2821"/>
                    </a:lnTo>
                    <a:lnTo>
                      <a:pt x="104" y="2808"/>
                    </a:lnTo>
                    <a:lnTo>
                      <a:pt x="99" y="2799"/>
                    </a:lnTo>
                    <a:lnTo>
                      <a:pt x="95" y="2795"/>
                    </a:lnTo>
                    <a:lnTo>
                      <a:pt x="96" y="2792"/>
                    </a:lnTo>
                    <a:lnTo>
                      <a:pt x="98" y="2792"/>
                    </a:lnTo>
                    <a:lnTo>
                      <a:pt x="99" y="2792"/>
                    </a:lnTo>
                    <a:lnTo>
                      <a:pt x="102" y="2796"/>
                    </a:lnTo>
                    <a:lnTo>
                      <a:pt x="106" y="2802"/>
                    </a:lnTo>
                    <a:lnTo>
                      <a:pt x="106" y="2799"/>
                    </a:lnTo>
                    <a:lnTo>
                      <a:pt x="107" y="2795"/>
                    </a:lnTo>
                    <a:lnTo>
                      <a:pt x="106" y="2792"/>
                    </a:lnTo>
                    <a:lnTo>
                      <a:pt x="98" y="2779"/>
                    </a:lnTo>
                    <a:lnTo>
                      <a:pt x="104" y="2779"/>
                    </a:lnTo>
                    <a:lnTo>
                      <a:pt x="104" y="2778"/>
                    </a:lnTo>
                    <a:lnTo>
                      <a:pt x="103" y="2778"/>
                    </a:lnTo>
                    <a:lnTo>
                      <a:pt x="99" y="2775"/>
                    </a:lnTo>
                    <a:lnTo>
                      <a:pt x="95" y="2774"/>
                    </a:lnTo>
                    <a:lnTo>
                      <a:pt x="93" y="2774"/>
                    </a:lnTo>
                    <a:lnTo>
                      <a:pt x="87" y="2769"/>
                    </a:lnTo>
                    <a:lnTo>
                      <a:pt x="86" y="2761"/>
                    </a:lnTo>
                    <a:lnTo>
                      <a:pt x="83" y="2758"/>
                    </a:lnTo>
                    <a:lnTo>
                      <a:pt x="77" y="2752"/>
                    </a:lnTo>
                    <a:lnTo>
                      <a:pt x="81" y="2750"/>
                    </a:lnTo>
                    <a:lnTo>
                      <a:pt x="82" y="2750"/>
                    </a:lnTo>
                    <a:lnTo>
                      <a:pt x="86" y="2749"/>
                    </a:lnTo>
                    <a:lnTo>
                      <a:pt x="87" y="2749"/>
                    </a:lnTo>
                    <a:lnTo>
                      <a:pt x="89" y="2752"/>
                    </a:lnTo>
                    <a:lnTo>
                      <a:pt x="94" y="2762"/>
                    </a:lnTo>
                    <a:lnTo>
                      <a:pt x="98" y="2764"/>
                    </a:lnTo>
                    <a:lnTo>
                      <a:pt x="102" y="2764"/>
                    </a:lnTo>
                    <a:lnTo>
                      <a:pt x="106" y="2769"/>
                    </a:lnTo>
                    <a:lnTo>
                      <a:pt x="110" y="2773"/>
                    </a:lnTo>
                    <a:lnTo>
                      <a:pt x="111" y="2774"/>
                    </a:lnTo>
                    <a:lnTo>
                      <a:pt x="119" y="2778"/>
                    </a:lnTo>
                    <a:lnTo>
                      <a:pt x="121" y="2779"/>
                    </a:lnTo>
                    <a:lnTo>
                      <a:pt x="121" y="2782"/>
                    </a:lnTo>
                    <a:lnTo>
                      <a:pt x="121" y="2787"/>
                    </a:lnTo>
                    <a:lnTo>
                      <a:pt x="121" y="2794"/>
                    </a:lnTo>
                    <a:lnTo>
                      <a:pt x="129" y="2799"/>
                    </a:lnTo>
                    <a:lnTo>
                      <a:pt x="127" y="2788"/>
                    </a:lnTo>
                    <a:lnTo>
                      <a:pt x="129" y="2788"/>
                    </a:lnTo>
                    <a:lnTo>
                      <a:pt x="134" y="2795"/>
                    </a:lnTo>
                    <a:lnTo>
                      <a:pt x="136" y="2795"/>
                    </a:lnTo>
                    <a:lnTo>
                      <a:pt x="137" y="2795"/>
                    </a:lnTo>
                    <a:lnTo>
                      <a:pt x="136" y="2786"/>
                    </a:lnTo>
                    <a:lnTo>
                      <a:pt x="132" y="2783"/>
                    </a:lnTo>
                    <a:lnTo>
                      <a:pt x="130" y="2781"/>
                    </a:lnTo>
                    <a:lnTo>
                      <a:pt x="125" y="2771"/>
                    </a:lnTo>
                    <a:lnTo>
                      <a:pt x="121" y="2771"/>
                    </a:lnTo>
                    <a:lnTo>
                      <a:pt x="115" y="2766"/>
                    </a:lnTo>
                    <a:lnTo>
                      <a:pt x="120" y="2760"/>
                    </a:lnTo>
                    <a:lnTo>
                      <a:pt x="123" y="2758"/>
                    </a:lnTo>
                    <a:lnTo>
                      <a:pt x="128" y="2756"/>
                    </a:lnTo>
                    <a:lnTo>
                      <a:pt x="132" y="2756"/>
                    </a:lnTo>
                    <a:lnTo>
                      <a:pt x="130" y="2749"/>
                    </a:lnTo>
                    <a:lnTo>
                      <a:pt x="133" y="2745"/>
                    </a:lnTo>
                    <a:lnTo>
                      <a:pt x="136" y="2745"/>
                    </a:lnTo>
                    <a:lnTo>
                      <a:pt x="144" y="2745"/>
                    </a:lnTo>
                    <a:lnTo>
                      <a:pt x="145" y="2745"/>
                    </a:lnTo>
                    <a:lnTo>
                      <a:pt x="147" y="2749"/>
                    </a:lnTo>
                    <a:lnTo>
                      <a:pt x="149" y="2749"/>
                    </a:lnTo>
                    <a:lnTo>
                      <a:pt x="153" y="2748"/>
                    </a:lnTo>
                    <a:lnTo>
                      <a:pt x="154" y="2748"/>
                    </a:lnTo>
                    <a:lnTo>
                      <a:pt x="158" y="2748"/>
                    </a:lnTo>
                    <a:lnTo>
                      <a:pt x="159" y="2748"/>
                    </a:lnTo>
                    <a:lnTo>
                      <a:pt x="159" y="2747"/>
                    </a:lnTo>
                    <a:lnTo>
                      <a:pt x="161" y="2745"/>
                    </a:lnTo>
                    <a:lnTo>
                      <a:pt x="159" y="2745"/>
                    </a:lnTo>
                    <a:lnTo>
                      <a:pt x="157" y="2744"/>
                    </a:lnTo>
                    <a:lnTo>
                      <a:pt x="154" y="2744"/>
                    </a:lnTo>
                    <a:lnTo>
                      <a:pt x="151" y="2744"/>
                    </a:lnTo>
                    <a:lnTo>
                      <a:pt x="150" y="2743"/>
                    </a:lnTo>
                    <a:lnTo>
                      <a:pt x="149" y="2741"/>
                    </a:lnTo>
                    <a:lnTo>
                      <a:pt x="153" y="2736"/>
                    </a:lnTo>
                    <a:lnTo>
                      <a:pt x="154" y="2740"/>
                    </a:lnTo>
                    <a:lnTo>
                      <a:pt x="154" y="2741"/>
                    </a:lnTo>
                    <a:lnTo>
                      <a:pt x="157" y="2743"/>
                    </a:lnTo>
                    <a:lnTo>
                      <a:pt x="158" y="2741"/>
                    </a:lnTo>
                    <a:lnTo>
                      <a:pt x="166" y="2736"/>
                    </a:lnTo>
                    <a:lnTo>
                      <a:pt x="167" y="2736"/>
                    </a:lnTo>
                    <a:lnTo>
                      <a:pt x="170" y="2733"/>
                    </a:lnTo>
                    <a:lnTo>
                      <a:pt x="171" y="2731"/>
                    </a:lnTo>
                    <a:lnTo>
                      <a:pt x="175" y="2726"/>
                    </a:lnTo>
                    <a:lnTo>
                      <a:pt x="178" y="2723"/>
                    </a:lnTo>
                    <a:lnTo>
                      <a:pt x="176" y="2726"/>
                    </a:lnTo>
                    <a:lnTo>
                      <a:pt x="176" y="2731"/>
                    </a:lnTo>
                    <a:close/>
                    <a:moveTo>
                      <a:pt x="145" y="2745"/>
                    </a:moveTo>
                    <a:lnTo>
                      <a:pt x="144" y="2745"/>
                    </a:lnTo>
                    <a:lnTo>
                      <a:pt x="140" y="2745"/>
                    </a:lnTo>
                    <a:lnTo>
                      <a:pt x="137" y="2748"/>
                    </a:lnTo>
                    <a:lnTo>
                      <a:pt x="137" y="2749"/>
                    </a:lnTo>
                    <a:lnTo>
                      <a:pt x="137" y="2752"/>
                    </a:lnTo>
                    <a:lnTo>
                      <a:pt x="137" y="2757"/>
                    </a:lnTo>
                    <a:lnTo>
                      <a:pt x="137" y="2761"/>
                    </a:lnTo>
                    <a:lnTo>
                      <a:pt x="140" y="2767"/>
                    </a:lnTo>
                    <a:lnTo>
                      <a:pt x="141" y="2770"/>
                    </a:lnTo>
                    <a:lnTo>
                      <a:pt x="151" y="2773"/>
                    </a:lnTo>
                    <a:lnTo>
                      <a:pt x="155" y="2773"/>
                    </a:lnTo>
                    <a:lnTo>
                      <a:pt x="158" y="2773"/>
                    </a:lnTo>
                    <a:lnTo>
                      <a:pt x="158" y="2771"/>
                    </a:lnTo>
                    <a:lnTo>
                      <a:pt x="159" y="2769"/>
                    </a:lnTo>
                    <a:lnTo>
                      <a:pt x="159" y="2767"/>
                    </a:lnTo>
                    <a:lnTo>
                      <a:pt x="161" y="2764"/>
                    </a:lnTo>
                    <a:lnTo>
                      <a:pt x="161" y="2761"/>
                    </a:lnTo>
                    <a:lnTo>
                      <a:pt x="159" y="2761"/>
                    </a:lnTo>
                    <a:lnTo>
                      <a:pt x="151" y="2757"/>
                    </a:lnTo>
                    <a:lnTo>
                      <a:pt x="147" y="2757"/>
                    </a:lnTo>
                    <a:lnTo>
                      <a:pt x="146" y="2752"/>
                    </a:lnTo>
                    <a:lnTo>
                      <a:pt x="147" y="2749"/>
                    </a:lnTo>
                    <a:lnTo>
                      <a:pt x="145" y="2745"/>
                    </a:lnTo>
                    <a:close/>
                    <a:moveTo>
                      <a:pt x="221" y="2749"/>
                    </a:moveTo>
                    <a:lnTo>
                      <a:pt x="204" y="2766"/>
                    </a:lnTo>
                    <a:lnTo>
                      <a:pt x="202" y="2765"/>
                    </a:lnTo>
                    <a:lnTo>
                      <a:pt x="201" y="2764"/>
                    </a:lnTo>
                    <a:lnTo>
                      <a:pt x="199" y="2764"/>
                    </a:lnTo>
                    <a:lnTo>
                      <a:pt x="193" y="2766"/>
                    </a:lnTo>
                    <a:lnTo>
                      <a:pt x="192" y="2767"/>
                    </a:lnTo>
                    <a:lnTo>
                      <a:pt x="192" y="2771"/>
                    </a:lnTo>
                    <a:lnTo>
                      <a:pt x="192" y="2773"/>
                    </a:lnTo>
                    <a:lnTo>
                      <a:pt x="217" y="2781"/>
                    </a:lnTo>
                    <a:lnTo>
                      <a:pt x="218" y="2781"/>
                    </a:lnTo>
                    <a:lnTo>
                      <a:pt x="218" y="2779"/>
                    </a:lnTo>
                    <a:lnTo>
                      <a:pt x="223" y="2777"/>
                    </a:lnTo>
                    <a:lnTo>
                      <a:pt x="227" y="2774"/>
                    </a:lnTo>
                    <a:lnTo>
                      <a:pt x="230" y="2773"/>
                    </a:lnTo>
                    <a:lnTo>
                      <a:pt x="233" y="2769"/>
                    </a:lnTo>
                    <a:lnTo>
                      <a:pt x="240" y="2770"/>
                    </a:lnTo>
                    <a:lnTo>
                      <a:pt x="230" y="2778"/>
                    </a:lnTo>
                    <a:lnTo>
                      <a:pt x="226" y="2781"/>
                    </a:lnTo>
                    <a:lnTo>
                      <a:pt x="225" y="2781"/>
                    </a:lnTo>
                    <a:lnTo>
                      <a:pt x="222" y="2782"/>
                    </a:lnTo>
                    <a:lnTo>
                      <a:pt x="218" y="2782"/>
                    </a:lnTo>
                    <a:lnTo>
                      <a:pt x="210" y="2782"/>
                    </a:lnTo>
                    <a:lnTo>
                      <a:pt x="209" y="2782"/>
                    </a:lnTo>
                    <a:lnTo>
                      <a:pt x="210" y="2781"/>
                    </a:lnTo>
                    <a:lnTo>
                      <a:pt x="209" y="2779"/>
                    </a:lnTo>
                    <a:lnTo>
                      <a:pt x="208" y="2778"/>
                    </a:lnTo>
                    <a:lnTo>
                      <a:pt x="205" y="2778"/>
                    </a:lnTo>
                    <a:lnTo>
                      <a:pt x="200" y="2778"/>
                    </a:lnTo>
                    <a:lnTo>
                      <a:pt x="195" y="2778"/>
                    </a:lnTo>
                    <a:lnTo>
                      <a:pt x="192" y="2779"/>
                    </a:lnTo>
                    <a:lnTo>
                      <a:pt x="191" y="2779"/>
                    </a:lnTo>
                    <a:lnTo>
                      <a:pt x="188" y="2781"/>
                    </a:lnTo>
                    <a:lnTo>
                      <a:pt x="185" y="2785"/>
                    </a:lnTo>
                    <a:lnTo>
                      <a:pt x="185" y="2786"/>
                    </a:lnTo>
                    <a:lnTo>
                      <a:pt x="187" y="2786"/>
                    </a:lnTo>
                    <a:lnTo>
                      <a:pt x="188" y="2785"/>
                    </a:lnTo>
                    <a:lnTo>
                      <a:pt x="191" y="2787"/>
                    </a:lnTo>
                    <a:lnTo>
                      <a:pt x="189" y="2788"/>
                    </a:lnTo>
                    <a:lnTo>
                      <a:pt x="187" y="2791"/>
                    </a:lnTo>
                    <a:lnTo>
                      <a:pt x="183" y="2792"/>
                    </a:lnTo>
                    <a:lnTo>
                      <a:pt x="183" y="2799"/>
                    </a:lnTo>
                    <a:lnTo>
                      <a:pt x="183" y="2809"/>
                    </a:lnTo>
                    <a:lnTo>
                      <a:pt x="183" y="2811"/>
                    </a:lnTo>
                    <a:lnTo>
                      <a:pt x="184" y="2811"/>
                    </a:lnTo>
                    <a:lnTo>
                      <a:pt x="187" y="2809"/>
                    </a:lnTo>
                    <a:lnTo>
                      <a:pt x="188" y="2809"/>
                    </a:lnTo>
                    <a:lnTo>
                      <a:pt x="196" y="2804"/>
                    </a:lnTo>
                    <a:lnTo>
                      <a:pt x="201" y="2799"/>
                    </a:lnTo>
                    <a:lnTo>
                      <a:pt x="201" y="2798"/>
                    </a:lnTo>
                    <a:lnTo>
                      <a:pt x="201" y="2795"/>
                    </a:lnTo>
                    <a:lnTo>
                      <a:pt x="204" y="2794"/>
                    </a:lnTo>
                    <a:lnTo>
                      <a:pt x="205" y="2794"/>
                    </a:lnTo>
                    <a:lnTo>
                      <a:pt x="206" y="2794"/>
                    </a:lnTo>
                    <a:lnTo>
                      <a:pt x="208" y="2794"/>
                    </a:lnTo>
                    <a:lnTo>
                      <a:pt x="206" y="2799"/>
                    </a:lnTo>
                    <a:lnTo>
                      <a:pt x="205" y="2802"/>
                    </a:lnTo>
                    <a:lnTo>
                      <a:pt x="205" y="2804"/>
                    </a:lnTo>
                    <a:lnTo>
                      <a:pt x="202" y="2804"/>
                    </a:lnTo>
                    <a:lnTo>
                      <a:pt x="201" y="2805"/>
                    </a:lnTo>
                    <a:lnTo>
                      <a:pt x="200" y="2807"/>
                    </a:lnTo>
                    <a:lnTo>
                      <a:pt x="200" y="2808"/>
                    </a:lnTo>
                    <a:lnTo>
                      <a:pt x="204" y="2808"/>
                    </a:lnTo>
                    <a:lnTo>
                      <a:pt x="208" y="2808"/>
                    </a:lnTo>
                    <a:lnTo>
                      <a:pt x="213" y="2808"/>
                    </a:lnTo>
                    <a:lnTo>
                      <a:pt x="214" y="2807"/>
                    </a:lnTo>
                    <a:lnTo>
                      <a:pt x="216" y="2807"/>
                    </a:lnTo>
                    <a:lnTo>
                      <a:pt x="216" y="2805"/>
                    </a:lnTo>
                    <a:lnTo>
                      <a:pt x="218" y="2802"/>
                    </a:lnTo>
                    <a:lnTo>
                      <a:pt x="218" y="2800"/>
                    </a:lnTo>
                    <a:lnTo>
                      <a:pt x="218" y="2798"/>
                    </a:lnTo>
                    <a:lnTo>
                      <a:pt x="219" y="2795"/>
                    </a:lnTo>
                    <a:lnTo>
                      <a:pt x="225" y="2790"/>
                    </a:lnTo>
                    <a:lnTo>
                      <a:pt x="227" y="2791"/>
                    </a:lnTo>
                    <a:lnTo>
                      <a:pt x="230" y="2794"/>
                    </a:lnTo>
                    <a:lnTo>
                      <a:pt x="230" y="2795"/>
                    </a:lnTo>
                    <a:lnTo>
                      <a:pt x="229" y="2795"/>
                    </a:lnTo>
                    <a:lnTo>
                      <a:pt x="227" y="2795"/>
                    </a:lnTo>
                    <a:lnTo>
                      <a:pt x="225" y="2795"/>
                    </a:lnTo>
                    <a:lnTo>
                      <a:pt x="223" y="2796"/>
                    </a:lnTo>
                    <a:lnTo>
                      <a:pt x="223" y="2800"/>
                    </a:lnTo>
                    <a:lnTo>
                      <a:pt x="219" y="2809"/>
                    </a:lnTo>
                    <a:lnTo>
                      <a:pt x="221" y="2811"/>
                    </a:lnTo>
                    <a:lnTo>
                      <a:pt x="238" y="2817"/>
                    </a:lnTo>
                    <a:lnTo>
                      <a:pt x="242" y="2817"/>
                    </a:lnTo>
                    <a:lnTo>
                      <a:pt x="250" y="2820"/>
                    </a:lnTo>
                    <a:lnTo>
                      <a:pt x="251" y="2822"/>
                    </a:lnTo>
                    <a:lnTo>
                      <a:pt x="255" y="2822"/>
                    </a:lnTo>
                    <a:lnTo>
                      <a:pt x="256" y="2822"/>
                    </a:lnTo>
                    <a:lnTo>
                      <a:pt x="257" y="2821"/>
                    </a:lnTo>
                    <a:lnTo>
                      <a:pt x="265" y="2805"/>
                    </a:lnTo>
                    <a:lnTo>
                      <a:pt x="267" y="2804"/>
                    </a:lnTo>
                    <a:lnTo>
                      <a:pt x="267" y="2798"/>
                    </a:lnTo>
                    <a:lnTo>
                      <a:pt x="265" y="2796"/>
                    </a:lnTo>
                    <a:lnTo>
                      <a:pt x="263" y="2795"/>
                    </a:lnTo>
                    <a:lnTo>
                      <a:pt x="261" y="2790"/>
                    </a:lnTo>
                    <a:lnTo>
                      <a:pt x="261" y="2787"/>
                    </a:lnTo>
                    <a:lnTo>
                      <a:pt x="261" y="2786"/>
                    </a:lnTo>
                    <a:lnTo>
                      <a:pt x="265" y="2783"/>
                    </a:lnTo>
                    <a:lnTo>
                      <a:pt x="269" y="2782"/>
                    </a:lnTo>
                    <a:lnTo>
                      <a:pt x="269" y="2770"/>
                    </a:lnTo>
                    <a:lnTo>
                      <a:pt x="274" y="2754"/>
                    </a:lnTo>
                    <a:lnTo>
                      <a:pt x="276" y="2754"/>
                    </a:lnTo>
                    <a:lnTo>
                      <a:pt x="278" y="2760"/>
                    </a:lnTo>
                    <a:lnTo>
                      <a:pt x="278" y="2761"/>
                    </a:lnTo>
                    <a:lnTo>
                      <a:pt x="277" y="2765"/>
                    </a:lnTo>
                    <a:lnTo>
                      <a:pt x="276" y="2767"/>
                    </a:lnTo>
                    <a:lnTo>
                      <a:pt x="273" y="2771"/>
                    </a:lnTo>
                    <a:lnTo>
                      <a:pt x="272" y="2773"/>
                    </a:lnTo>
                    <a:lnTo>
                      <a:pt x="272" y="2777"/>
                    </a:lnTo>
                    <a:lnTo>
                      <a:pt x="273" y="2778"/>
                    </a:lnTo>
                    <a:lnTo>
                      <a:pt x="276" y="2782"/>
                    </a:lnTo>
                    <a:lnTo>
                      <a:pt x="280" y="2782"/>
                    </a:lnTo>
                    <a:lnTo>
                      <a:pt x="285" y="2782"/>
                    </a:lnTo>
                    <a:lnTo>
                      <a:pt x="288" y="2782"/>
                    </a:lnTo>
                    <a:lnTo>
                      <a:pt x="293" y="2781"/>
                    </a:lnTo>
                    <a:lnTo>
                      <a:pt x="297" y="2779"/>
                    </a:lnTo>
                    <a:lnTo>
                      <a:pt x="299" y="2773"/>
                    </a:lnTo>
                    <a:lnTo>
                      <a:pt x="302" y="2773"/>
                    </a:lnTo>
                    <a:lnTo>
                      <a:pt x="305" y="2771"/>
                    </a:lnTo>
                    <a:lnTo>
                      <a:pt x="314" y="2769"/>
                    </a:lnTo>
                    <a:lnTo>
                      <a:pt x="315" y="2769"/>
                    </a:lnTo>
                    <a:lnTo>
                      <a:pt x="316" y="2767"/>
                    </a:lnTo>
                    <a:lnTo>
                      <a:pt x="322" y="2762"/>
                    </a:lnTo>
                    <a:lnTo>
                      <a:pt x="323" y="2757"/>
                    </a:lnTo>
                    <a:lnTo>
                      <a:pt x="324" y="2757"/>
                    </a:lnTo>
                    <a:lnTo>
                      <a:pt x="323" y="2756"/>
                    </a:lnTo>
                    <a:lnTo>
                      <a:pt x="323" y="2754"/>
                    </a:lnTo>
                    <a:lnTo>
                      <a:pt x="324" y="2753"/>
                    </a:lnTo>
                    <a:lnTo>
                      <a:pt x="327" y="2750"/>
                    </a:lnTo>
                    <a:lnTo>
                      <a:pt x="336" y="2744"/>
                    </a:lnTo>
                    <a:lnTo>
                      <a:pt x="339" y="2744"/>
                    </a:lnTo>
                    <a:lnTo>
                      <a:pt x="331" y="2748"/>
                    </a:lnTo>
                    <a:lnTo>
                      <a:pt x="326" y="2752"/>
                    </a:lnTo>
                    <a:lnTo>
                      <a:pt x="322" y="2762"/>
                    </a:lnTo>
                    <a:lnTo>
                      <a:pt x="326" y="2761"/>
                    </a:lnTo>
                    <a:lnTo>
                      <a:pt x="327" y="2761"/>
                    </a:lnTo>
                    <a:lnTo>
                      <a:pt x="328" y="2757"/>
                    </a:lnTo>
                    <a:lnTo>
                      <a:pt x="328" y="2758"/>
                    </a:lnTo>
                    <a:lnTo>
                      <a:pt x="327" y="2761"/>
                    </a:lnTo>
                    <a:lnTo>
                      <a:pt x="327" y="2762"/>
                    </a:lnTo>
                    <a:lnTo>
                      <a:pt x="326" y="2764"/>
                    </a:lnTo>
                    <a:lnTo>
                      <a:pt x="324" y="2766"/>
                    </a:lnTo>
                    <a:lnTo>
                      <a:pt x="322" y="2767"/>
                    </a:lnTo>
                    <a:lnTo>
                      <a:pt x="316" y="2773"/>
                    </a:lnTo>
                    <a:lnTo>
                      <a:pt x="315" y="2773"/>
                    </a:lnTo>
                    <a:lnTo>
                      <a:pt x="307" y="2777"/>
                    </a:lnTo>
                    <a:lnTo>
                      <a:pt x="302" y="2779"/>
                    </a:lnTo>
                    <a:lnTo>
                      <a:pt x="299" y="2787"/>
                    </a:lnTo>
                    <a:lnTo>
                      <a:pt x="297" y="2788"/>
                    </a:lnTo>
                    <a:lnTo>
                      <a:pt x="286" y="2787"/>
                    </a:lnTo>
                    <a:lnTo>
                      <a:pt x="278" y="2787"/>
                    </a:lnTo>
                    <a:lnTo>
                      <a:pt x="276" y="2787"/>
                    </a:lnTo>
                    <a:lnTo>
                      <a:pt x="273" y="2791"/>
                    </a:lnTo>
                    <a:lnTo>
                      <a:pt x="272" y="2811"/>
                    </a:lnTo>
                    <a:lnTo>
                      <a:pt x="276" y="2816"/>
                    </a:lnTo>
                    <a:lnTo>
                      <a:pt x="280" y="2815"/>
                    </a:lnTo>
                    <a:lnTo>
                      <a:pt x="282" y="2813"/>
                    </a:lnTo>
                    <a:lnTo>
                      <a:pt x="315" y="2815"/>
                    </a:lnTo>
                    <a:lnTo>
                      <a:pt x="318" y="2816"/>
                    </a:lnTo>
                    <a:lnTo>
                      <a:pt x="318" y="2817"/>
                    </a:lnTo>
                    <a:lnTo>
                      <a:pt x="309" y="2822"/>
                    </a:lnTo>
                    <a:lnTo>
                      <a:pt x="305" y="2822"/>
                    </a:lnTo>
                    <a:lnTo>
                      <a:pt x="303" y="2821"/>
                    </a:lnTo>
                    <a:lnTo>
                      <a:pt x="299" y="2820"/>
                    </a:lnTo>
                    <a:lnTo>
                      <a:pt x="285" y="2817"/>
                    </a:lnTo>
                    <a:lnTo>
                      <a:pt x="280" y="2817"/>
                    </a:lnTo>
                    <a:lnTo>
                      <a:pt x="277" y="2819"/>
                    </a:lnTo>
                    <a:lnTo>
                      <a:pt x="276" y="2820"/>
                    </a:lnTo>
                    <a:lnTo>
                      <a:pt x="274" y="2828"/>
                    </a:lnTo>
                    <a:lnTo>
                      <a:pt x="274" y="2829"/>
                    </a:lnTo>
                    <a:lnTo>
                      <a:pt x="277" y="2832"/>
                    </a:lnTo>
                    <a:lnTo>
                      <a:pt x="281" y="2838"/>
                    </a:lnTo>
                    <a:lnTo>
                      <a:pt x="297" y="2846"/>
                    </a:lnTo>
                    <a:lnTo>
                      <a:pt x="299" y="2845"/>
                    </a:lnTo>
                    <a:lnTo>
                      <a:pt x="301" y="2843"/>
                    </a:lnTo>
                    <a:lnTo>
                      <a:pt x="301" y="2842"/>
                    </a:lnTo>
                    <a:lnTo>
                      <a:pt x="303" y="2841"/>
                    </a:lnTo>
                    <a:lnTo>
                      <a:pt x="309" y="2839"/>
                    </a:lnTo>
                    <a:lnTo>
                      <a:pt x="310" y="2839"/>
                    </a:lnTo>
                    <a:lnTo>
                      <a:pt x="312" y="2839"/>
                    </a:lnTo>
                    <a:lnTo>
                      <a:pt x="315" y="2839"/>
                    </a:lnTo>
                    <a:lnTo>
                      <a:pt x="316" y="2839"/>
                    </a:lnTo>
                    <a:lnTo>
                      <a:pt x="323" y="2839"/>
                    </a:lnTo>
                    <a:lnTo>
                      <a:pt x="328" y="2841"/>
                    </a:lnTo>
                    <a:lnTo>
                      <a:pt x="333" y="2843"/>
                    </a:lnTo>
                    <a:lnTo>
                      <a:pt x="340" y="2839"/>
                    </a:lnTo>
                    <a:lnTo>
                      <a:pt x="337" y="2846"/>
                    </a:lnTo>
                    <a:lnTo>
                      <a:pt x="337" y="2849"/>
                    </a:lnTo>
                    <a:lnTo>
                      <a:pt x="335" y="2850"/>
                    </a:lnTo>
                    <a:lnTo>
                      <a:pt x="333" y="2851"/>
                    </a:lnTo>
                    <a:lnTo>
                      <a:pt x="324" y="2862"/>
                    </a:lnTo>
                    <a:lnTo>
                      <a:pt x="326" y="2864"/>
                    </a:lnTo>
                    <a:lnTo>
                      <a:pt x="327" y="2866"/>
                    </a:lnTo>
                    <a:lnTo>
                      <a:pt x="328" y="2867"/>
                    </a:lnTo>
                    <a:lnTo>
                      <a:pt x="329" y="2867"/>
                    </a:lnTo>
                    <a:lnTo>
                      <a:pt x="324" y="2868"/>
                    </a:lnTo>
                    <a:lnTo>
                      <a:pt x="323" y="2868"/>
                    </a:lnTo>
                    <a:lnTo>
                      <a:pt x="319" y="2868"/>
                    </a:lnTo>
                    <a:lnTo>
                      <a:pt x="324" y="2859"/>
                    </a:lnTo>
                    <a:lnTo>
                      <a:pt x="331" y="2853"/>
                    </a:lnTo>
                    <a:lnTo>
                      <a:pt x="332" y="2850"/>
                    </a:lnTo>
                    <a:lnTo>
                      <a:pt x="333" y="2850"/>
                    </a:lnTo>
                    <a:lnTo>
                      <a:pt x="331" y="2847"/>
                    </a:lnTo>
                    <a:lnTo>
                      <a:pt x="326" y="2851"/>
                    </a:lnTo>
                    <a:lnTo>
                      <a:pt x="320" y="2858"/>
                    </a:lnTo>
                    <a:lnTo>
                      <a:pt x="322" y="2851"/>
                    </a:lnTo>
                    <a:lnTo>
                      <a:pt x="318" y="2853"/>
                    </a:lnTo>
                    <a:lnTo>
                      <a:pt x="316" y="2859"/>
                    </a:lnTo>
                    <a:lnTo>
                      <a:pt x="315" y="2858"/>
                    </a:lnTo>
                    <a:lnTo>
                      <a:pt x="310" y="2854"/>
                    </a:lnTo>
                    <a:lnTo>
                      <a:pt x="309" y="2854"/>
                    </a:lnTo>
                    <a:lnTo>
                      <a:pt x="307" y="2854"/>
                    </a:lnTo>
                    <a:lnTo>
                      <a:pt x="306" y="2854"/>
                    </a:lnTo>
                    <a:lnTo>
                      <a:pt x="299" y="2857"/>
                    </a:lnTo>
                    <a:lnTo>
                      <a:pt x="298" y="2858"/>
                    </a:lnTo>
                    <a:lnTo>
                      <a:pt x="294" y="2860"/>
                    </a:lnTo>
                    <a:lnTo>
                      <a:pt x="291" y="2863"/>
                    </a:lnTo>
                    <a:lnTo>
                      <a:pt x="282" y="2872"/>
                    </a:lnTo>
                    <a:lnTo>
                      <a:pt x="282" y="2874"/>
                    </a:lnTo>
                    <a:lnTo>
                      <a:pt x="285" y="2879"/>
                    </a:lnTo>
                    <a:lnTo>
                      <a:pt x="286" y="2879"/>
                    </a:lnTo>
                    <a:lnTo>
                      <a:pt x="289" y="2876"/>
                    </a:lnTo>
                    <a:lnTo>
                      <a:pt x="291" y="2874"/>
                    </a:lnTo>
                    <a:lnTo>
                      <a:pt x="291" y="2872"/>
                    </a:lnTo>
                    <a:lnTo>
                      <a:pt x="293" y="2871"/>
                    </a:lnTo>
                    <a:lnTo>
                      <a:pt x="301" y="2868"/>
                    </a:lnTo>
                    <a:lnTo>
                      <a:pt x="307" y="2867"/>
                    </a:lnTo>
                    <a:lnTo>
                      <a:pt x="309" y="2867"/>
                    </a:lnTo>
                    <a:lnTo>
                      <a:pt x="314" y="2867"/>
                    </a:lnTo>
                    <a:lnTo>
                      <a:pt x="316" y="2863"/>
                    </a:lnTo>
                    <a:lnTo>
                      <a:pt x="316" y="2862"/>
                    </a:lnTo>
                    <a:lnTo>
                      <a:pt x="316" y="2860"/>
                    </a:lnTo>
                    <a:lnTo>
                      <a:pt x="318" y="2862"/>
                    </a:lnTo>
                    <a:lnTo>
                      <a:pt x="312" y="2870"/>
                    </a:lnTo>
                    <a:lnTo>
                      <a:pt x="312" y="2871"/>
                    </a:lnTo>
                    <a:lnTo>
                      <a:pt x="311" y="2870"/>
                    </a:lnTo>
                    <a:lnTo>
                      <a:pt x="310" y="2870"/>
                    </a:lnTo>
                    <a:lnTo>
                      <a:pt x="307" y="2868"/>
                    </a:lnTo>
                    <a:lnTo>
                      <a:pt x="301" y="2871"/>
                    </a:lnTo>
                    <a:lnTo>
                      <a:pt x="295" y="2872"/>
                    </a:lnTo>
                    <a:lnTo>
                      <a:pt x="288" y="2881"/>
                    </a:lnTo>
                    <a:lnTo>
                      <a:pt x="282" y="2879"/>
                    </a:lnTo>
                    <a:lnTo>
                      <a:pt x="280" y="2874"/>
                    </a:lnTo>
                    <a:lnTo>
                      <a:pt x="278" y="2874"/>
                    </a:lnTo>
                    <a:lnTo>
                      <a:pt x="280" y="2874"/>
                    </a:lnTo>
                    <a:lnTo>
                      <a:pt x="281" y="2871"/>
                    </a:lnTo>
                    <a:lnTo>
                      <a:pt x="289" y="2866"/>
                    </a:lnTo>
                    <a:lnTo>
                      <a:pt x="293" y="2859"/>
                    </a:lnTo>
                    <a:lnTo>
                      <a:pt x="290" y="2858"/>
                    </a:lnTo>
                    <a:lnTo>
                      <a:pt x="286" y="2863"/>
                    </a:lnTo>
                    <a:lnTo>
                      <a:pt x="281" y="2868"/>
                    </a:lnTo>
                    <a:lnTo>
                      <a:pt x="277" y="2870"/>
                    </a:lnTo>
                    <a:lnTo>
                      <a:pt x="274" y="2872"/>
                    </a:lnTo>
                    <a:lnTo>
                      <a:pt x="273" y="2874"/>
                    </a:lnTo>
                    <a:lnTo>
                      <a:pt x="269" y="2874"/>
                    </a:lnTo>
                    <a:lnTo>
                      <a:pt x="264" y="2874"/>
                    </a:lnTo>
                    <a:lnTo>
                      <a:pt x="261" y="2875"/>
                    </a:lnTo>
                    <a:lnTo>
                      <a:pt x="259" y="2876"/>
                    </a:lnTo>
                    <a:lnTo>
                      <a:pt x="254" y="2877"/>
                    </a:lnTo>
                    <a:lnTo>
                      <a:pt x="252" y="2877"/>
                    </a:lnTo>
                    <a:lnTo>
                      <a:pt x="250" y="2877"/>
                    </a:lnTo>
                    <a:lnTo>
                      <a:pt x="250" y="2879"/>
                    </a:lnTo>
                    <a:lnTo>
                      <a:pt x="248" y="2881"/>
                    </a:lnTo>
                    <a:lnTo>
                      <a:pt x="242" y="2881"/>
                    </a:lnTo>
                    <a:lnTo>
                      <a:pt x="240" y="2881"/>
                    </a:lnTo>
                    <a:lnTo>
                      <a:pt x="233" y="2885"/>
                    </a:lnTo>
                    <a:lnTo>
                      <a:pt x="231" y="2885"/>
                    </a:lnTo>
                    <a:lnTo>
                      <a:pt x="231" y="2884"/>
                    </a:lnTo>
                    <a:lnTo>
                      <a:pt x="229" y="2876"/>
                    </a:lnTo>
                    <a:lnTo>
                      <a:pt x="227" y="2874"/>
                    </a:lnTo>
                    <a:lnTo>
                      <a:pt x="227" y="2872"/>
                    </a:lnTo>
                    <a:lnTo>
                      <a:pt x="227" y="2870"/>
                    </a:lnTo>
                    <a:lnTo>
                      <a:pt x="227" y="2863"/>
                    </a:lnTo>
                    <a:lnTo>
                      <a:pt x="226" y="2863"/>
                    </a:lnTo>
                    <a:lnTo>
                      <a:pt x="223" y="2864"/>
                    </a:lnTo>
                    <a:lnTo>
                      <a:pt x="223" y="2866"/>
                    </a:lnTo>
                    <a:lnTo>
                      <a:pt x="223" y="2867"/>
                    </a:lnTo>
                    <a:lnTo>
                      <a:pt x="222" y="2864"/>
                    </a:lnTo>
                    <a:lnTo>
                      <a:pt x="221" y="2860"/>
                    </a:lnTo>
                    <a:lnTo>
                      <a:pt x="221" y="2857"/>
                    </a:lnTo>
                    <a:lnTo>
                      <a:pt x="225" y="2855"/>
                    </a:lnTo>
                    <a:lnTo>
                      <a:pt x="226" y="2858"/>
                    </a:lnTo>
                    <a:lnTo>
                      <a:pt x="229" y="2864"/>
                    </a:lnTo>
                    <a:lnTo>
                      <a:pt x="229" y="2870"/>
                    </a:lnTo>
                    <a:lnTo>
                      <a:pt x="229" y="2871"/>
                    </a:lnTo>
                    <a:lnTo>
                      <a:pt x="229" y="2875"/>
                    </a:lnTo>
                    <a:lnTo>
                      <a:pt x="233" y="2880"/>
                    </a:lnTo>
                    <a:lnTo>
                      <a:pt x="235" y="2881"/>
                    </a:lnTo>
                    <a:lnTo>
                      <a:pt x="237" y="2881"/>
                    </a:lnTo>
                    <a:lnTo>
                      <a:pt x="239" y="2880"/>
                    </a:lnTo>
                    <a:lnTo>
                      <a:pt x="259" y="2874"/>
                    </a:lnTo>
                    <a:lnTo>
                      <a:pt x="261" y="2874"/>
                    </a:lnTo>
                    <a:lnTo>
                      <a:pt x="264" y="2872"/>
                    </a:lnTo>
                    <a:lnTo>
                      <a:pt x="269" y="2870"/>
                    </a:lnTo>
                    <a:lnTo>
                      <a:pt x="273" y="2867"/>
                    </a:lnTo>
                    <a:lnTo>
                      <a:pt x="274" y="2866"/>
                    </a:lnTo>
                    <a:lnTo>
                      <a:pt x="282" y="2854"/>
                    </a:lnTo>
                    <a:lnTo>
                      <a:pt x="281" y="2851"/>
                    </a:lnTo>
                    <a:lnTo>
                      <a:pt x="277" y="2841"/>
                    </a:lnTo>
                    <a:lnTo>
                      <a:pt x="271" y="2834"/>
                    </a:lnTo>
                    <a:lnTo>
                      <a:pt x="269" y="2834"/>
                    </a:lnTo>
                    <a:lnTo>
                      <a:pt x="265" y="2836"/>
                    </a:lnTo>
                    <a:lnTo>
                      <a:pt x="265" y="2837"/>
                    </a:lnTo>
                    <a:lnTo>
                      <a:pt x="264" y="2838"/>
                    </a:lnTo>
                    <a:lnTo>
                      <a:pt x="263" y="2842"/>
                    </a:lnTo>
                    <a:lnTo>
                      <a:pt x="263" y="2843"/>
                    </a:lnTo>
                    <a:lnTo>
                      <a:pt x="264" y="2858"/>
                    </a:lnTo>
                    <a:lnTo>
                      <a:pt x="259" y="2860"/>
                    </a:lnTo>
                    <a:lnTo>
                      <a:pt x="257" y="2860"/>
                    </a:lnTo>
                    <a:lnTo>
                      <a:pt x="260" y="2850"/>
                    </a:lnTo>
                    <a:lnTo>
                      <a:pt x="260" y="2849"/>
                    </a:lnTo>
                    <a:lnTo>
                      <a:pt x="259" y="2841"/>
                    </a:lnTo>
                    <a:lnTo>
                      <a:pt x="259" y="2839"/>
                    </a:lnTo>
                    <a:lnTo>
                      <a:pt x="256" y="2834"/>
                    </a:lnTo>
                    <a:lnTo>
                      <a:pt x="254" y="2834"/>
                    </a:lnTo>
                    <a:lnTo>
                      <a:pt x="252" y="2834"/>
                    </a:lnTo>
                    <a:lnTo>
                      <a:pt x="223" y="2826"/>
                    </a:lnTo>
                    <a:lnTo>
                      <a:pt x="222" y="2820"/>
                    </a:lnTo>
                    <a:lnTo>
                      <a:pt x="221" y="2819"/>
                    </a:lnTo>
                    <a:lnTo>
                      <a:pt x="214" y="2817"/>
                    </a:lnTo>
                    <a:lnTo>
                      <a:pt x="213" y="2817"/>
                    </a:lnTo>
                    <a:lnTo>
                      <a:pt x="206" y="2821"/>
                    </a:lnTo>
                    <a:lnTo>
                      <a:pt x="195" y="2822"/>
                    </a:lnTo>
                    <a:lnTo>
                      <a:pt x="195" y="2821"/>
                    </a:lnTo>
                    <a:lnTo>
                      <a:pt x="192" y="2821"/>
                    </a:lnTo>
                    <a:lnTo>
                      <a:pt x="191" y="2820"/>
                    </a:lnTo>
                    <a:lnTo>
                      <a:pt x="185" y="2821"/>
                    </a:lnTo>
                    <a:lnTo>
                      <a:pt x="183" y="2821"/>
                    </a:lnTo>
                    <a:lnTo>
                      <a:pt x="183" y="2825"/>
                    </a:lnTo>
                    <a:lnTo>
                      <a:pt x="189" y="2830"/>
                    </a:lnTo>
                    <a:lnTo>
                      <a:pt x="196" y="2830"/>
                    </a:lnTo>
                    <a:lnTo>
                      <a:pt x="200" y="2833"/>
                    </a:lnTo>
                    <a:lnTo>
                      <a:pt x="204" y="2838"/>
                    </a:lnTo>
                    <a:lnTo>
                      <a:pt x="206" y="2841"/>
                    </a:lnTo>
                    <a:lnTo>
                      <a:pt x="210" y="2843"/>
                    </a:lnTo>
                    <a:lnTo>
                      <a:pt x="213" y="2843"/>
                    </a:lnTo>
                    <a:lnTo>
                      <a:pt x="214" y="2841"/>
                    </a:lnTo>
                    <a:lnTo>
                      <a:pt x="216" y="2839"/>
                    </a:lnTo>
                    <a:lnTo>
                      <a:pt x="221" y="2837"/>
                    </a:lnTo>
                    <a:lnTo>
                      <a:pt x="227" y="2838"/>
                    </a:lnTo>
                    <a:lnTo>
                      <a:pt x="229" y="2839"/>
                    </a:lnTo>
                    <a:lnTo>
                      <a:pt x="227" y="2842"/>
                    </a:lnTo>
                    <a:lnTo>
                      <a:pt x="222" y="2847"/>
                    </a:lnTo>
                    <a:lnTo>
                      <a:pt x="217" y="2851"/>
                    </a:lnTo>
                    <a:lnTo>
                      <a:pt x="209" y="2847"/>
                    </a:lnTo>
                    <a:lnTo>
                      <a:pt x="209" y="2846"/>
                    </a:lnTo>
                    <a:lnTo>
                      <a:pt x="208" y="2845"/>
                    </a:lnTo>
                    <a:lnTo>
                      <a:pt x="206" y="2843"/>
                    </a:lnTo>
                    <a:lnTo>
                      <a:pt x="202" y="2839"/>
                    </a:lnTo>
                    <a:lnTo>
                      <a:pt x="197" y="2836"/>
                    </a:lnTo>
                    <a:lnTo>
                      <a:pt x="192" y="2834"/>
                    </a:lnTo>
                    <a:lnTo>
                      <a:pt x="188" y="2834"/>
                    </a:lnTo>
                    <a:lnTo>
                      <a:pt x="183" y="2829"/>
                    </a:lnTo>
                    <a:lnTo>
                      <a:pt x="183" y="2828"/>
                    </a:lnTo>
                    <a:lnTo>
                      <a:pt x="180" y="2828"/>
                    </a:lnTo>
                    <a:lnTo>
                      <a:pt x="178" y="2829"/>
                    </a:lnTo>
                    <a:lnTo>
                      <a:pt x="167" y="2836"/>
                    </a:lnTo>
                    <a:lnTo>
                      <a:pt x="165" y="2846"/>
                    </a:lnTo>
                    <a:lnTo>
                      <a:pt x="165" y="2860"/>
                    </a:lnTo>
                    <a:lnTo>
                      <a:pt x="165" y="2862"/>
                    </a:lnTo>
                    <a:lnTo>
                      <a:pt x="168" y="2864"/>
                    </a:lnTo>
                    <a:lnTo>
                      <a:pt x="168" y="2866"/>
                    </a:lnTo>
                    <a:lnTo>
                      <a:pt x="178" y="2862"/>
                    </a:lnTo>
                    <a:lnTo>
                      <a:pt x="182" y="2859"/>
                    </a:lnTo>
                    <a:lnTo>
                      <a:pt x="183" y="2858"/>
                    </a:lnTo>
                    <a:lnTo>
                      <a:pt x="184" y="2858"/>
                    </a:lnTo>
                    <a:lnTo>
                      <a:pt x="191" y="2860"/>
                    </a:lnTo>
                    <a:lnTo>
                      <a:pt x="192" y="2860"/>
                    </a:lnTo>
                    <a:lnTo>
                      <a:pt x="192" y="2862"/>
                    </a:lnTo>
                    <a:lnTo>
                      <a:pt x="191" y="2863"/>
                    </a:lnTo>
                    <a:lnTo>
                      <a:pt x="187" y="2867"/>
                    </a:lnTo>
                    <a:lnTo>
                      <a:pt x="183" y="2868"/>
                    </a:lnTo>
                    <a:lnTo>
                      <a:pt x="183" y="2876"/>
                    </a:lnTo>
                    <a:lnTo>
                      <a:pt x="183" y="2875"/>
                    </a:lnTo>
                    <a:lnTo>
                      <a:pt x="184" y="2874"/>
                    </a:lnTo>
                    <a:lnTo>
                      <a:pt x="185" y="2874"/>
                    </a:lnTo>
                    <a:lnTo>
                      <a:pt x="189" y="2872"/>
                    </a:lnTo>
                    <a:lnTo>
                      <a:pt x="189" y="2874"/>
                    </a:lnTo>
                    <a:lnTo>
                      <a:pt x="188" y="2875"/>
                    </a:lnTo>
                    <a:lnTo>
                      <a:pt x="187" y="2876"/>
                    </a:lnTo>
                    <a:lnTo>
                      <a:pt x="185" y="2877"/>
                    </a:lnTo>
                    <a:lnTo>
                      <a:pt x="188" y="2879"/>
                    </a:lnTo>
                    <a:lnTo>
                      <a:pt x="191" y="2880"/>
                    </a:lnTo>
                    <a:lnTo>
                      <a:pt x="197" y="2884"/>
                    </a:lnTo>
                    <a:lnTo>
                      <a:pt x="201" y="2884"/>
                    </a:lnTo>
                    <a:lnTo>
                      <a:pt x="204" y="2884"/>
                    </a:lnTo>
                    <a:lnTo>
                      <a:pt x="208" y="2883"/>
                    </a:lnTo>
                    <a:lnTo>
                      <a:pt x="209" y="2883"/>
                    </a:lnTo>
                    <a:lnTo>
                      <a:pt x="210" y="2881"/>
                    </a:lnTo>
                    <a:lnTo>
                      <a:pt x="222" y="2877"/>
                    </a:lnTo>
                    <a:lnTo>
                      <a:pt x="223" y="2875"/>
                    </a:lnTo>
                    <a:lnTo>
                      <a:pt x="225" y="2877"/>
                    </a:lnTo>
                    <a:lnTo>
                      <a:pt x="227" y="2883"/>
                    </a:lnTo>
                    <a:lnTo>
                      <a:pt x="229" y="2885"/>
                    </a:lnTo>
                    <a:lnTo>
                      <a:pt x="230" y="2888"/>
                    </a:lnTo>
                    <a:lnTo>
                      <a:pt x="218" y="2888"/>
                    </a:lnTo>
                    <a:lnTo>
                      <a:pt x="214" y="2889"/>
                    </a:lnTo>
                    <a:lnTo>
                      <a:pt x="218" y="2894"/>
                    </a:lnTo>
                    <a:lnTo>
                      <a:pt x="219" y="2897"/>
                    </a:lnTo>
                    <a:lnTo>
                      <a:pt x="221" y="2901"/>
                    </a:lnTo>
                    <a:lnTo>
                      <a:pt x="218" y="2902"/>
                    </a:lnTo>
                    <a:lnTo>
                      <a:pt x="217" y="2902"/>
                    </a:lnTo>
                    <a:lnTo>
                      <a:pt x="214" y="2904"/>
                    </a:lnTo>
                    <a:lnTo>
                      <a:pt x="214" y="2906"/>
                    </a:lnTo>
                    <a:lnTo>
                      <a:pt x="216" y="2911"/>
                    </a:lnTo>
                    <a:lnTo>
                      <a:pt x="216" y="2913"/>
                    </a:lnTo>
                    <a:lnTo>
                      <a:pt x="209" y="2922"/>
                    </a:lnTo>
                    <a:lnTo>
                      <a:pt x="208" y="2921"/>
                    </a:lnTo>
                    <a:lnTo>
                      <a:pt x="195" y="2911"/>
                    </a:lnTo>
                    <a:lnTo>
                      <a:pt x="193" y="2914"/>
                    </a:lnTo>
                    <a:lnTo>
                      <a:pt x="192" y="2915"/>
                    </a:lnTo>
                    <a:lnTo>
                      <a:pt x="191" y="2918"/>
                    </a:lnTo>
                    <a:lnTo>
                      <a:pt x="189" y="2921"/>
                    </a:lnTo>
                    <a:lnTo>
                      <a:pt x="183" y="2930"/>
                    </a:lnTo>
                    <a:lnTo>
                      <a:pt x="182" y="2930"/>
                    </a:lnTo>
                    <a:lnTo>
                      <a:pt x="180" y="2936"/>
                    </a:lnTo>
                    <a:lnTo>
                      <a:pt x="180" y="2940"/>
                    </a:lnTo>
                    <a:lnTo>
                      <a:pt x="172" y="2940"/>
                    </a:lnTo>
                    <a:lnTo>
                      <a:pt x="171" y="2947"/>
                    </a:lnTo>
                    <a:lnTo>
                      <a:pt x="172" y="2952"/>
                    </a:lnTo>
                    <a:lnTo>
                      <a:pt x="172" y="2956"/>
                    </a:lnTo>
                    <a:lnTo>
                      <a:pt x="171" y="2965"/>
                    </a:lnTo>
                    <a:lnTo>
                      <a:pt x="171" y="2969"/>
                    </a:lnTo>
                    <a:lnTo>
                      <a:pt x="168" y="2973"/>
                    </a:lnTo>
                    <a:lnTo>
                      <a:pt x="163" y="2980"/>
                    </a:lnTo>
                    <a:lnTo>
                      <a:pt x="161" y="2982"/>
                    </a:lnTo>
                    <a:lnTo>
                      <a:pt x="157" y="2983"/>
                    </a:lnTo>
                    <a:lnTo>
                      <a:pt x="157" y="2977"/>
                    </a:lnTo>
                    <a:lnTo>
                      <a:pt x="151" y="2982"/>
                    </a:lnTo>
                    <a:lnTo>
                      <a:pt x="150" y="2983"/>
                    </a:lnTo>
                    <a:lnTo>
                      <a:pt x="147" y="2983"/>
                    </a:lnTo>
                    <a:lnTo>
                      <a:pt x="147" y="2981"/>
                    </a:lnTo>
                    <a:lnTo>
                      <a:pt x="147" y="2977"/>
                    </a:lnTo>
                    <a:lnTo>
                      <a:pt x="149" y="2972"/>
                    </a:lnTo>
                    <a:lnTo>
                      <a:pt x="147" y="2965"/>
                    </a:lnTo>
                    <a:lnTo>
                      <a:pt x="147" y="2961"/>
                    </a:lnTo>
                    <a:lnTo>
                      <a:pt x="153" y="2963"/>
                    </a:lnTo>
                    <a:lnTo>
                      <a:pt x="157" y="2964"/>
                    </a:lnTo>
                    <a:lnTo>
                      <a:pt x="159" y="2956"/>
                    </a:lnTo>
                    <a:lnTo>
                      <a:pt x="157" y="2956"/>
                    </a:lnTo>
                    <a:lnTo>
                      <a:pt x="154" y="2957"/>
                    </a:lnTo>
                    <a:lnTo>
                      <a:pt x="151" y="2955"/>
                    </a:lnTo>
                    <a:lnTo>
                      <a:pt x="151" y="2948"/>
                    </a:lnTo>
                    <a:lnTo>
                      <a:pt x="153" y="2936"/>
                    </a:lnTo>
                    <a:lnTo>
                      <a:pt x="159" y="2932"/>
                    </a:lnTo>
                    <a:lnTo>
                      <a:pt x="166" y="2929"/>
                    </a:lnTo>
                    <a:lnTo>
                      <a:pt x="167" y="2927"/>
                    </a:lnTo>
                    <a:lnTo>
                      <a:pt x="166" y="2925"/>
                    </a:lnTo>
                    <a:lnTo>
                      <a:pt x="151" y="2929"/>
                    </a:lnTo>
                    <a:lnTo>
                      <a:pt x="145" y="2932"/>
                    </a:lnTo>
                    <a:lnTo>
                      <a:pt x="142" y="2936"/>
                    </a:lnTo>
                    <a:lnTo>
                      <a:pt x="134" y="2936"/>
                    </a:lnTo>
                    <a:lnTo>
                      <a:pt x="133" y="2931"/>
                    </a:lnTo>
                    <a:lnTo>
                      <a:pt x="136" y="2922"/>
                    </a:lnTo>
                    <a:lnTo>
                      <a:pt x="142" y="2918"/>
                    </a:lnTo>
                    <a:lnTo>
                      <a:pt x="144" y="2917"/>
                    </a:lnTo>
                    <a:lnTo>
                      <a:pt x="154" y="2917"/>
                    </a:lnTo>
                    <a:lnTo>
                      <a:pt x="154" y="2914"/>
                    </a:lnTo>
                    <a:lnTo>
                      <a:pt x="153" y="2913"/>
                    </a:lnTo>
                    <a:lnTo>
                      <a:pt x="144" y="2911"/>
                    </a:lnTo>
                    <a:lnTo>
                      <a:pt x="147" y="2904"/>
                    </a:lnTo>
                    <a:lnTo>
                      <a:pt x="141" y="2906"/>
                    </a:lnTo>
                    <a:lnTo>
                      <a:pt x="142" y="2904"/>
                    </a:lnTo>
                    <a:lnTo>
                      <a:pt x="145" y="2900"/>
                    </a:lnTo>
                    <a:lnTo>
                      <a:pt x="146" y="2898"/>
                    </a:lnTo>
                    <a:lnTo>
                      <a:pt x="146" y="2897"/>
                    </a:lnTo>
                    <a:lnTo>
                      <a:pt x="147" y="2893"/>
                    </a:lnTo>
                    <a:lnTo>
                      <a:pt x="149" y="2891"/>
                    </a:lnTo>
                    <a:lnTo>
                      <a:pt x="154" y="2884"/>
                    </a:lnTo>
                    <a:lnTo>
                      <a:pt x="154" y="2883"/>
                    </a:lnTo>
                    <a:lnTo>
                      <a:pt x="155" y="2883"/>
                    </a:lnTo>
                    <a:lnTo>
                      <a:pt x="158" y="2881"/>
                    </a:lnTo>
                    <a:lnTo>
                      <a:pt x="161" y="2880"/>
                    </a:lnTo>
                    <a:lnTo>
                      <a:pt x="165" y="2876"/>
                    </a:lnTo>
                    <a:lnTo>
                      <a:pt x="162" y="2874"/>
                    </a:lnTo>
                    <a:lnTo>
                      <a:pt x="161" y="2871"/>
                    </a:lnTo>
                    <a:lnTo>
                      <a:pt x="159" y="2872"/>
                    </a:lnTo>
                    <a:lnTo>
                      <a:pt x="157" y="2877"/>
                    </a:lnTo>
                    <a:lnTo>
                      <a:pt x="154" y="2877"/>
                    </a:lnTo>
                    <a:lnTo>
                      <a:pt x="150" y="2877"/>
                    </a:lnTo>
                    <a:lnTo>
                      <a:pt x="144" y="2889"/>
                    </a:lnTo>
                    <a:lnTo>
                      <a:pt x="138" y="2900"/>
                    </a:lnTo>
                    <a:lnTo>
                      <a:pt x="136" y="2904"/>
                    </a:lnTo>
                    <a:lnTo>
                      <a:pt x="133" y="2906"/>
                    </a:lnTo>
                    <a:lnTo>
                      <a:pt x="132" y="2908"/>
                    </a:lnTo>
                    <a:lnTo>
                      <a:pt x="130" y="2914"/>
                    </a:lnTo>
                    <a:lnTo>
                      <a:pt x="128" y="2921"/>
                    </a:lnTo>
                    <a:lnTo>
                      <a:pt x="127" y="2922"/>
                    </a:lnTo>
                    <a:lnTo>
                      <a:pt x="125" y="2923"/>
                    </a:lnTo>
                    <a:lnTo>
                      <a:pt x="120" y="2926"/>
                    </a:lnTo>
                    <a:lnTo>
                      <a:pt x="117" y="2927"/>
                    </a:lnTo>
                    <a:lnTo>
                      <a:pt x="116" y="2927"/>
                    </a:lnTo>
                    <a:lnTo>
                      <a:pt x="115" y="2931"/>
                    </a:lnTo>
                    <a:lnTo>
                      <a:pt x="113" y="2938"/>
                    </a:lnTo>
                    <a:lnTo>
                      <a:pt x="112" y="2934"/>
                    </a:lnTo>
                    <a:lnTo>
                      <a:pt x="111" y="2932"/>
                    </a:lnTo>
                    <a:lnTo>
                      <a:pt x="111" y="2931"/>
                    </a:lnTo>
                    <a:lnTo>
                      <a:pt x="107" y="2925"/>
                    </a:lnTo>
                    <a:lnTo>
                      <a:pt x="100" y="2921"/>
                    </a:lnTo>
                    <a:lnTo>
                      <a:pt x="106" y="2917"/>
                    </a:lnTo>
                    <a:lnTo>
                      <a:pt x="104" y="2913"/>
                    </a:lnTo>
                    <a:lnTo>
                      <a:pt x="104" y="2911"/>
                    </a:lnTo>
                    <a:lnTo>
                      <a:pt x="95" y="2914"/>
                    </a:lnTo>
                    <a:lnTo>
                      <a:pt x="94" y="2913"/>
                    </a:lnTo>
                    <a:lnTo>
                      <a:pt x="91" y="2911"/>
                    </a:lnTo>
                    <a:lnTo>
                      <a:pt x="93" y="2908"/>
                    </a:lnTo>
                    <a:lnTo>
                      <a:pt x="95" y="2908"/>
                    </a:lnTo>
                    <a:lnTo>
                      <a:pt x="99" y="2905"/>
                    </a:lnTo>
                    <a:lnTo>
                      <a:pt x="103" y="2902"/>
                    </a:lnTo>
                    <a:lnTo>
                      <a:pt x="103" y="2901"/>
                    </a:lnTo>
                    <a:lnTo>
                      <a:pt x="103" y="2898"/>
                    </a:lnTo>
                    <a:lnTo>
                      <a:pt x="98" y="2898"/>
                    </a:lnTo>
                    <a:lnTo>
                      <a:pt x="93" y="2905"/>
                    </a:lnTo>
                    <a:lnTo>
                      <a:pt x="90" y="2905"/>
                    </a:lnTo>
                    <a:lnTo>
                      <a:pt x="89" y="2904"/>
                    </a:lnTo>
                    <a:lnTo>
                      <a:pt x="89" y="2901"/>
                    </a:lnTo>
                    <a:lnTo>
                      <a:pt x="87" y="2896"/>
                    </a:lnTo>
                    <a:lnTo>
                      <a:pt x="87" y="2894"/>
                    </a:lnTo>
                    <a:lnTo>
                      <a:pt x="87" y="2891"/>
                    </a:lnTo>
                    <a:lnTo>
                      <a:pt x="90" y="2884"/>
                    </a:lnTo>
                    <a:lnTo>
                      <a:pt x="94" y="2885"/>
                    </a:lnTo>
                    <a:lnTo>
                      <a:pt x="96" y="2885"/>
                    </a:lnTo>
                    <a:lnTo>
                      <a:pt x="99" y="2887"/>
                    </a:lnTo>
                    <a:lnTo>
                      <a:pt x="102" y="2888"/>
                    </a:lnTo>
                    <a:lnTo>
                      <a:pt x="104" y="2891"/>
                    </a:lnTo>
                    <a:lnTo>
                      <a:pt x="106" y="2891"/>
                    </a:lnTo>
                    <a:lnTo>
                      <a:pt x="107" y="2887"/>
                    </a:lnTo>
                    <a:lnTo>
                      <a:pt x="108" y="2881"/>
                    </a:lnTo>
                    <a:lnTo>
                      <a:pt x="103" y="2883"/>
                    </a:lnTo>
                    <a:lnTo>
                      <a:pt x="96" y="2881"/>
                    </a:lnTo>
                    <a:lnTo>
                      <a:pt x="93" y="2877"/>
                    </a:lnTo>
                    <a:lnTo>
                      <a:pt x="89" y="2876"/>
                    </a:lnTo>
                    <a:lnTo>
                      <a:pt x="89" y="2872"/>
                    </a:lnTo>
                    <a:lnTo>
                      <a:pt x="90" y="2871"/>
                    </a:lnTo>
                    <a:lnTo>
                      <a:pt x="91" y="2867"/>
                    </a:lnTo>
                    <a:lnTo>
                      <a:pt x="96" y="2867"/>
                    </a:lnTo>
                    <a:lnTo>
                      <a:pt x="103" y="2868"/>
                    </a:lnTo>
                    <a:lnTo>
                      <a:pt x="107" y="2866"/>
                    </a:lnTo>
                    <a:lnTo>
                      <a:pt x="108" y="2866"/>
                    </a:lnTo>
                    <a:lnTo>
                      <a:pt x="107" y="2860"/>
                    </a:lnTo>
                    <a:lnTo>
                      <a:pt x="107" y="2859"/>
                    </a:lnTo>
                    <a:lnTo>
                      <a:pt x="106" y="2859"/>
                    </a:lnTo>
                    <a:lnTo>
                      <a:pt x="104" y="2854"/>
                    </a:lnTo>
                    <a:lnTo>
                      <a:pt x="104" y="2847"/>
                    </a:lnTo>
                    <a:lnTo>
                      <a:pt x="103" y="2842"/>
                    </a:lnTo>
                    <a:lnTo>
                      <a:pt x="104" y="2837"/>
                    </a:lnTo>
                    <a:lnTo>
                      <a:pt x="108" y="2834"/>
                    </a:lnTo>
                    <a:lnTo>
                      <a:pt x="108" y="2833"/>
                    </a:lnTo>
                    <a:lnTo>
                      <a:pt x="116" y="2837"/>
                    </a:lnTo>
                    <a:lnTo>
                      <a:pt x="120" y="2845"/>
                    </a:lnTo>
                    <a:lnTo>
                      <a:pt x="123" y="2849"/>
                    </a:lnTo>
                    <a:lnTo>
                      <a:pt x="125" y="2853"/>
                    </a:lnTo>
                    <a:lnTo>
                      <a:pt x="128" y="2857"/>
                    </a:lnTo>
                    <a:lnTo>
                      <a:pt x="129" y="2862"/>
                    </a:lnTo>
                    <a:lnTo>
                      <a:pt x="134" y="2864"/>
                    </a:lnTo>
                    <a:lnTo>
                      <a:pt x="137" y="2864"/>
                    </a:lnTo>
                    <a:lnTo>
                      <a:pt x="142" y="2864"/>
                    </a:lnTo>
                    <a:lnTo>
                      <a:pt x="146" y="2863"/>
                    </a:lnTo>
                    <a:lnTo>
                      <a:pt x="147" y="2863"/>
                    </a:lnTo>
                    <a:lnTo>
                      <a:pt x="149" y="2862"/>
                    </a:lnTo>
                    <a:lnTo>
                      <a:pt x="150" y="2859"/>
                    </a:lnTo>
                    <a:lnTo>
                      <a:pt x="155" y="2857"/>
                    </a:lnTo>
                    <a:lnTo>
                      <a:pt x="161" y="2858"/>
                    </a:lnTo>
                    <a:lnTo>
                      <a:pt x="162" y="2854"/>
                    </a:lnTo>
                    <a:lnTo>
                      <a:pt x="163" y="2850"/>
                    </a:lnTo>
                    <a:lnTo>
                      <a:pt x="163" y="2843"/>
                    </a:lnTo>
                    <a:lnTo>
                      <a:pt x="165" y="2834"/>
                    </a:lnTo>
                    <a:lnTo>
                      <a:pt x="166" y="2832"/>
                    </a:lnTo>
                    <a:lnTo>
                      <a:pt x="171" y="2822"/>
                    </a:lnTo>
                    <a:lnTo>
                      <a:pt x="171" y="2815"/>
                    </a:lnTo>
                    <a:lnTo>
                      <a:pt x="172" y="2808"/>
                    </a:lnTo>
                    <a:lnTo>
                      <a:pt x="174" y="2805"/>
                    </a:lnTo>
                    <a:lnTo>
                      <a:pt x="174" y="2802"/>
                    </a:lnTo>
                    <a:lnTo>
                      <a:pt x="175" y="2796"/>
                    </a:lnTo>
                    <a:lnTo>
                      <a:pt x="178" y="2794"/>
                    </a:lnTo>
                    <a:lnTo>
                      <a:pt x="165" y="2790"/>
                    </a:lnTo>
                    <a:lnTo>
                      <a:pt x="166" y="2787"/>
                    </a:lnTo>
                    <a:lnTo>
                      <a:pt x="167" y="2785"/>
                    </a:lnTo>
                    <a:lnTo>
                      <a:pt x="171" y="2782"/>
                    </a:lnTo>
                    <a:lnTo>
                      <a:pt x="175" y="2778"/>
                    </a:lnTo>
                    <a:lnTo>
                      <a:pt x="178" y="2775"/>
                    </a:lnTo>
                    <a:lnTo>
                      <a:pt x="179" y="2774"/>
                    </a:lnTo>
                    <a:lnTo>
                      <a:pt x="182" y="2770"/>
                    </a:lnTo>
                    <a:lnTo>
                      <a:pt x="183" y="2767"/>
                    </a:lnTo>
                    <a:lnTo>
                      <a:pt x="183" y="2766"/>
                    </a:lnTo>
                    <a:lnTo>
                      <a:pt x="183" y="2764"/>
                    </a:lnTo>
                    <a:lnTo>
                      <a:pt x="183" y="2765"/>
                    </a:lnTo>
                    <a:lnTo>
                      <a:pt x="182" y="2765"/>
                    </a:lnTo>
                    <a:lnTo>
                      <a:pt x="179" y="2767"/>
                    </a:lnTo>
                    <a:lnTo>
                      <a:pt x="176" y="2770"/>
                    </a:lnTo>
                    <a:lnTo>
                      <a:pt x="174" y="2773"/>
                    </a:lnTo>
                    <a:lnTo>
                      <a:pt x="175" y="2771"/>
                    </a:lnTo>
                    <a:lnTo>
                      <a:pt x="178" y="2765"/>
                    </a:lnTo>
                    <a:lnTo>
                      <a:pt x="183" y="2764"/>
                    </a:lnTo>
                    <a:lnTo>
                      <a:pt x="188" y="2762"/>
                    </a:lnTo>
                    <a:lnTo>
                      <a:pt x="202" y="2760"/>
                    </a:lnTo>
                    <a:lnTo>
                      <a:pt x="204" y="2760"/>
                    </a:lnTo>
                    <a:lnTo>
                      <a:pt x="205" y="2760"/>
                    </a:lnTo>
                    <a:lnTo>
                      <a:pt x="206" y="2756"/>
                    </a:lnTo>
                    <a:lnTo>
                      <a:pt x="208" y="2752"/>
                    </a:lnTo>
                    <a:lnTo>
                      <a:pt x="209" y="2735"/>
                    </a:lnTo>
                    <a:lnTo>
                      <a:pt x="212" y="2732"/>
                    </a:lnTo>
                    <a:lnTo>
                      <a:pt x="230" y="2724"/>
                    </a:lnTo>
                    <a:lnTo>
                      <a:pt x="233" y="2723"/>
                    </a:lnTo>
                    <a:lnTo>
                      <a:pt x="231" y="2724"/>
                    </a:lnTo>
                    <a:lnTo>
                      <a:pt x="226" y="2728"/>
                    </a:lnTo>
                    <a:lnTo>
                      <a:pt x="225" y="2730"/>
                    </a:lnTo>
                    <a:lnTo>
                      <a:pt x="221" y="2731"/>
                    </a:lnTo>
                    <a:lnTo>
                      <a:pt x="217" y="2733"/>
                    </a:lnTo>
                    <a:lnTo>
                      <a:pt x="213" y="2736"/>
                    </a:lnTo>
                    <a:lnTo>
                      <a:pt x="213" y="2737"/>
                    </a:lnTo>
                    <a:lnTo>
                      <a:pt x="213" y="2743"/>
                    </a:lnTo>
                    <a:lnTo>
                      <a:pt x="218" y="2745"/>
                    </a:lnTo>
                    <a:lnTo>
                      <a:pt x="221" y="2749"/>
                    </a:lnTo>
                    <a:close/>
                    <a:moveTo>
                      <a:pt x="154" y="2901"/>
                    </a:moveTo>
                    <a:lnTo>
                      <a:pt x="155" y="2902"/>
                    </a:lnTo>
                    <a:lnTo>
                      <a:pt x="163" y="2902"/>
                    </a:lnTo>
                    <a:lnTo>
                      <a:pt x="168" y="2906"/>
                    </a:lnTo>
                    <a:lnTo>
                      <a:pt x="175" y="2913"/>
                    </a:lnTo>
                    <a:lnTo>
                      <a:pt x="178" y="2913"/>
                    </a:lnTo>
                    <a:lnTo>
                      <a:pt x="178" y="2911"/>
                    </a:lnTo>
                    <a:lnTo>
                      <a:pt x="179" y="2911"/>
                    </a:lnTo>
                    <a:lnTo>
                      <a:pt x="179" y="2910"/>
                    </a:lnTo>
                    <a:lnTo>
                      <a:pt x="179" y="2908"/>
                    </a:lnTo>
                    <a:lnTo>
                      <a:pt x="179" y="2905"/>
                    </a:lnTo>
                    <a:lnTo>
                      <a:pt x="179" y="2902"/>
                    </a:lnTo>
                    <a:lnTo>
                      <a:pt x="179" y="2900"/>
                    </a:lnTo>
                    <a:lnTo>
                      <a:pt x="182" y="2902"/>
                    </a:lnTo>
                    <a:lnTo>
                      <a:pt x="183" y="2904"/>
                    </a:lnTo>
                    <a:lnTo>
                      <a:pt x="183" y="2901"/>
                    </a:lnTo>
                    <a:lnTo>
                      <a:pt x="183" y="2887"/>
                    </a:lnTo>
                    <a:lnTo>
                      <a:pt x="183" y="2883"/>
                    </a:lnTo>
                    <a:lnTo>
                      <a:pt x="183" y="2881"/>
                    </a:lnTo>
                    <a:lnTo>
                      <a:pt x="182" y="2881"/>
                    </a:lnTo>
                    <a:lnTo>
                      <a:pt x="175" y="2883"/>
                    </a:lnTo>
                    <a:lnTo>
                      <a:pt x="163" y="2888"/>
                    </a:lnTo>
                    <a:lnTo>
                      <a:pt x="162" y="2888"/>
                    </a:lnTo>
                    <a:lnTo>
                      <a:pt x="162" y="2889"/>
                    </a:lnTo>
                    <a:lnTo>
                      <a:pt x="161" y="2889"/>
                    </a:lnTo>
                    <a:lnTo>
                      <a:pt x="154" y="2900"/>
                    </a:lnTo>
                    <a:lnTo>
                      <a:pt x="154" y="2901"/>
                    </a:lnTo>
                    <a:close/>
                    <a:moveTo>
                      <a:pt x="74" y="2739"/>
                    </a:moveTo>
                    <a:lnTo>
                      <a:pt x="73" y="2739"/>
                    </a:lnTo>
                    <a:lnTo>
                      <a:pt x="68" y="2735"/>
                    </a:lnTo>
                    <a:lnTo>
                      <a:pt x="68" y="2730"/>
                    </a:lnTo>
                    <a:lnTo>
                      <a:pt x="64" y="2728"/>
                    </a:lnTo>
                    <a:lnTo>
                      <a:pt x="61" y="2726"/>
                    </a:lnTo>
                    <a:lnTo>
                      <a:pt x="61" y="2723"/>
                    </a:lnTo>
                    <a:lnTo>
                      <a:pt x="64" y="2722"/>
                    </a:lnTo>
                    <a:lnTo>
                      <a:pt x="73" y="2723"/>
                    </a:lnTo>
                    <a:lnTo>
                      <a:pt x="74" y="2728"/>
                    </a:lnTo>
                    <a:lnTo>
                      <a:pt x="74" y="2739"/>
                    </a:lnTo>
                    <a:close/>
                    <a:moveTo>
                      <a:pt x="271" y="2722"/>
                    </a:moveTo>
                    <a:lnTo>
                      <a:pt x="272" y="2727"/>
                    </a:lnTo>
                    <a:lnTo>
                      <a:pt x="273" y="2730"/>
                    </a:lnTo>
                    <a:lnTo>
                      <a:pt x="274" y="2731"/>
                    </a:lnTo>
                    <a:lnTo>
                      <a:pt x="276" y="2731"/>
                    </a:lnTo>
                    <a:lnTo>
                      <a:pt x="277" y="2731"/>
                    </a:lnTo>
                    <a:lnTo>
                      <a:pt x="274" y="2735"/>
                    </a:lnTo>
                    <a:lnTo>
                      <a:pt x="269" y="2732"/>
                    </a:lnTo>
                    <a:lnTo>
                      <a:pt x="268" y="2732"/>
                    </a:lnTo>
                    <a:lnTo>
                      <a:pt x="261" y="2730"/>
                    </a:lnTo>
                    <a:lnTo>
                      <a:pt x="259" y="2724"/>
                    </a:lnTo>
                    <a:lnTo>
                      <a:pt x="259" y="2723"/>
                    </a:lnTo>
                    <a:lnTo>
                      <a:pt x="259" y="2722"/>
                    </a:lnTo>
                    <a:lnTo>
                      <a:pt x="263" y="2722"/>
                    </a:lnTo>
                    <a:lnTo>
                      <a:pt x="264" y="2720"/>
                    </a:lnTo>
                    <a:lnTo>
                      <a:pt x="265" y="2719"/>
                    </a:lnTo>
                    <a:lnTo>
                      <a:pt x="264" y="2720"/>
                    </a:lnTo>
                    <a:lnTo>
                      <a:pt x="265" y="2720"/>
                    </a:lnTo>
                    <a:lnTo>
                      <a:pt x="269" y="2723"/>
                    </a:lnTo>
                    <a:lnTo>
                      <a:pt x="271" y="2722"/>
                    </a:lnTo>
                    <a:lnTo>
                      <a:pt x="273" y="2718"/>
                    </a:lnTo>
                    <a:lnTo>
                      <a:pt x="271" y="2722"/>
                    </a:lnTo>
                    <a:close/>
                    <a:moveTo>
                      <a:pt x="86" y="2728"/>
                    </a:moveTo>
                    <a:lnTo>
                      <a:pt x="87" y="2740"/>
                    </a:lnTo>
                    <a:lnTo>
                      <a:pt x="81" y="2740"/>
                    </a:lnTo>
                    <a:lnTo>
                      <a:pt x="78" y="2728"/>
                    </a:lnTo>
                    <a:lnTo>
                      <a:pt x="73" y="2716"/>
                    </a:lnTo>
                    <a:lnTo>
                      <a:pt x="86" y="2718"/>
                    </a:lnTo>
                    <a:lnTo>
                      <a:pt x="86" y="2728"/>
                    </a:lnTo>
                    <a:close/>
                    <a:moveTo>
                      <a:pt x="345" y="2724"/>
                    </a:moveTo>
                    <a:lnTo>
                      <a:pt x="345" y="2728"/>
                    </a:lnTo>
                    <a:lnTo>
                      <a:pt x="341" y="2726"/>
                    </a:lnTo>
                    <a:lnTo>
                      <a:pt x="335" y="2724"/>
                    </a:lnTo>
                    <a:lnTo>
                      <a:pt x="333" y="2720"/>
                    </a:lnTo>
                    <a:lnTo>
                      <a:pt x="336" y="2716"/>
                    </a:lnTo>
                    <a:lnTo>
                      <a:pt x="340" y="2716"/>
                    </a:lnTo>
                    <a:lnTo>
                      <a:pt x="341" y="2716"/>
                    </a:lnTo>
                    <a:lnTo>
                      <a:pt x="344" y="2716"/>
                    </a:lnTo>
                    <a:lnTo>
                      <a:pt x="345" y="2724"/>
                    </a:lnTo>
                    <a:close/>
                    <a:moveTo>
                      <a:pt x="418" y="2716"/>
                    </a:moveTo>
                    <a:lnTo>
                      <a:pt x="415" y="2726"/>
                    </a:lnTo>
                    <a:lnTo>
                      <a:pt x="426" y="2732"/>
                    </a:lnTo>
                    <a:lnTo>
                      <a:pt x="450" y="2735"/>
                    </a:lnTo>
                    <a:lnTo>
                      <a:pt x="450" y="2733"/>
                    </a:lnTo>
                    <a:lnTo>
                      <a:pt x="450" y="2732"/>
                    </a:lnTo>
                    <a:lnTo>
                      <a:pt x="453" y="2730"/>
                    </a:lnTo>
                    <a:lnTo>
                      <a:pt x="458" y="2723"/>
                    </a:lnTo>
                    <a:lnTo>
                      <a:pt x="460" y="2724"/>
                    </a:lnTo>
                    <a:lnTo>
                      <a:pt x="464" y="2731"/>
                    </a:lnTo>
                    <a:lnTo>
                      <a:pt x="459" y="2728"/>
                    </a:lnTo>
                    <a:lnTo>
                      <a:pt x="458" y="2730"/>
                    </a:lnTo>
                    <a:lnTo>
                      <a:pt x="455" y="2731"/>
                    </a:lnTo>
                    <a:lnTo>
                      <a:pt x="453" y="2732"/>
                    </a:lnTo>
                    <a:lnTo>
                      <a:pt x="453" y="2733"/>
                    </a:lnTo>
                    <a:lnTo>
                      <a:pt x="451" y="2740"/>
                    </a:lnTo>
                    <a:lnTo>
                      <a:pt x="445" y="2739"/>
                    </a:lnTo>
                    <a:lnTo>
                      <a:pt x="438" y="2735"/>
                    </a:lnTo>
                    <a:lnTo>
                      <a:pt x="432" y="2733"/>
                    </a:lnTo>
                    <a:lnTo>
                      <a:pt x="429" y="2733"/>
                    </a:lnTo>
                    <a:lnTo>
                      <a:pt x="413" y="2735"/>
                    </a:lnTo>
                    <a:lnTo>
                      <a:pt x="408" y="2720"/>
                    </a:lnTo>
                    <a:lnTo>
                      <a:pt x="405" y="2718"/>
                    </a:lnTo>
                    <a:lnTo>
                      <a:pt x="404" y="2718"/>
                    </a:lnTo>
                    <a:lnTo>
                      <a:pt x="408" y="2718"/>
                    </a:lnTo>
                    <a:lnTo>
                      <a:pt x="407" y="2712"/>
                    </a:lnTo>
                    <a:lnTo>
                      <a:pt x="407" y="2714"/>
                    </a:lnTo>
                    <a:lnTo>
                      <a:pt x="408" y="2714"/>
                    </a:lnTo>
                    <a:lnTo>
                      <a:pt x="412" y="2714"/>
                    </a:lnTo>
                    <a:lnTo>
                      <a:pt x="415" y="2715"/>
                    </a:lnTo>
                    <a:lnTo>
                      <a:pt x="418" y="2716"/>
                    </a:lnTo>
                    <a:close/>
                    <a:moveTo>
                      <a:pt x="312" y="2720"/>
                    </a:moveTo>
                    <a:lnTo>
                      <a:pt x="311" y="2720"/>
                    </a:lnTo>
                    <a:lnTo>
                      <a:pt x="310" y="2719"/>
                    </a:lnTo>
                    <a:lnTo>
                      <a:pt x="309" y="2719"/>
                    </a:lnTo>
                    <a:lnTo>
                      <a:pt x="309" y="2716"/>
                    </a:lnTo>
                    <a:lnTo>
                      <a:pt x="311" y="2711"/>
                    </a:lnTo>
                    <a:lnTo>
                      <a:pt x="323" y="2711"/>
                    </a:lnTo>
                    <a:lnTo>
                      <a:pt x="318" y="2711"/>
                    </a:lnTo>
                    <a:lnTo>
                      <a:pt x="316" y="2712"/>
                    </a:lnTo>
                    <a:lnTo>
                      <a:pt x="315" y="2712"/>
                    </a:lnTo>
                    <a:lnTo>
                      <a:pt x="314" y="2715"/>
                    </a:lnTo>
                    <a:lnTo>
                      <a:pt x="312" y="2719"/>
                    </a:lnTo>
                    <a:lnTo>
                      <a:pt x="312" y="2720"/>
                    </a:lnTo>
                    <a:close/>
                    <a:moveTo>
                      <a:pt x="450" y="2712"/>
                    </a:moveTo>
                    <a:lnTo>
                      <a:pt x="447" y="2712"/>
                    </a:lnTo>
                    <a:lnTo>
                      <a:pt x="446" y="2712"/>
                    </a:lnTo>
                    <a:lnTo>
                      <a:pt x="445" y="2711"/>
                    </a:lnTo>
                    <a:lnTo>
                      <a:pt x="450" y="2711"/>
                    </a:lnTo>
                    <a:lnTo>
                      <a:pt x="450" y="2712"/>
                    </a:lnTo>
                    <a:close/>
                    <a:moveTo>
                      <a:pt x="261" y="2711"/>
                    </a:moveTo>
                    <a:lnTo>
                      <a:pt x="259" y="2715"/>
                    </a:lnTo>
                    <a:lnTo>
                      <a:pt x="257" y="2716"/>
                    </a:lnTo>
                    <a:lnTo>
                      <a:pt x="256" y="2716"/>
                    </a:lnTo>
                    <a:lnTo>
                      <a:pt x="254" y="2718"/>
                    </a:lnTo>
                    <a:lnTo>
                      <a:pt x="252" y="2718"/>
                    </a:lnTo>
                    <a:lnTo>
                      <a:pt x="250" y="2718"/>
                    </a:lnTo>
                    <a:lnTo>
                      <a:pt x="248" y="2716"/>
                    </a:lnTo>
                    <a:lnTo>
                      <a:pt x="248" y="2715"/>
                    </a:lnTo>
                    <a:lnTo>
                      <a:pt x="250" y="2712"/>
                    </a:lnTo>
                    <a:lnTo>
                      <a:pt x="251" y="2712"/>
                    </a:lnTo>
                    <a:lnTo>
                      <a:pt x="255" y="2711"/>
                    </a:lnTo>
                    <a:lnTo>
                      <a:pt x="254" y="2712"/>
                    </a:lnTo>
                    <a:lnTo>
                      <a:pt x="257" y="2715"/>
                    </a:lnTo>
                    <a:lnTo>
                      <a:pt x="260" y="2711"/>
                    </a:lnTo>
                    <a:lnTo>
                      <a:pt x="263" y="2709"/>
                    </a:lnTo>
                    <a:lnTo>
                      <a:pt x="269" y="2710"/>
                    </a:lnTo>
                    <a:lnTo>
                      <a:pt x="269" y="2711"/>
                    </a:lnTo>
                    <a:lnTo>
                      <a:pt x="263" y="2711"/>
                    </a:lnTo>
                    <a:lnTo>
                      <a:pt x="261" y="2711"/>
                    </a:lnTo>
                    <a:close/>
                    <a:moveTo>
                      <a:pt x="395" y="2710"/>
                    </a:moveTo>
                    <a:lnTo>
                      <a:pt x="396" y="2711"/>
                    </a:lnTo>
                    <a:lnTo>
                      <a:pt x="395" y="2711"/>
                    </a:lnTo>
                    <a:lnTo>
                      <a:pt x="366" y="2711"/>
                    </a:lnTo>
                    <a:lnTo>
                      <a:pt x="361" y="2718"/>
                    </a:lnTo>
                    <a:lnTo>
                      <a:pt x="356" y="2719"/>
                    </a:lnTo>
                    <a:lnTo>
                      <a:pt x="354" y="2719"/>
                    </a:lnTo>
                    <a:lnTo>
                      <a:pt x="354" y="2720"/>
                    </a:lnTo>
                    <a:lnTo>
                      <a:pt x="353" y="2722"/>
                    </a:lnTo>
                    <a:lnTo>
                      <a:pt x="352" y="2724"/>
                    </a:lnTo>
                    <a:lnTo>
                      <a:pt x="354" y="2735"/>
                    </a:lnTo>
                    <a:lnTo>
                      <a:pt x="353" y="2732"/>
                    </a:lnTo>
                    <a:lnTo>
                      <a:pt x="353" y="2727"/>
                    </a:lnTo>
                    <a:lnTo>
                      <a:pt x="352" y="2724"/>
                    </a:lnTo>
                    <a:lnTo>
                      <a:pt x="353" y="2722"/>
                    </a:lnTo>
                    <a:lnTo>
                      <a:pt x="353" y="2720"/>
                    </a:lnTo>
                    <a:lnTo>
                      <a:pt x="352" y="2716"/>
                    </a:lnTo>
                    <a:lnTo>
                      <a:pt x="350" y="2714"/>
                    </a:lnTo>
                    <a:lnTo>
                      <a:pt x="353" y="2712"/>
                    </a:lnTo>
                    <a:lnTo>
                      <a:pt x="354" y="2711"/>
                    </a:lnTo>
                    <a:lnTo>
                      <a:pt x="356" y="2710"/>
                    </a:lnTo>
                    <a:lnTo>
                      <a:pt x="360" y="2710"/>
                    </a:lnTo>
                    <a:lnTo>
                      <a:pt x="371" y="2711"/>
                    </a:lnTo>
                    <a:lnTo>
                      <a:pt x="374" y="2711"/>
                    </a:lnTo>
                    <a:lnTo>
                      <a:pt x="377" y="2709"/>
                    </a:lnTo>
                    <a:lnTo>
                      <a:pt x="381" y="2705"/>
                    </a:lnTo>
                    <a:lnTo>
                      <a:pt x="386" y="2706"/>
                    </a:lnTo>
                    <a:lnTo>
                      <a:pt x="388" y="2707"/>
                    </a:lnTo>
                    <a:lnTo>
                      <a:pt x="390" y="2707"/>
                    </a:lnTo>
                    <a:lnTo>
                      <a:pt x="394" y="2709"/>
                    </a:lnTo>
                    <a:lnTo>
                      <a:pt x="395" y="2710"/>
                    </a:lnTo>
                    <a:close/>
                    <a:moveTo>
                      <a:pt x="547" y="2711"/>
                    </a:moveTo>
                    <a:lnTo>
                      <a:pt x="544" y="2711"/>
                    </a:lnTo>
                    <a:lnTo>
                      <a:pt x="544" y="2710"/>
                    </a:lnTo>
                    <a:lnTo>
                      <a:pt x="542" y="2705"/>
                    </a:lnTo>
                    <a:lnTo>
                      <a:pt x="540" y="2703"/>
                    </a:lnTo>
                    <a:lnTo>
                      <a:pt x="539" y="2701"/>
                    </a:lnTo>
                    <a:lnTo>
                      <a:pt x="539" y="2699"/>
                    </a:lnTo>
                    <a:lnTo>
                      <a:pt x="543" y="2702"/>
                    </a:lnTo>
                    <a:lnTo>
                      <a:pt x="545" y="2705"/>
                    </a:lnTo>
                    <a:lnTo>
                      <a:pt x="547" y="2709"/>
                    </a:lnTo>
                    <a:lnTo>
                      <a:pt x="548" y="2710"/>
                    </a:lnTo>
                    <a:lnTo>
                      <a:pt x="548" y="2711"/>
                    </a:lnTo>
                    <a:lnTo>
                      <a:pt x="547" y="2711"/>
                    </a:lnTo>
                    <a:close/>
                    <a:moveTo>
                      <a:pt x="562" y="2711"/>
                    </a:moveTo>
                    <a:lnTo>
                      <a:pt x="561" y="2711"/>
                    </a:lnTo>
                    <a:lnTo>
                      <a:pt x="560" y="2707"/>
                    </a:lnTo>
                    <a:lnTo>
                      <a:pt x="559" y="2705"/>
                    </a:lnTo>
                    <a:lnTo>
                      <a:pt x="556" y="2703"/>
                    </a:lnTo>
                    <a:lnTo>
                      <a:pt x="555" y="2701"/>
                    </a:lnTo>
                    <a:lnTo>
                      <a:pt x="553" y="2701"/>
                    </a:lnTo>
                    <a:lnTo>
                      <a:pt x="555" y="2699"/>
                    </a:lnTo>
                    <a:lnTo>
                      <a:pt x="559" y="2701"/>
                    </a:lnTo>
                    <a:lnTo>
                      <a:pt x="566" y="2707"/>
                    </a:lnTo>
                    <a:lnTo>
                      <a:pt x="577" y="2711"/>
                    </a:lnTo>
                    <a:lnTo>
                      <a:pt x="578" y="2711"/>
                    </a:lnTo>
                    <a:lnTo>
                      <a:pt x="562" y="2711"/>
                    </a:lnTo>
                    <a:close/>
                    <a:moveTo>
                      <a:pt x="309" y="2690"/>
                    </a:moveTo>
                    <a:lnTo>
                      <a:pt x="312" y="2694"/>
                    </a:lnTo>
                    <a:lnTo>
                      <a:pt x="316" y="2695"/>
                    </a:lnTo>
                    <a:lnTo>
                      <a:pt x="319" y="2695"/>
                    </a:lnTo>
                    <a:lnTo>
                      <a:pt x="322" y="2695"/>
                    </a:lnTo>
                    <a:lnTo>
                      <a:pt x="326" y="2697"/>
                    </a:lnTo>
                    <a:lnTo>
                      <a:pt x="327" y="2698"/>
                    </a:lnTo>
                    <a:lnTo>
                      <a:pt x="326" y="2698"/>
                    </a:lnTo>
                    <a:lnTo>
                      <a:pt x="320" y="2697"/>
                    </a:lnTo>
                    <a:lnTo>
                      <a:pt x="319" y="2698"/>
                    </a:lnTo>
                    <a:lnTo>
                      <a:pt x="307" y="2703"/>
                    </a:lnTo>
                    <a:lnTo>
                      <a:pt x="307" y="2702"/>
                    </a:lnTo>
                    <a:lnTo>
                      <a:pt x="307" y="2701"/>
                    </a:lnTo>
                    <a:lnTo>
                      <a:pt x="311" y="2698"/>
                    </a:lnTo>
                    <a:lnTo>
                      <a:pt x="312" y="2698"/>
                    </a:lnTo>
                    <a:lnTo>
                      <a:pt x="314" y="2698"/>
                    </a:lnTo>
                    <a:lnTo>
                      <a:pt x="314" y="2695"/>
                    </a:lnTo>
                    <a:lnTo>
                      <a:pt x="307" y="2693"/>
                    </a:lnTo>
                    <a:lnTo>
                      <a:pt x="306" y="2693"/>
                    </a:lnTo>
                    <a:lnTo>
                      <a:pt x="303" y="2695"/>
                    </a:lnTo>
                    <a:lnTo>
                      <a:pt x="303" y="2697"/>
                    </a:lnTo>
                    <a:lnTo>
                      <a:pt x="299" y="2701"/>
                    </a:lnTo>
                    <a:lnTo>
                      <a:pt x="298" y="2703"/>
                    </a:lnTo>
                    <a:lnTo>
                      <a:pt x="298" y="2711"/>
                    </a:lnTo>
                    <a:lnTo>
                      <a:pt x="298" y="2714"/>
                    </a:lnTo>
                    <a:lnTo>
                      <a:pt x="301" y="2718"/>
                    </a:lnTo>
                    <a:lnTo>
                      <a:pt x="298" y="2720"/>
                    </a:lnTo>
                    <a:lnTo>
                      <a:pt x="290" y="2726"/>
                    </a:lnTo>
                    <a:lnTo>
                      <a:pt x="285" y="2720"/>
                    </a:lnTo>
                    <a:lnTo>
                      <a:pt x="285" y="2715"/>
                    </a:lnTo>
                    <a:lnTo>
                      <a:pt x="285" y="2711"/>
                    </a:lnTo>
                    <a:lnTo>
                      <a:pt x="286" y="2711"/>
                    </a:lnTo>
                    <a:lnTo>
                      <a:pt x="277" y="2711"/>
                    </a:lnTo>
                    <a:lnTo>
                      <a:pt x="274" y="2716"/>
                    </a:lnTo>
                    <a:lnTo>
                      <a:pt x="274" y="2711"/>
                    </a:lnTo>
                    <a:lnTo>
                      <a:pt x="276" y="2711"/>
                    </a:lnTo>
                    <a:lnTo>
                      <a:pt x="284" y="2707"/>
                    </a:lnTo>
                    <a:lnTo>
                      <a:pt x="289" y="2702"/>
                    </a:lnTo>
                    <a:lnTo>
                      <a:pt x="293" y="2705"/>
                    </a:lnTo>
                    <a:lnTo>
                      <a:pt x="295" y="2706"/>
                    </a:lnTo>
                    <a:lnTo>
                      <a:pt x="297" y="2703"/>
                    </a:lnTo>
                    <a:lnTo>
                      <a:pt x="298" y="2699"/>
                    </a:lnTo>
                    <a:lnTo>
                      <a:pt x="303" y="2689"/>
                    </a:lnTo>
                    <a:lnTo>
                      <a:pt x="305" y="2686"/>
                    </a:lnTo>
                    <a:lnTo>
                      <a:pt x="307" y="2689"/>
                    </a:lnTo>
                    <a:lnTo>
                      <a:pt x="309" y="2690"/>
                    </a:lnTo>
                    <a:close/>
                    <a:moveTo>
                      <a:pt x="144" y="2703"/>
                    </a:moveTo>
                    <a:lnTo>
                      <a:pt x="145" y="2703"/>
                    </a:lnTo>
                    <a:lnTo>
                      <a:pt x="150" y="2702"/>
                    </a:lnTo>
                    <a:lnTo>
                      <a:pt x="150" y="2705"/>
                    </a:lnTo>
                    <a:lnTo>
                      <a:pt x="150" y="2711"/>
                    </a:lnTo>
                    <a:lnTo>
                      <a:pt x="151" y="2711"/>
                    </a:lnTo>
                    <a:lnTo>
                      <a:pt x="153" y="2711"/>
                    </a:lnTo>
                    <a:lnTo>
                      <a:pt x="155" y="2702"/>
                    </a:lnTo>
                    <a:lnTo>
                      <a:pt x="154" y="2697"/>
                    </a:lnTo>
                    <a:lnTo>
                      <a:pt x="157" y="2697"/>
                    </a:lnTo>
                    <a:lnTo>
                      <a:pt x="161" y="2695"/>
                    </a:lnTo>
                    <a:lnTo>
                      <a:pt x="165" y="2694"/>
                    </a:lnTo>
                    <a:lnTo>
                      <a:pt x="168" y="2693"/>
                    </a:lnTo>
                    <a:lnTo>
                      <a:pt x="172" y="2695"/>
                    </a:lnTo>
                    <a:lnTo>
                      <a:pt x="174" y="2697"/>
                    </a:lnTo>
                    <a:lnTo>
                      <a:pt x="178" y="2695"/>
                    </a:lnTo>
                    <a:lnTo>
                      <a:pt x="176" y="2694"/>
                    </a:lnTo>
                    <a:lnTo>
                      <a:pt x="174" y="2690"/>
                    </a:lnTo>
                    <a:lnTo>
                      <a:pt x="179" y="2686"/>
                    </a:lnTo>
                    <a:lnTo>
                      <a:pt x="182" y="2689"/>
                    </a:lnTo>
                    <a:lnTo>
                      <a:pt x="183" y="2689"/>
                    </a:lnTo>
                    <a:lnTo>
                      <a:pt x="184" y="2689"/>
                    </a:lnTo>
                    <a:lnTo>
                      <a:pt x="189" y="2688"/>
                    </a:lnTo>
                    <a:lnTo>
                      <a:pt x="192" y="2688"/>
                    </a:lnTo>
                    <a:lnTo>
                      <a:pt x="195" y="2685"/>
                    </a:lnTo>
                    <a:lnTo>
                      <a:pt x="199" y="2686"/>
                    </a:lnTo>
                    <a:lnTo>
                      <a:pt x="196" y="2694"/>
                    </a:lnTo>
                    <a:lnTo>
                      <a:pt x="195" y="2698"/>
                    </a:lnTo>
                    <a:lnTo>
                      <a:pt x="195" y="2701"/>
                    </a:lnTo>
                    <a:lnTo>
                      <a:pt x="199" y="2698"/>
                    </a:lnTo>
                    <a:lnTo>
                      <a:pt x="201" y="2694"/>
                    </a:lnTo>
                    <a:lnTo>
                      <a:pt x="204" y="2693"/>
                    </a:lnTo>
                    <a:lnTo>
                      <a:pt x="205" y="2693"/>
                    </a:lnTo>
                    <a:lnTo>
                      <a:pt x="205" y="2689"/>
                    </a:lnTo>
                    <a:lnTo>
                      <a:pt x="209" y="2685"/>
                    </a:lnTo>
                    <a:lnTo>
                      <a:pt x="209" y="2684"/>
                    </a:lnTo>
                    <a:lnTo>
                      <a:pt x="218" y="2686"/>
                    </a:lnTo>
                    <a:lnTo>
                      <a:pt x="219" y="2686"/>
                    </a:lnTo>
                    <a:lnTo>
                      <a:pt x="221" y="2686"/>
                    </a:lnTo>
                    <a:lnTo>
                      <a:pt x="221" y="2688"/>
                    </a:lnTo>
                    <a:lnTo>
                      <a:pt x="227" y="2693"/>
                    </a:lnTo>
                    <a:lnTo>
                      <a:pt x="230" y="2693"/>
                    </a:lnTo>
                    <a:lnTo>
                      <a:pt x="234" y="2693"/>
                    </a:lnTo>
                    <a:lnTo>
                      <a:pt x="238" y="2693"/>
                    </a:lnTo>
                    <a:lnTo>
                      <a:pt x="242" y="2694"/>
                    </a:lnTo>
                    <a:lnTo>
                      <a:pt x="244" y="2695"/>
                    </a:lnTo>
                    <a:lnTo>
                      <a:pt x="248" y="2698"/>
                    </a:lnTo>
                    <a:lnTo>
                      <a:pt x="254" y="2698"/>
                    </a:lnTo>
                    <a:lnTo>
                      <a:pt x="256" y="2699"/>
                    </a:lnTo>
                    <a:lnTo>
                      <a:pt x="257" y="2699"/>
                    </a:lnTo>
                    <a:lnTo>
                      <a:pt x="260" y="2703"/>
                    </a:lnTo>
                    <a:lnTo>
                      <a:pt x="260" y="2705"/>
                    </a:lnTo>
                    <a:lnTo>
                      <a:pt x="259" y="2707"/>
                    </a:lnTo>
                    <a:lnTo>
                      <a:pt x="257" y="2707"/>
                    </a:lnTo>
                    <a:lnTo>
                      <a:pt x="257" y="2706"/>
                    </a:lnTo>
                    <a:lnTo>
                      <a:pt x="256" y="2703"/>
                    </a:lnTo>
                    <a:lnTo>
                      <a:pt x="255" y="2701"/>
                    </a:lnTo>
                    <a:lnTo>
                      <a:pt x="244" y="2695"/>
                    </a:lnTo>
                    <a:lnTo>
                      <a:pt x="243" y="2695"/>
                    </a:lnTo>
                    <a:lnTo>
                      <a:pt x="242" y="2694"/>
                    </a:lnTo>
                    <a:lnTo>
                      <a:pt x="240" y="2694"/>
                    </a:lnTo>
                    <a:lnTo>
                      <a:pt x="239" y="2695"/>
                    </a:lnTo>
                    <a:lnTo>
                      <a:pt x="234" y="2698"/>
                    </a:lnTo>
                    <a:lnTo>
                      <a:pt x="230" y="2697"/>
                    </a:lnTo>
                    <a:lnTo>
                      <a:pt x="222" y="2692"/>
                    </a:lnTo>
                    <a:lnTo>
                      <a:pt x="219" y="2693"/>
                    </a:lnTo>
                    <a:lnTo>
                      <a:pt x="219" y="2689"/>
                    </a:lnTo>
                    <a:lnTo>
                      <a:pt x="218" y="2688"/>
                    </a:lnTo>
                    <a:lnTo>
                      <a:pt x="217" y="2688"/>
                    </a:lnTo>
                    <a:lnTo>
                      <a:pt x="209" y="2686"/>
                    </a:lnTo>
                    <a:lnTo>
                      <a:pt x="206" y="2689"/>
                    </a:lnTo>
                    <a:lnTo>
                      <a:pt x="208" y="2694"/>
                    </a:lnTo>
                    <a:lnTo>
                      <a:pt x="208" y="2695"/>
                    </a:lnTo>
                    <a:lnTo>
                      <a:pt x="212" y="2699"/>
                    </a:lnTo>
                    <a:lnTo>
                      <a:pt x="213" y="2699"/>
                    </a:lnTo>
                    <a:lnTo>
                      <a:pt x="210" y="2703"/>
                    </a:lnTo>
                    <a:lnTo>
                      <a:pt x="209" y="2703"/>
                    </a:lnTo>
                    <a:lnTo>
                      <a:pt x="204" y="2711"/>
                    </a:lnTo>
                    <a:lnTo>
                      <a:pt x="202" y="2712"/>
                    </a:lnTo>
                    <a:lnTo>
                      <a:pt x="193" y="2711"/>
                    </a:lnTo>
                    <a:lnTo>
                      <a:pt x="183" y="2711"/>
                    </a:lnTo>
                    <a:lnTo>
                      <a:pt x="182" y="2711"/>
                    </a:lnTo>
                    <a:lnTo>
                      <a:pt x="179" y="2711"/>
                    </a:lnTo>
                    <a:lnTo>
                      <a:pt x="166" y="2711"/>
                    </a:lnTo>
                    <a:lnTo>
                      <a:pt x="165" y="2711"/>
                    </a:lnTo>
                    <a:lnTo>
                      <a:pt x="163" y="2711"/>
                    </a:lnTo>
                    <a:lnTo>
                      <a:pt x="159" y="2715"/>
                    </a:lnTo>
                    <a:lnTo>
                      <a:pt x="161" y="2711"/>
                    </a:lnTo>
                    <a:lnTo>
                      <a:pt x="155" y="2711"/>
                    </a:lnTo>
                    <a:lnTo>
                      <a:pt x="155" y="2712"/>
                    </a:lnTo>
                    <a:lnTo>
                      <a:pt x="151" y="2720"/>
                    </a:lnTo>
                    <a:lnTo>
                      <a:pt x="153" y="2731"/>
                    </a:lnTo>
                    <a:lnTo>
                      <a:pt x="153" y="2736"/>
                    </a:lnTo>
                    <a:lnTo>
                      <a:pt x="150" y="2735"/>
                    </a:lnTo>
                    <a:lnTo>
                      <a:pt x="144" y="2740"/>
                    </a:lnTo>
                    <a:lnTo>
                      <a:pt x="134" y="2740"/>
                    </a:lnTo>
                    <a:lnTo>
                      <a:pt x="130" y="2740"/>
                    </a:lnTo>
                    <a:lnTo>
                      <a:pt x="129" y="2743"/>
                    </a:lnTo>
                    <a:lnTo>
                      <a:pt x="127" y="2747"/>
                    </a:lnTo>
                    <a:lnTo>
                      <a:pt x="125" y="2749"/>
                    </a:lnTo>
                    <a:lnTo>
                      <a:pt x="121" y="2753"/>
                    </a:lnTo>
                    <a:lnTo>
                      <a:pt x="115" y="2752"/>
                    </a:lnTo>
                    <a:lnTo>
                      <a:pt x="111" y="2750"/>
                    </a:lnTo>
                    <a:lnTo>
                      <a:pt x="108" y="2744"/>
                    </a:lnTo>
                    <a:lnTo>
                      <a:pt x="103" y="2747"/>
                    </a:lnTo>
                    <a:lnTo>
                      <a:pt x="99" y="2748"/>
                    </a:lnTo>
                    <a:lnTo>
                      <a:pt x="98" y="2748"/>
                    </a:lnTo>
                    <a:lnTo>
                      <a:pt x="93" y="2744"/>
                    </a:lnTo>
                    <a:lnTo>
                      <a:pt x="93" y="2743"/>
                    </a:lnTo>
                    <a:lnTo>
                      <a:pt x="93" y="2736"/>
                    </a:lnTo>
                    <a:lnTo>
                      <a:pt x="94" y="2726"/>
                    </a:lnTo>
                    <a:lnTo>
                      <a:pt x="91" y="2716"/>
                    </a:lnTo>
                    <a:lnTo>
                      <a:pt x="91" y="2712"/>
                    </a:lnTo>
                    <a:lnTo>
                      <a:pt x="102" y="2716"/>
                    </a:lnTo>
                    <a:lnTo>
                      <a:pt x="103" y="2722"/>
                    </a:lnTo>
                    <a:lnTo>
                      <a:pt x="104" y="2720"/>
                    </a:lnTo>
                    <a:lnTo>
                      <a:pt x="106" y="2720"/>
                    </a:lnTo>
                    <a:lnTo>
                      <a:pt x="106" y="2718"/>
                    </a:lnTo>
                    <a:lnTo>
                      <a:pt x="106" y="2715"/>
                    </a:lnTo>
                    <a:lnTo>
                      <a:pt x="110" y="2715"/>
                    </a:lnTo>
                    <a:lnTo>
                      <a:pt x="111" y="2715"/>
                    </a:lnTo>
                    <a:lnTo>
                      <a:pt x="121" y="2715"/>
                    </a:lnTo>
                    <a:lnTo>
                      <a:pt x="121" y="2712"/>
                    </a:lnTo>
                    <a:lnTo>
                      <a:pt x="116" y="2711"/>
                    </a:lnTo>
                    <a:lnTo>
                      <a:pt x="115" y="2711"/>
                    </a:lnTo>
                    <a:lnTo>
                      <a:pt x="112" y="2709"/>
                    </a:lnTo>
                    <a:lnTo>
                      <a:pt x="112" y="2707"/>
                    </a:lnTo>
                    <a:lnTo>
                      <a:pt x="112" y="2706"/>
                    </a:lnTo>
                    <a:lnTo>
                      <a:pt x="102" y="2707"/>
                    </a:lnTo>
                    <a:lnTo>
                      <a:pt x="99" y="2710"/>
                    </a:lnTo>
                    <a:lnTo>
                      <a:pt x="96" y="2709"/>
                    </a:lnTo>
                    <a:lnTo>
                      <a:pt x="95" y="2709"/>
                    </a:lnTo>
                    <a:lnTo>
                      <a:pt x="96" y="2706"/>
                    </a:lnTo>
                    <a:lnTo>
                      <a:pt x="98" y="2695"/>
                    </a:lnTo>
                    <a:lnTo>
                      <a:pt x="96" y="2692"/>
                    </a:lnTo>
                    <a:lnTo>
                      <a:pt x="96" y="2690"/>
                    </a:lnTo>
                    <a:lnTo>
                      <a:pt x="100" y="2686"/>
                    </a:lnTo>
                    <a:lnTo>
                      <a:pt x="102" y="2685"/>
                    </a:lnTo>
                    <a:lnTo>
                      <a:pt x="112" y="2682"/>
                    </a:lnTo>
                    <a:lnTo>
                      <a:pt x="113" y="2682"/>
                    </a:lnTo>
                    <a:lnTo>
                      <a:pt x="116" y="2684"/>
                    </a:lnTo>
                    <a:lnTo>
                      <a:pt x="119" y="2685"/>
                    </a:lnTo>
                    <a:lnTo>
                      <a:pt x="125" y="2689"/>
                    </a:lnTo>
                    <a:lnTo>
                      <a:pt x="127" y="2690"/>
                    </a:lnTo>
                    <a:lnTo>
                      <a:pt x="129" y="2692"/>
                    </a:lnTo>
                    <a:lnTo>
                      <a:pt x="130" y="2693"/>
                    </a:lnTo>
                    <a:lnTo>
                      <a:pt x="134" y="2699"/>
                    </a:lnTo>
                    <a:lnTo>
                      <a:pt x="144" y="2703"/>
                    </a:lnTo>
                    <a:close/>
                    <a:moveTo>
                      <a:pt x="1094" y="2688"/>
                    </a:moveTo>
                    <a:lnTo>
                      <a:pt x="1095" y="2692"/>
                    </a:lnTo>
                    <a:lnTo>
                      <a:pt x="1086" y="2677"/>
                    </a:lnTo>
                    <a:lnTo>
                      <a:pt x="1089" y="2681"/>
                    </a:lnTo>
                    <a:lnTo>
                      <a:pt x="1094" y="2688"/>
                    </a:lnTo>
                    <a:close/>
                    <a:moveTo>
                      <a:pt x="58" y="2689"/>
                    </a:moveTo>
                    <a:lnTo>
                      <a:pt x="55" y="2698"/>
                    </a:lnTo>
                    <a:lnTo>
                      <a:pt x="49" y="2695"/>
                    </a:lnTo>
                    <a:lnTo>
                      <a:pt x="45" y="2686"/>
                    </a:lnTo>
                    <a:lnTo>
                      <a:pt x="52" y="2675"/>
                    </a:lnTo>
                    <a:lnTo>
                      <a:pt x="57" y="2676"/>
                    </a:lnTo>
                    <a:lnTo>
                      <a:pt x="56" y="2684"/>
                    </a:lnTo>
                    <a:lnTo>
                      <a:pt x="57" y="2686"/>
                    </a:lnTo>
                    <a:lnTo>
                      <a:pt x="58" y="2689"/>
                    </a:lnTo>
                    <a:close/>
                    <a:moveTo>
                      <a:pt x="282" y="2693"/>
                    </a:moveTo>
                    <a:lnTo>
                      <a:pt x="282" y="2698"/>
                    </a:lnTo>
                    <a:lnTo>
                      <a:pt x="271" y="2697"/>
                    </a:lnTo>
                    <a:lnTo>
                      <a:pt x="252" y="2684"/>
                    </a:lnTo>
                    <a:lnTo>
                      <a:pt x="252" y="2681"/>
                    </a:lnTo>
                    <a:lnTo>
                      <a:pt x="252" y="2678"/>
                    </a:lnTo>
                    <a:lnTo>
                      <a:pt x="255" y="2684"/>
                    </a:lnTo>
                    <a:lnTo>
                      <a:pt x="256" y="2685"/>
                    </a:lnTo>
                    <a:lnTo>
                      <a:pt x="268" y="2694"/>
                    </a:lnTo>
                    <a:lnTo>
                      <a:pt x="269" y="2694"/>
                    </a:lnTo>
                    <a:lnTo>
                      <a:pt x="273" y="2694"/>
                    </a:lnTo>
                    <a:lnTo>
                      <a:pt x="274" y="2694"/>
                    </a:lnTo>
                    <a:lnTo>
                      <a:pt x="278" y="2693"/>
                    </a:lnTo>
                    <a:lnTo>
                      <a:pt x="280" y="2693"/>
                    </a:lnTo>
                    <a:lnTo>
                      <a:pt x="286" y="2690"/>
                    </a:lnTo>
                    <a:lnTo>
                      <a:pt x="288" y="2689"/>
                    </a:lnTo>
                    <a:lnTo>
                      <a:pt x="288" y="2686"/>
                    </a:lnTo>
                    <a:lnTo>
                      <a:pt x="286" y="2678"/>
                    </a:lnTo>
                    <a:lnTo>
                      <a:pt x="286" y="2676"/>
                    </a:lnTo>
                    <a:lnTo>
                      <a:pt x="289" y="2672"/>
                    </a:lnTo>
                    <a:lnTo>
                      <a:pt x="289" y="2675"/>
                    </a:lnTo>
                    <a:lnTo>
                      <a:pt x="293" y="2676"/>
                    </a:lnTo>
                    <a:lnTo>
                      <a:pt x="294" y="2676"/>
                    </a:lnTo>
                    <a:lnTo>
                      <a:pt x="293" y="2685"/>
                    </a:lnTo>
                    <a:lnTo>
                      <a:pt x="293" y="2686"/>
                    </a:lnTo>
                    <a:lnTo>
                      <a:pt x="291" y="2688"/>
                    </a:lnTo>
                    <a:lnTo>
                      <a:pt x="291" y="2689"/>
                    </a:lnTo>
                    <a:lnTo>
                      <a:pt x="291" y="2692"/>
                    </a:lnTo>
                    <a:lnTo>
                      <a:pt x="282" y="2693"/>
                    </a:lnTo>
                    <a:close/>
                    <a:moveTo>
                      <a:pt x="438" y="2682"/>
                    </a:moveTo>
                    <a:lnTo>
                      <a:pt x="438" y="2684"/>
                    </a:lnTo>
                    <a:lnTo>
                      <a:pt x="435" y="2684"/>
                    </a:lnTo>
                    <a:lnTo>
                      <a:pt x="434" y="2682"/>
                    </a:lnTo>
                    <a:lnTo>
                      <a:pt x="430" y="2688"/>
                    </a:lnTo>
                    <a:lnTo>
                      <a:pt x="429" y="2688"/>
                    </a:lnTo>
                    <a:lnTo>
                      <a:pt x="432" y="2686"/>
                    </a:lnTo>
                    <a:lnTo>
                      <a:pt x="434" y="2680"/>
                    </a:lnTo>
                    <a:lnTo>
                      <a:pt x="438" y="2672"/>
                    </a:lnTo>
                    <a:lnTo>
                      <a:pt x="439" y="2671"/>
                    </a:lnTo>
                    <a:lnTo>
                      <a:pt x="441" y="2671"/>
                    </a:lnTo>
                    <a:lnTo>
                      <a:pt x="441" y="2672"/>
                    </a:lnTo>
                    <a:lnTo>
                      <a:pt x="439" y="2672"/>
                    </a:lnTo>
                    <a:lnTo>
                      <a:pt x="439" y="2673"/>
                    </a:lnTo>
                    <a:lnTo>
                      <a:pt x="438" y="2678"/>
                    </a:lnTo>
                    <a:lnTo>
                      <a:pt x="438" y="2681"/>
                    </a:lnTo>
                    <a:lnTo>
                      <a:pt x="438" y="2682"/>
                    </a:lnTo>
                    <a:close/>
                    <a:moveTo>
                      <a:pt x="235" y="2680"/>
                    </a:moveTo>
                    <a:lnTo>
                      <a:pt x="237" y="2680"/>
                    </a:lnTo>
                    <a:lnTo>
                      <a:pt x="238" y="2680"/>
                    </a:lnTo>
                    <a:lnTo>
                      <a:pt x="237" y="2680"/>
                    </a:lnTo>
                    <a:lnTo>
                      <a:pt x="233" y="2681"/>
                    </a:lnTo>
                    <a:lnTo>
                      <a:pt x="231" y="2681"/>
                    </a:lnTo>
                    <a:lnTo>
                      <a:pt x="225" y="2677"/>
                    </a:lnTo>
                    <a:lnTo>
                      <a:pt x="233" y="2672"/>
                    </a:lnTo>
                    <a:lnTo>
                      <a:pt x="235" y="2669"/>
                    </a:lnTo>
                    <a:lnTo>
                      <a:pt x="235" y="2671"/>
                    </a:lnTo>
                    <a:lnTo>
                      <a:pt x="234" y="2672"/>
                    </a:lnTo>
                    <a:lnTo>
                      <a:pt x="235" y="2680"/>
                    </a:lnTo>
                    <a:close/>
                    <a:moveTo>
                      <a:pt x="295" y="2672"/>
                    </a:moveTo>
                    <a:lnTo>
                      <a:pt x="294" y="2672"/>
                    </a:lnTo>
                    <a:lnTo>
                      <a:pt x="290" y="2669"/>
                    </a:lnTo>
                    <a:lnTo>
                      <a:pt x="293" y="2660"/>
                    </a:lnTo>
                    <a:lnTo>
                      <a:pt x="293" y="2663"/>
                    </a:lnTo>
                    <a:lnTo>
                      <a:pt x="293" y="2665"/>
                    </a:lnTo>
                    <a:lnTo>
                      <a:pt x="294" y="2668"/>
                    </a:lnTo>
                    <a:lnTo>
                      <a:pt x="294" y="2672"/>
                    </a:lnTo>
                    <a:lnTo>
                      <a:pt x="295" y="2672"/>
                    </a:lnTo>
                    <a:close/>
                    <a:moveTo>
                      <a:pt x="1085" y="2673"/>
                    </a:moveTo>
                    <a:lnTo>
                      <a:pt x="1085" y="2675"/>
                    </a:lnTo>
                    <a:lnTo>
                      <a:pt x="1083" y="2673"/>
                    </a:lnTo>
                    <a:lnTo>
                      <a:pt x="1083" y="2672"/>
                    </a:lnTo>
                    <a:lnTo>
                      <a:pt x="1076" y="2660"/>
                    </a:lnTo>
                    <a:lnTo>
                      <a:pt x="1078" y="2664"/>
                    </a:lnTo>
                    <a:lnTo>
                      <a:pt x="1083" y="2672"/>
                    </a:lnTo>
                    <a:lnTo>
                      <a:pt x="1085" y="2673"/>
                    </a:lnTo>
                    <a:close/>
                    <a:moveTo>
                      <a:pt x="303" y="2660"/>
                    </a:moveTo>
                    <a:lnTo>
                      <a:pt x="301" y="2663"/>
                    </a:lnTo>
                    <a:lnTo>
                      <a:pt x="301" y="2660"/>
                    </a:lnTo>
                    <a:lnTo>
                      <a:pt x="302" y="2660"/>
                    </a:lnTo>
                    <a:lnTo>
                      <a:pt x="306" y="2656"/>
                    </a:lnTo>
                    <a:lnTo>
                      <a:pt x="309" y="2654"/>
                    </a:lnTo>
                    <a:lnTo>
                      <a:pt x="310" y="2652"/>
                    </a:lnTo>
                    <a:lnTo>
                      <a:pt x="310" y="2654"/>
                    </a:lnTo>
                    <a:lnTo>
                      <a:pt x="309" y="2655"/>
                    </a:lnTo>
                    <a:lnTo>
                      <a:pt x="306" y="2658"/>
                    </a:lnTo>
                    <a:lnTo>
                      <a:pt x="303" y="2660"/>
                    </a:lnTo>
                    <a:close/>
                    <a:moveTo>
                      <a:pt x="99" y="2655"/>
                    </a:moveTo>
                    <a:lnTo>
                      <a:pt x="98" y="2663"/>
                    </a:lnTo>
                    <a:lnTo>
                      <a:pt x="96" y="2672"/>
                    </a:lnTo>
                    <a:lnTo>
                      <a:pt x="89" y="2678"/>
                    </a:lnTo>
                    <a:lnTo>
                      <a:pt x="85" y="2681"/>
                    </a:lnTo>
                    <a:lnTo>
                      <a:pt x="82" y="2675"/>
                    </a:lnTo>
                    <a:lnTo>
                      <a:pt x="82" y="2673"/>
                    </a:lnTo>
                    <a:lnTo>
                      <a:pt x="75" y="2677"/>
                    </a:lnTo>
                    <a:lnTo>
                      <a:pt x="72" y="2681"/>
                    </a:lnTo>
                    <a:lnTo>
                      <a:pt x="69" y="2682"/>
                    </a:lnTo>
                    <a:lnTo>
                      <a:pt x="61" y="2689"/>
                    </a:lnTo>
                    <a:lnTo>
                      <a:pt x="61" y="2672"/>
                    </a:lnTo>
                    <a:lnTo>
                      <a:pt x="72" y="2668"/>
                    </a:lnTo>
                    <a:lnTo>
                      <a:pt x="72" y="2667"/>
                    </a:lnTo>
                    <a:lnTo>
                      <a:pt x="73" y="2659"/>
                    </a:lnTo>
                    <a:lnTo>
                      <a:pt x="73" y="2658"/>
                    </a:lnTo>
                    <a:lnTo>
                      <a:pt x="78" y="2655"/>
                    </a:lnTo>
                    <a:lnTo>
                      <a:pt x="79" y="2656"/>
                    </a:lnTo>
                    <a:lnTo>
                      <a:pt x="83" y="2661"/>
                    </a:lnTo>
                    <a:lnTo>
                      <a:pt x="85" y="2643"/>
                    </a:lnTo>
                    <a:lnTo>
                      <a:pt x="98" y="2650"/>
                    </a:lnTo>
                    <a:lnTo>
                      <a:pt x="99" y="2651"/>
                    </a:lnTo>
                    <a:lnTo>
                      <a:pt x="99" y="2655"/>
                    </a:lnTo>
                    <a:close/>
                    <a:moveTo>
                      <a:pt x="1065" y="2643"/>
                    </a:moveTo>
                    <a:lnTo>
                      <a:pt x="1063" y="2643"/>
                    </a:lnTo>
                    <a:lnTo>
                      <a:pt x="1065" y="2643"/>
                    </a:lnTo>
                    <a:close/>
                    <a:moveTo>
                      <a:pt x="1055" y="2643"/>
                    </a:moveTo>
                    <a:lnTo>
                      <a:pt x="1046" y="2644"/>
                    </a:lnTo>
                    <a:lnTo>
                      <a:pt x="1049" y="2643"/>
                    </a:lnTo>
                    <a:lnTo>
                      <a:pt x="1053" y="2643"/>
                    </a:lnTo>
                    <a:lnTo>
                      <a:pt x="1055" y="2643"/>
                    </a:lnTo>
                    <a:close/>
                    <a:moveTo>
                      <a:pt x="1043" y="2639"/>
                    </a:moveTo>
                    <a:lnTo>
                      <a:pt x="1044" y="2640"/>
                    </a:lnTo>
                    <a:lnTo>
                      <a:pt x="1043" y="2639"/>
                    </a:lnTo>
                    <a:close/>
                    <a:moveTo>
                      <a:pt x="404" y="2688"/>
                    </a:moveTo>
                    <a:lnTo>
                      <a:pt x="407" y="2689"/>
                    </a:lnTo>
                    <a:lnTo>
                      <a:pt x="412" y="2689"/>
                    </a:lnTo>
                    <a:lnTo>
                      <a:pt x="413" y="2689"/>
                    </a:lnTo>
                    <a:lnTo>
                      <a:pt x="408" y="2690"/>
                    </a:lnTo>
                    <a:lnTo>
                      <a:pt x="404" y="2688"/>
                    </a:lnTo>
                    <a:lnTo>
                      <a:pt x="401" y="2686"/>
                    </a:lnTo>
                    <a:lnTo>
                      <a:pt x="403" y="2672"/>
                    </a:lnTo>
                    <a:lnTo>
                      <a:pt x="395" y="2664"/>
                    </a:lnTo>
                    <a:lnTo>
                      <a:pt x="395" y="2663"/>
                    </a:lnTo>
                    <a:lnTo>
                      <a:pt x="396" y="2661"/>
                    </a:lnTo>
                    <a:lnTo>
                      <a:pt x="401" y="2658"/>
                    </a:lnTo>
                    <a:lnTo>
                      <a:pt x="403" y="2658"/>
                    </a:lnTo>
                    <a:lnTo>
                      <a:pt x="405" y="2655"/>
                    </a:lnTo>
                    <a:lnTo>
                      <a:pt x="408" y="2647"/>
                    </a:lnTo>
                    <a:lnTo>
                      <a:pt x="412" y="2639"/>
                    </a:lnTo>
                    <a:lnTo>
                      <a:pt x="413" y="2639"/>
                    </a:lnTo>
                    <a:lnTo>
                      <a:pt x="418" y="2637"/>
                    </a:lnTo>
                    <a:lnTo>
                      <a:pt x="415" y="2642"/>
                    </a:lnTo>
                    <a:lnTo>
                      <a:pt x="412" y="2643"/>
                    </a:lnTo>
                    <a:lnTo>
                      <a:pt x="411" y="2644"/>
                    </a:lnTo>
                    <a:lnTo>
                      <a:pt x="409" y="2648"/>
                    </a:lnTo>
                    <a:lnTo>
                      <a:pt x="409" y="2650"/>
                    </a:lnTo>
                    <a:lnTo>
                      <a:pt x="409" y="2651"/>
                    </a:lnTo>
                    <a:lnTo>
                      <a:pt x="408" y="2655"/>
                    </a:lnTo>
                    <a:lnTo>
                      <a:pt x="407" y="2656"/>
                    </a:lnTo>
                    <a:lnTo>
                      <a:pt x="403" y="2660"/>
                    </a:lnTo>
                    <a:lnTo>
                      <a:pt x="399" y="2663"/>
                    </a:lnTo>
                    <a:lnTo>
                      <a:pt x="398" y="2664"/>
                    </a:lnTo>
                    <a:lnTo>
                      <a:pt x="399" y="2665"/>
                    </a:lnTo>
                    <a:lnTo>
                      <a:pt x="400" y="2667"/>
                    </a:lnTo>
                    <a:lnTo>
                      <a:pt x="401" y="2668"/>
                    </a:lnTo>
                    <a:lnTo>
                      <a:pt x="404" y="2671"/>
                    </a:lnTo>
                    <a:lnTo>
                      <a:pt x="404" y="2675"/>
                    </a:lnTo>
                    <a:lnTo>
                      <a:pt x="403" y="2681"/>
                    </a:lnTo>
                    <a:lnTo>
                      <a:pt x="403" y="2688"/>
                    </a:lnTo>
                    <a:lnTo>
                      <a:pt x="404" y="2688"/>
                    </a:lnTo>
                    <a:close/>
                    <a:moveTo>
                      <a:pt x="470" y="2660"/>
                    </a:moveTo>
                    <a:lnTo>
                      <a:pt x="464" y="2667"/>
                    </a:lnTo>
                    <a:lnTo>
                      <a:pt x="462" y="2667"/>
                    </a:lnTo>
                    <a:lnTo>
                      <a:pt x="460" y="2668"/>
                    </a:lnTo>
                    <a:lnTo>
                      <a:pt x="455" y="2671"/>
                    </a:lnTo>
                    <a:lnTo>
                      <a:pt x="454" y="2672"/>
                    </a:lnTo>
                    <a:lnTo>
                      <a:pt x="451" y="2675"/>
                    </a:lnTo>
                    <a:lnTo>
                      <a:pt x="449" y="2681"/>
                    </a:lnTo>
                    <a:lnTo>
                      <a:pt x="443" y="2690"/>
                    </a:lnTo>
                    <a:lnTo>
                      <a:pt x="438" y="2692"/>
                    </a:lnTo>
                    <a:lnTo>
                      <a:pt x="434" y="2697"/>
                    </a:lnTo>
                    <a:lnTo>
                      <a:pt x="432" y="2699"/>
                    </a:lnTo>
                    <a:lnTo>
                      <a:pt x="426" y="2697"/>
                    </a:lnTo>
                    <a:lnTo>
                      <a:pt x="425" y="2697"/>
                    </a:lnTo>
                    <a:lnTo>
                      <a:pt x="421" y="2695"/>
                    </a:lnTo>
                    <a:lnTo>
                      <a:pt x="413" y="2698"/>
                    </a:lnTo>
                    <a:lnTo>
                      <a:pt x="411" y="2698"/>
                    </a:lnTo>
                    <a:lnTo>
                      <a:pt x="409" y="2699"/>
                    </a:lnTo>
                    <a:lnTo>
                      <a:pt x="404" y="2705"/>
                    </a:lnTo>
                    <a:lnTo>
                      <a:pt x="403" y="2706"/>
                    </a:lnTo>
                    <a:lnTo>
                      <a:pt x="403" y="2709"/>
                    </a:lnTo>
                    <a:lnTo>
                      <a:pt x="400" y="2706"/>
                    </a:lnTo>
                    <a:lnTo>
                      <a:pt x="398" y="2703"/>
                    </a:lnTo>
                    <a:lnTo>
                      <a:pt x="401" y="2702"/>
                    </a:lnTo>
                    <a:lnTo>
                      <a:pt x="405" y="2699"/>
                    </a:lnTo>
                    <a:lnTo>
                      <a:pt x="411" y="2698"/>
                    </a:lnTo>
                    <a:lnTo>
                      <a:pt x="413" y="2698"/>
                    </a:lnTo>
                    <a:lnTo>
                      <a:pt x="422" y="2695"/>
                    </a:lnTo>
                    <a:lnTo>
                      <a:pt x="429" y="2697"/>
                    </a:lnTo>
                    <a:lnTo>
                      <a:pt x="432" y="2695"/>
                    </a:lnTo>
                    <a:lnTo>
                      <a:pt x="432" y="2694"/>
                    </a:lnTo>
                    <a:lnTo>
                      <a:pt x="435" y="2690"/>
                    </a:lnTo>
                    <a:lnTo>
                      <a:pt x="442" y="2688"/>
                    </a:lnTo>
                    <a:lnTo>
                      <a:pt x="441" y="2685"/>
                    </a:lnTo>
                    <a:lnTo>
                      <a:pt x="439" y="2684"/>
                    </a:lnTo>
                    <a:lnTo>
                      <a:pt x="443" y="2681"/>
                    </a:lnTo>
                    <a:lnTo>
                      <a:pt x="445" y="2677"/>
                    </a:lnTo>
                    <a:lnTo>
                      <a:pt x="446" y="2675"/>
                    </a:lnTo>
                    <a:lnTo>
                      <a:pt x="453" y="2664"/>
                    </a:lnTo>
                    <a:lnTo>
                      <a:pt x="455" y="2664"/>
                    </a:lnTo>
                    <a:lnTo>
                      <a:pt x="462" y="2663"/>
                    </a:lnTo>
                    <a:lnTo>
                      <a:pt x="466" y="2660"/>
                    </a:lnTo>
                    <a:lnTo>
                      <a:pt x="479" y="2646"/>
                    </a:lnTo>
                    <a:lnTo>
                      <a:pt x="481" y="2640"/>
                    </a:lnTo>
                    <a:lnTo>
                      <a:pt x="483" y="2638"/>
                    </a:lnTo>
                    <a:lnTo>
                      <a:pt x="483" y="2635"/>
                    </a:lnTo>
                    <a:lnTo>
                      <a:pt x="484" y="2635"/>
                    </a:lnTo>
                    <a:lnTo>
                      <a:pt x="485" y="2634"/>
                    </a:lnTo>
                    <a:lnTo>
                      <a:pt x="484" y="2638"/>
                    </a:lnTo>
                    <a:lnTo>
                      <a:pt x="484" y="2640"/>
                    </a:lnTo>
                    <a:lnTo>
                      <a:pt x="483" y="2643"/>
                    </a:lnTo>
                    <a:lnTo>
                      <a:pt x="470" y="2660"/>
                    </a:lnTo>
                    <a:close/>
                    <a:moveTo>
                      <a:pt x="302" y="2638"/>
                    </a:moveTo>
                    <a:lnTo>
                      <a:pt x="301" y="2655"/>
                    </a:lnTo>
                    <a:lnTo>
                      <a:pt x="299" y="2650"/>
                    </a:lnTo>
                    <a:lnTo>
                      <a:pt x="299" y="2651"/>
                    </a:lnTo>
                    <a:lnTo>
                      <a:pt x="297" y="2652"/>
                    </a:lnTo>
                    <a:lnTo>
                      <a:pt x="295" y="2658"/>
                    </a:lnTo>
                    <a:lnTo>
                      <a:pt x="294" y="2656"/>
                    </a:lnTo>
                    <a:lnTo>
                      <a:pt x="297" y="2639"/>
                    </a:lnTo>
                    <a:lnTo>
                      <a:pt x="303" y="2630"/>
                    </a:lnTo>
                    <a:lnTo>
                      <a:pt x="302" y="2634"/>
                    </a:lnTo>
                    <a:lnTo>
                      <a:pt x="302" y="2638"/>
                    </a:lnTo>
                    <a:close/>
                    <a:moveTo>
                      <a:pt x="1036" y="2630"/>
                    </a:moveTo>
                    <a:lnTo>
                      <a:pt x="1039" y="2634"/>
                    </a:lnTo>
                    <a:lnTo>
                      <a:pt x="1034" y="2627"/>
                    </a:lnTo>
                    <a:lnTo>
                      <a:pt x="1036" y="2629"/>
                    </a:lnTo>
                    <a:lnTo>
                      <a:pt x="1036" y="2630"/>
                    </a:lnTo>
                    <a:close/>
                    <a:moveTo>
                      <a:pt x="332" y="2621"/>
                    </a:moveTo>
                    <a:lnTo>
                      <a:pt x="328" y="2629"/>
                    </a:lnTo>
                    <a:lnTo>
                      <a:pt x="329" y="2623"/>
                    </a:lnTo>
                    <a:lnTo>
                      <a:pt x="329" y="2622"/>
                    </a:lnTo>
                    <a:lnTo>
                      <a:pt x="328" y="2623"/>
                    </a:lnTo>
                    <a:lnTo>
                      <a:pt x="326" y="2623"/>
                    </a:lnTo>
                    <a:lnTo>
                      <a:pt x="323" y="2625"/>
                    </a:lnTo>
                    <a:lnTo>
                      <a:pt x="322" y="2634"/>
                    </a:lnTo>
                    <a:lnTo>
                      <a:pt x="320" y="2639"/>
                    </a:lnTo>
                    <a:lnTo>
                      <a:pt x="318" y="2642"/>
                    </a:lnTo>
                    <a:lnTo>
                      <a:pt x="319" y="2638"/>
                    </a:lnTo>
                    <a:lnTo>
                      <a:pt x="322" y="2633"/>
                    </a:lnTo>
                    <a:lnTo>
                      <a:pt x="323" y="2629"/>
                    </a:lnTo>
                    <a:lnTo>
                      <a:pt x="322" y="2629"/>
                    </a:lnTo>
                    <a:lnTo>
                      <a:pt x="320" y="2627"/>
                    </a:lnTo>
                    <a:lnTo>
                      <a:pt x="316" y="2618"/>
                    </a:lnTo>
                    <a:lnTo>
                      <a:pt x="329" y="2609"/>
                    </a:lnTo>
                    <a:lnTo>
                      <a:pt x="339" y="2609"/>
                    </a:lnTo>
                    <a:lnTo>
                      <a:pt x="337" y="2616"/>
                    </a:lnTo>
                    <a:lnTo>
                      <a:pt x="332" y="2621"/>
                    </a:lnTo>
                    <a:close/>
                    <a:moveTo>
                      <a:pt x="1022" y="2614"/>
                    </a:moveTo>
                    <a:lnTo>
                      <a:pt x="1023" y="2614"/>
                    </a:lnTo>
                    <a:lnTo>
                      <a:pt x="1022" y="2614"/>
                    </a:lnTo>
                    <a:lnTo>
                      <a:pt x="1019" y="2609"/>
                    </a:lnTo>
                    <a:lnTo>
                      <a:pt x="1018" y="2608"/>
                    </a:lnTo>
                    <a:lnTo>
                      <a:pt x="1017" y="2606"/>
                    </a:lnTo>
                    <a:lnTo>
                      <a:pt x="1014" y="2604"/>
                    </a:lnTo>
                    <a:lnTo>
                      <a:pt x="1018" y="2608"/>
                    </a:lnTo>
                    <a:lnTo>
                      <a:pt x="1022" y="2614"/>
                    </a:lnTo>
                    <a:close/>
                    <a:moveTo>
                      <a:pt x="106" y="2613"/>
                    </a:moveTo>
                    <a:lnTo>
                      <a:pt x="99" y="2618"/>
                    </a:lnTo>
                    <a:lnTo>
                      <a:pt x="90" y="2608"/>
                    </a:lnTo>
                    <a:lnTo>
                      <a:pt x="96" y="2600"/>
                    </a:lnTo>
                    <a:lnTo>
                      <a:pt x="104" y="2603"/>
                    </a:lnTo>
                    <a:lnTo>
                      <a:pt x="107" y="2613"/>
                    </a:lnTo>
                    <a:lnTo>
                      <a:pt x="106" y="2613"/>
                    </a:lnTo>
                    <a:close/>
                    <a:moveTo>
                      <a:pt x="1017" y="2580"/>
                    </a:moveTo>
                    <a:lnTo>
                      <a:pt x="1017" y="2582"/>
                    </a:lnTo>
                    <a:lnTo>
                      <a:pt x="1017" y="2580"/>
                    </a:lnTo>
                    <a:close/>
                    <a:moveTo>
                      <a:pt x="1018" y="2571"/>
                    </a:moveTo>
                    <a:lnTo>
                      <a:pt x="1018" y="2574"/>
                    </a:lnTo>
                    <a:lnTo>
                      <a:pt x="1018" y="2568"/>
                    </a:lnTo>
                    <a:lnTo>
                      <a:pt x="1018" y="2571"/>
                    </a:lnTo>
                    <a:close/>
                    <a:moveTo>
                      <a:pt x="395" y="2614"/>
                    </a:moveTo>
                    <a:lnTo>
                      <a:pt x="394" y="2618"/>
                    </a:lnTo>
                    <a:lnTo>
                      <a:pt x="392" y="2626"/>
                    </a:lnTo>
                    <a:lnTo>
                      <a:pt x="392" y="2627"/>
                    </a:lnTo>
                    <a:lnTo>
                      <a:pt x="394" y="2630"/>
                    </a:lnTo>
                    <a:lnTo>
                      <a:pt x="399" y="2637"/>
                    </a:lnTo>
                    <a:lnTo>
                      <a:pt x="400" y="2638"/>
                    </a:lnTo>
                    <a:lnTo>
                      <a:pt x="403" y="2637"/>
                    </a:lnTo>
                    <a:lnTo>
                      <a:pt x="407" y="2635"/>
                    </a:lnTo>
                    <a:lnTo>
                      <a:pt x="408" y="2634"/>
                    </a:lnTo>
                    <a:lnTo>
                      <a:pt x="411" y="2631"/>
                    </a:lnTo>
                    <a:lnTo>
                      <a:pt x="412" y="2631"/>
                    </a:lnTo>
                    <a:lnTo>
                      <a:pt x="415" y="2622"/>
                    </a:lnTo>
                    <a:lnTo>
                      <a:pt x="415" y="2620"/>
                    </a:lnTo>
                    <a:lnTo>
                      <a:pt x="412" y="2614"/>
                    </a:lnTo>
                    <a:lnTo>
                      <a:pt x="407" y="2610"/>
                    </a:lnTo>
                    <a:lnTo>
                      <a:pt x="405" y="2609"/>
                    </a:lnTo>
                    <a:lnTo>
                      <a:pt x="407" y="2609"/>
                    </a:lnTo>
                    <a:lnTo>
                      <a:pt x="408" y="2609"/>
                    </a:lnTo>
                    <a:lnTo>
                      <a:pt x="413" y="2610"/>
                    </a:lnTo>
                    <a:lnTo>
                      <a:pt x="418" y="2613"/>
                    </a:lnTo>
                    <a:lnTo>
                      <a:pt x="417" y="2616"/>
                    </a:lnTo>
                    <a:lnTo>
                      <a:pt x="418" y="2618"/>
                    </a:lnTo>
                    <a:lnTo>
                      <a:pt x="420" y="2623"/>
                    </a:lnTo>
                    <a:lnTo>
                      <a:pt x="421" y="2623"/>
                    </a:lnTo>
                    <a:lnTo>
                      <a:pt x="425" y="2622"/>
                    </a:lnTo>
                    <a:lnTo>
                      <a:pt x="434" y="2613"/>
                    </a:lnTo>
                    <a:lnTo>
                      <a:pt x="435" y="2612"/>
                    </a:lnTo>
                    <a:lnTo>
                      <a:pt x="441" y="2597"/>
                    </a:lnTo>
                    <a:lnTo>
                      <a:pt x="441" y="2586"/>
                    </a:lnTo>
                    <a:lnTo>
                      <a:pt x="441" y="2584"/>
                    </a:lnTo>
                    <a:lnTo>
                      <a:pt x="441" y="2583"/>
                    </a:lnTo>
                    <a:lnTo>
                      <a:pt x="442" y="2584"/>
                    </a:lnTo>
                    <a:lnTo>
                      <a:pt x="445" y="2592"/>
                    </a:lnTo>
                    <a:lnTo>
                      <a:pt x="446" y="2595"/>
                    </a:lnTo>
                    <a:lnTo>
                      <a:pt x="446" y="2596"/>
                    </a:lnTo>
                    <a:lnTo>
                      <a:pt x="443" y="2603"/>
                    </a:lnTo>
                    <a:lnTo>
                      <a:pt x="442" y="2605"/>
                    </a:lnTo>
                    <a:lnTo>
                      <a:pt x="441" y="2606"/>
                    </a:lnTo>
                    <a:lnTo>
                      <a:pt x="439" y="2612"/>
                    </a:lnTo>
                    <a:lnTo>
                      <a:pt x="439" y="2616"/>
                    </a:lnTo>
                    <a:lnTo>
                      <a:pt x="441" y="2616"/>
                    </a:lnTo>
                    <a:lnTo>
                      <a:pt x="442" y="2616"/>
                    </a:lnTo>
                    <a:lnTo>
                      <a:pt x="445" y="2614"/>
                    </a:lnTo>
                    <a:lnTo>
                      <a:pt x="449" y="2609"/>
                    </a:lnTo>
                    <a:lnTo>
                      <a:pt x="453" y="2603"/>
                    </a:lnTo>
                    <a:lnTo>
                      <a:pt x="458" y="2595"/>
                    </a:lnTo>
                    <a:lnTo>
                      <a:pt x="459" y="2592"/>
                    </a:lnTo>
                    <a:lnTo>
                      <a:pt x="460" y="2592"/>
                    </a:lnTo>
                    <a:lnTo>
                      <a:pt x="462" y="2595"/>
                    </a:lnTo>
                    <a:lnTo>
                      <a:pt x="462" y="2596"/>
                    </a:lnTo>
                    <a:lnTo>
                      <a:pt x="463" y="2603"/>
                    </a:lnTo>
                    <a:lnTo>
                      <a:pt x="455" y="2606"/>
                    </a:lnTo>
                    <a:lnTo>
                      <a:pt x="454" y="2608"/>
                    </a:lnTo>
                    <a:lnTo>
                      <a:pt x="453" y="2610"/>
                    </a:lnTo>
                    <a:lnTo>
                      <a:pt x="451" y="2613"/>
                    </a:lnTo>
                    <a:lnTo>
                      <a:pt x="447" y="2621"/>
                    </a:lnTo>
                    <a:lnTo>
                      <a:pt x="442" y="2621"/>
                    </a:lnTo>
                    <a:lnTo>
                      <a:pt x="439" y="2621"/>
                    </a:lnTo>
                    <a:lnTo>
                      <a:pt x="437" y="2620"/>
                    </a:lnTo>
                    <a:lnTo>
                      <a:pt x="426" y="2629"/>
                    </a:lnTo>
                    <a:lnTo>
                      <a:pt x="422" y="2633"/>
                    </a:lnTo>
                    <a:lnTo>
                      <a:pt x="424" y="2629"/>
                    </a:lnTo>
                    <a:lnTo>
                      <a:pt x="433" y="2622"/>
                    </a:lnTo>
                    <a:lnTo>
                      <a:pt x="437" y="2618"/>
                    </a:lnTo>
                    <a:lnTo>
                      <a:pt x="437" y="2617"/>
                    </a:lnTo>
                    <a:lnTo>
                      <a:pt x="435" y="2616"/>
                    </a:lnTo>
                    <a:lnTo>
                      <a:pt x="433" y="2617"/>
                    </a:lnTo>
                    <a:lnTo>
                      <a:pt x="424" y="2623"/>
                    </a:lnTo>
                    <a:lnTo>
                      <a:pt x="420" y="2625"/>
                    </a:lnTo>
                    <a:lnTo>
                      <a:pt x="416" y="2626"/>
                    </a:lnTo>
                    <a:lnTo>
                      <a:pt x="415" y="2626"/>
                    </a:lnTo>
                    <a:lnTo>
                      <a:pt x="415" y="2630"/>
                    </a:lnTo>
                    <a:lnTo>
                      <a:pt x="415" y="2633"/>
                    </a:lnTo>
                    <a:lnTo>
                      <a:pt x="413" y="2634"/>
                    </a:lnTo>
                    <a:lnTo>
                      <a:pt x="411" y="2635"/>
                    </a:lnTo>
                    <a:lnTo>
                      <a:pt x="405" y="2639"/>
                    </a:lnTo>
                    <a:lnTo>
                      <a:pt x="404" y="2639"/>
                    </a:lnTo>
                    <a:lnTo>
                      <a:pt x="403" y="2640"/>
                    </a:lnTo>
                    <a:lnTo>
                      <a:pt x="399" y="2638"/>
                    </a:lnTo>
                    <a:lnTo>
                      <a:pt x="398" y="2638"/>
                    </a:lnTo>
                    <a:lnTo>
                      <a:pt x="395" y="2635"/>
                    </a:lnTo>
                    <a:lnTo>
                      <a:pt x="394" y="2637"/>
                    </a:lnTo>
                    <a:lnTo>
                      <a:pt x="394" y="2638"/>
                    </a:lnTo>
                    <a:lnTo>
                      <a:pt x="394" y="2642"/>
                    </a:lnTo>
                    <a:lnTo>
                      <a:pt x="395" y="2642"/>
                    </a:lnTo>
                    <a:lnTo>
                      <a:pt x="395" y="2643"/>
                    </a:lnTo>
                    <a:lnTo>
                      <a:pt x="399" y="2647"/>
                    </a:lnTo>
                    <a:lnTo>
                      <a:pt x="398" y="2654"/>
                    </a:lnTo>
                    <a:lnTo>
                      <a:pt x="387" y="2659"/>
                    </a:lnTo>
                    <a:lnTo>
                      <a:pt x="387" y="2661"/>
                    </a:lnTo>
                    <a:lnTo>
                      <a:pt x="387" y="2664"/>
                    </a:lnTo>
                    <a:lnTo>
                      <a:pt x="395" y="2673"/>
                    </a:lnTo>
                    <a:lnTo>
                      <a:pt x="395" y="2685"/>
                    </a:lnTo>
                    <a:lnTo>
                      <a:pt x="395" y="2688"/>
                    </a:lnTo>
                    <a:lnTo>
                      <a:pt x="396" y="2690"/>
                    </a:lnTo>
                    <a:lnTo>
                      <a:pt x="396" y="2692"/>
                    </a:lnTo>
                    <a:lnTo>
                      <a:pt x="399" y="2694"/>
                    </a:lnTo>
                    <a:lnTo>
                      <a:pt x="400" y="2695"/>
                    </a:lnTo>
                    <a:lnTo>
                      <a:pt x="399" y="2697"/>
                    </a:lnTo>
                    <a:lnTo>
                      <a:pt x="395" y="2698"/>
                    </a:lnTo>
                    <a:lnTo>
                      <a:pt x="392" y="2698"/>
                    </a:lnTo>
                    <a:lnTo>
                      <a:pt x="388" y="2699"/>
                    </a:lnTo>
                    <a:lnTo>
                      <a:pt x="387" y="2698"/>
                    </a:lnTo>
                    <a:lnTo>
                      <a:pt x="381" y="2694"/>
                    </a:lnTo>
                    <a:lnTo>
                      <a:pt x="381" y="2693"/>
                    </a:lnTo>
                    <a:lnTo>
                      <a:pt x="375" y="2694"/>
                    </a:lnTo>
                    <a:lnTo>
                      <a:pt x="374" y="2695"/>
                    </a:lnTo>
                    <a:lnTo>
                      <a:pt x="371" y="2698"/>
                    </a:lnTo>
                    <a:lnTo>
                      <a:pt x="369" y="2702"/>
                    </a:lnTo>
                    <a:lnTo>
                      <a:pt x="363" y="2701"/>
                    </a:lnTo>
                    <a:lnTo>
                      <a:pt x="360" y="2701"/>
                    </a:lnTo>
                    <a:lnTo>
                      <a:pt x="358" y="2699"/>
                    </a:lnTo>
                    <a:lnTo>
                      <a:pt x="354" y="2702"/>
                    </a:lnTo>
                    <a:lnTo>
                      <a:pt x="353" y="2702"/>
                    </a:lnTo>
                    <a:lnTo>
                      <a:pt x="348" y="2707"/>
                    </a:lnTo>
                    <a:lnTo>
                      <a:pt x="346" y="2706"/>
                    </a:lnTo>
                    <a:lnTo>
                      <a:pt x="341" y="2705"/>
                    </a:lnTo>
                    <a:lnTo>
                      <a:pt x="341" y="2698"/>
                    </a:lnTo>
                    <a:lnTo>
                      <a:pt x="348" y="2698"/>
                    </a:lnTo>
                    <a:lnTo>
                      <a:pt x="350" y="2697"/>
                    </a:lnTo>
                    <a:lnTo>
                      <a:pt x="354" y="2694"/>
                    </a:lnTo>
                    <a:lnTo>
                      <a:pt x="361" y="2688"/>
                    </a:lnTo>
                    <a:lnTo>
                      <a:pt x="366" y="2688"/>
                    </a:lnTo>
                    <a:lnTo>
                      <a:pt x="370" y="2686"/>
                    </a:lnTo>
                    <a:lnTo>
                      <a:pt x="373" y="2686"/>
                    </a:lnTo>
                    <a:lnTo>
                      <a:pt x="366" y="2684"/>
                    </a:lnTo>
                    <a:lnTo>
                      <a:pt x="367" y="2681"/>
                    </a:lnTo>
                    <a:lnTo>
                      <a:pt x="369" y="2678"/>
                    </a:lnTo>
                    <a:lnTo>
                      <a:pt x="371" y="2676"/>
                    </a:lnTo>
                    <a:lnTo>
                      <a:pt x="370" y="2677"/>
                    </a:lnTo>
                    <a:lnTo>
                      <a:pt x="370" y="2678"/>
                    </a:lnTo>
                    <a:lnTo>
                      <a:pt x="370" y="2681"/>
                    </a:lnTo>
                    <a:lnTo>
                      <a:pt x="371" y="2681"/>
                    </a:lnTo>
                    <a:lnTo>
                      <a:pt x="374" y="2682"/>
                    </a:lnTo>
                    <a:lnTo>
                      <a:pt x="379" y="2684"/>
                    </a:lnTo>
                    <a:lnTo>
                      <a:pt x="384" y="2690"/>
                    </a:lnTo>
                    <a:lnTo>
                      <a:pt x="386" y="2690"/>
                    </a:lnTo>
                    <a:lnTo>
                      <a:pt x="394" y="2690"/>
                    </a:lnTo>
                    <a:lnTo>
                      <a:pt x="394" y="2686"/>
                    </a:lnTo>
                    <a:lnTo>
                      <a:pt x="394" y="2682"/>
                    </a:lnTo>
                    <a:lnTo>
                      <a:pt x="394" y="2677"/>
                    </a:lnTo>
                    <a:lnTo>
                      <a:pt x="395" y="2676"/>
                    </a:lnTo>
                    <a:lnTo>
                      <a:pt x="394" y="2673"/>
                    </a:lnTo>
                    <a:lnTo>
                      <a:pt x="386" y="2665"/>
                    </a:lnTo>
                    <a:lnTo>
                      <a:pt x="382" y="2664"/>
                    </a:lnTo>
                    <a:lnTo>
                      <a:pt x="381" y="2664"/>
                    </a:lnTo>
                    <a:lnTo>
                      <a:pt x="378" y="2667"/>
                    </a:lnTo>
                    <a:lnTo>
                      <a:pt x="378" y="2668"/>
                    </a:lnTo>
                    <a:lnTo>
                      <a:pt x="375" y="2671"/>
                    </a:lnTo>
                    <a:lnTo>
                      <a:pt x="374" y="2668"/>
                    </a:lnTo>
                    <a:lnTo>
                      <a:pt x="369" y="2673"/>
                    </a:lnTo>
                    <a:lnTo>
                      <a:pt x="367" y="2676"/>
                    </a:lnTo>
                    <a:lnTo>
                      <a:pt x="366" y="2676"/>
                    </a:lnTo>
                    <a:lnTo>
                      <a:pt x="362" y="2680"/>
                    </a:lnTo>
                    <a:lnTo>
                      <a:pt x="362" y="2681"/>
                    </a:lnTo>
                    <a:lnTo>
                      <a:pt x="357" y="2685"/>
                    </a:lnTo>
                    <a:lnTo>
                      <a:pt x="350" y="2692"/>
                    </a:lnTo>
                    <a:lnTo>
                      <a:pt x="345" y="2694"/>
                    </a:lnTo>
                    <a:lnTo>
                      <a:pt x="337" y="2690"/>
                    </a:lnTo>
                    <a:lnTo>
                      <a:pt x="336" y="2689"/>
                    </a:lnTo>
                    <a:lnTo>
                      <a:pt x="335" y="2689"/>
                    </a:lnTo>
                    <a:lnTo>
                      <a:pt x="328" y="2685"/>
                    </a:lnTo>
                    <a:lnTo>
                      <a:pt x="327" y="2684"/>
                    </a:lnTo>
                    <a:lnTo>
                      <a:pt x="318" y="2684"/>
                    </a:lnTo>
                    <a:lnTo>
                      <a:pt x="315" y="2684"/>
                    </a:lnTo>
                    <a:lnTo>
                      <a:pt x="314" y="2682"/>
                    </a:lnTo>
                    <a:lnTo>
                      <a:pt x="312" y="2680"/>
                    </a:lnTo>
                    <a:lnTo>
                      <a:pt x="311" y="2678"/>
                    </a:lnTo>
                    <a:lnTo>
                      <a:pt x="302" y="2675"/>
                    </a:lnTo>
                    <a:lnTo>
                      <a:pt x="301" y="2672"/>
                    </a:lnTo>
                    <a:lnTo>
                      <a:pt x="299" y="2671"/>
                    </a:lnTo>
                    <a:lnTo>
                      <a:pt x="303" y="2667"/>
                    </a:lnTo>
                    <a:lnTo>
                      <a:pt x="306" y="2665"/>
                    </a:lnTo>
                    <a:lnTo>
                      <a:pt x="311" y="2660"/>
                    </a:lnTo>
                    <a:lnTo>
                      <a:pt x="314" y="2659"/>
                    </a:lnTo>
                    <a:lnTo>
                      <a:pt x="316" y="2655"/>
                    </a:lnTo>
                    <a:lnTo>
                      <a:pt x="320" y="2646"/>
                    </a:lnTo>
                    <a:lnTo>
                      <a:pt x="322" y="2644"/>
                    </a:lnTo>
                    <a:lnTo>
                      <a:pt x="324" y="2637"/>
                    </a:lnTo>
                    <a:lnTo>
                      <a:pt x="327" y="2631"/>
                    </a:lnTo>
                    <a:lnTo>
                      <a:pt x="326" y="2635"/>
                    </a:lnTo>
                    <a:lnTo>
                      <a:pt x="326" y="2639"/>
                    </a:lnTo>
                    <a:lnTo>
                      <a:pt x="323" y="2647"/>
                    </a:lnTo>
                    <a:lnTo>
                      <a:pt x="320" y="2652"/>
                    </a:lnTo>
                    <a:lnTo>
                      <a:pt x="319" y="2656"/>
                    </a:lnTo>
                    <a:lnTo>
                      <a:pt x="318" y="2656"/>
                    </a:lnTo>
                    <a:lnTo>
                      <a:pt x="318" y="2658"/>
                    </a:lnTo>
                    <a:lnTo>
                      <a:pt x="312" y="2661"/>
                    </a:lnTo>
                    <a:lnTo>
                      <a:pt x="309" y="2664"/>
                    </a:lnTo>
                    <a:lnTo>
                      <a:pt x="307" y="2665"/>
                    </a:lnTo>
                    <a:lnTo>
                      <a:pt x="305" y="2667"/>
                    </a:lnTo>
                    <a:lnTo>
                      <a:pt x="303" y="2668"/>
                    </a:lnTo>
                    <a:lnTo>
                      <a:pt x="302" y="2669"/>
                    </a:lnTo>
                    <a:lnTo>
                      <a:pt x="302" y="2671"/>
                    </a:lnTo>
                    <a:lnTo>
                      <a:pt x="302" y="2672"/>
                    </a:lnTo>
                    <a:lnTo>
                      <a:pt x="302" y="2673"/>
                    </a:lnTo>
                    <a:lnTo>
                      <a:pt x="315" y="2678"/>
                    </a:lnTo>
                    <a:lnTo>
                      <a:pt x="316" y="2678"/>
                    </a:lnTo>
                    <a:lnTo>
                      <a:pt x="320" y="2680"/>
                    </a:lnTo>
                    <a:lnTo>
                      <a:pt x="326" y="2680"/>
                    </a:lnTo>
                    <a:lnTo>
                      <a:pt x="335" y="2685"/>
                    </a:lnTo>
                    <a:lnTo>
                      <a:pt x="336" y="2686"/>
                    </a:lnTo>
                    <a:lnTo>
                      <a:pt x="336" y="2688"/>
                    </a:lnTo>
                    <a:lnTo>
                      <a:pt x="337" y="2689"/>
                    </a:lnTo>
                    <a:lnTo>
                      <a:pt x="339" y="2690"/>
                    </a:lnTo>
                    <a:lnTo>
                      <a:pt x="341" y="2690"/>
                    </a:lnTo>
                    <a:lnTo>
                      <a:pt x="343" y="2690"/>
                    </a:lnTo>
                    <a:lnTo>
                      <a:pt x="349" y="2689"/>
                    </a:lnTo>
                    <a:lnTo>
                      <a:pt x="350" y="2689"/>
                    </a:lnTo>
                    <a:lnTo>
                      <a:pt x="352" y="2688"/>
                    </a:lnTo>
                    <a:lnTo>
                      <a:pt x="358" y="2681"/>
                    </a:lnTo>
                    <a:lnTo>
                      <a:pt x="358" y="2680"/>
                    </a:lnTo>
                    <a:lnTo>
                      <a:pt x="352" y="2667"/>
                    </a:lnTo>
                    <a:lnTo>
                      <a:pt x="353" y="2660"/>
                    </a:lnTo>
                    <a:lnTo>
                      <a:pt x="353" y="2659"/>
                    </a:lnTo>
                    <a:lnTo>
                      <a:pt x="353" y="2655"/>
                    </a:lnTo>
                    <a:lnTo>
                      <a:pt x="353" y="2654"/>
                    </a:lnTo>
                    <a:lnTo>
                      <a:pt x="352" y="2652"/>
                    </a:lnTo>
                    <a:lnTo>
                      <a:pt x="345" y="2651"/>
                    </a:lnTo>
                    <a:lnTo>
                      <a:pt x="340" y="2650"/>
                    </a:lnTo>
                    <a:lnTo>
                      <a:pt x="343" y="2644"/>
                    </a:lnTo>
                    <a:lnTo>
                      <a:pt x="344" y="2643"/>
                    </a:lnTo>
                    <a:lnTo>
                      <a:pt x="346" y="2643"/>
                    </a:lnTo>
                    <a:lnTo>
                      <a:pt x="354" y="2651"/>
                    </a:lnTo>
                    <a:lnTo>
                      <a:pt x="356" y="2654"/>
                    </a:lnTo>
                    <a:lnTo>
                      <a:pt x="357" y="2659"/>
                    </a:lnTo>
                    <a:lnTo>
                      <a:pt x="356" y="2661"/>
                    </a:lnTo>
                    <a:lnTo>
                      <a:pt x="356" y="2663"/>
                    </a:lnTo>
                    <a:lnTo>
                      <a:pt x="358" y="2671"/>
                    </a:lnTo>
                    <a:lnTo>
                      <a:pt x="360" y="2672"/>
                    </a:lnTo>
                    <a:lnTo>
                      <a:pt x="360" y="2673"/>
                    </a:lnTo>
                    <a:lnTo>
                      <a:pt x="362" y="2673"/>
                    </a:lnTo>
                    <a:lnTo>
                      <a:pt x="363" y="2673"/>
                    </a:lnTo>
                    <a:lnTo>
                      <a:pt x="371" y="2668"/>
                    </a:lnTo>
                    <a:lnTo>
                      <a:pt x="370" y="2664"/>
                    </a:lnTo>
                    <a:lnTo>
                      <a:pt x="370" y="2663"/>
                    </a:lnTo>
                    <a:lnTo>
                      <a:pt x="365" y="2655"/>
                    </a:lnTo>
                    <a:lnTo>
                      <a:pt x="362" y="2638"/>
                    </a:lnTo>
                    <a:lnTo>
                      <a:pt x="366" y="2631"/>
                    </a:lnTo>
                    <a:lnTo>
                      <a:pt x="366" y="2630"/>
                    </a:lnTo>
                    <a:lnTo>
                      <a:pt x="367" y="2625"/>
                    </a:lnTo>
                    <a:lnTo>
                      <a:pt x="367" y="2622"/>
                    </a:lnTo>
                    <a:lnTo>
                      <a:pt x="361" y="2612"/>
                    </a:lnTo>
                    <a:lnTo>
                      <a:pt x="360" y="2610"/>
                    </a:lnTo>
                    <a:lnTo>
                      <a:pt x="357" y="2609"/>
                    </a:lnTo>
                    <a:lnTo>
                      <a:pt x="356" y="2606"/>
                    </a:lnTo>
                    <a:lnTo>
                      <a:pt x="357" y="2597"/>
                    </a:lnTo>
                    <a:lnTo>
                      <a:pt x="361" y="2579"/>
                    </a:lnTo>
                    <a:lnTo>
                      <a:pt x="362" y="2579"/>
                    </a:lnTo>
                    <a:lnTo>
                      <a:pt x="365" y="2582"/>
                    </a:lnTo>
                    <a:lnTo>
                      <a:pt x="366" y="2583"/>
                    </a:lnTo>
                    <a:lnTo>
                      <a:pt x="365" y="2589"/>
                    </a:lnTo>
                    <a:lnTo>
                      <a:pt x="362" y="2592"/>
                    </a:lnTo>
                    <a:lnTo>
                      <a:pt x="362" y="2593"/>
                    </a:lnTo>
                    <a:lnTo>
                      <a:pt x="360" y="2596"/>
                    </a:lnTo>
                    <a:lnTo>
                      <a:pt x="361" y="2605"/>
                    </a:lnTo>
                    <a:lnTo>
                      <a:pt x="362" y="2605"/>
                    </a:lnTo>
                    <a:lnTo>
                      <a:pt x="365" y="2608"/>
                    </a:lnTo>
                    <a:lnTo>
                      <a:pt x="366" y="2609"/>
                    </a:lnTo>
                    <a:lnTo>
                      <a:pt x="371" y="2618"/>
                    </a:lnTo>
                    <a:lnTo>
                      <a:pt x="374" y="2622"/>
                    </a:lnTo>
                    <a:lnTo>
                      <a:pt x="374" y="2626"/>
                    </a:lnTo>
                    <a:lnTo>
                      <a:pt x="370" y="2635"/>
                    </a:lnTo>
                    <a:lnTo>
                      <a:pt x="369" y="2637"/>
                    </a:lnTo>
                    <a:lnTo>
                      <a:pt x="369" y="2648"/>
                    </a:lnTo>
                    <a:lnTo>
                      <a:pt x="370" y="2650"/>
                    </a:lnTo>
                    <a:lnTo>
                      <a:pt x="371" y="2654"/>
                    </a:lnTo>
                    <a:lnTo>
                      <a:pt x="373" y="2654"/>
                    </a:lnTo>
                    <a:lnTo>
                      <a:pt x="375" y="2655"/>
                    </a:lnTo>
                    <a:lnTo>
                      <a:pt x="378" y="2655"/>
                    </a:lnTo>
                    <a:lnTo>
                      <a:pt x="379" y="2654"/>
                    </a:lnTo>
                    <a:lnTo>
                      <a:pt x="383" y="2650"/>
                    </a:lnTo>
                    <a:lnTo>
                      <a:pt x="392" y="2639"/>
                    </a:lnTo>
                    <a:lnTo>
                      <a:pt x="392" y="2637"/>
                    </a:lnTo>
                    <a:lnTo>
                      <a:pt x="391" y="2635"/>
                    </a:lnTo>
                    <a:lnTo>
                      <a:pt x="391" y="2634"/>
                    </a:lnTo>
                    <a:lnTo>
                      <a:pt x="390" y="2635"/>
                    </a:lnTo>
                    <a:lnTo>
                      <a:pt x="387" y="2634"/>
                    </a:lnTo>
                    <a:lnTo>
                      <a:pt x="381" y="2617"/>
                    </a:lnTo>
                    <a:lnTo>
                      <a:pt x="381" y="2614"/>
                    </a:lnTo>
                    <a:lnTo>
                      <a:pt x="381" y="2612"/>
                    </a:lnTo>
                    <a:lnTo>
                      <a:pt x="382" y="2610"/>
                    </a:lnTo>
                    <a:lnTo>
                      <a:pt x="382" y="2608"/>
                    </a:lnTo>
                    <a:lnTo>
                      <a:pt x="381" y="2605"/>
                    </a:lnTo>
                    <a:lnTo>
                      <a:pt x="379" y="2604"/>
                    </a:lnTo>
                    <a:lnTo>
                      <a:pt x="378" y="2603"/>
                    </a:lnTo>
                    <a:lnTo>
                      <a:pt x="378" y="2599"/>
                    </a:lnTo>
                    <a:lnTo>
                      <a:pt x="379" y="2599"/>
                    </a:lnTo>
                    <a:lnTo>
                      <a:pt x="381" y="2600"/>
                    </a:lnTo>
                    <a:lnTo>
                      <a:pt x="383" y="2603"/>
                    </a:lnTo>
                    <a:lnTo>
                      <a:pt x="386" y="2605"/>
                    </a:lnTo>
                    <a:lnTo>
                      <a:pt x="386" y="2608"/>
                    </a:lnTo>
                    <a:lnTo>
                      <a:pt x="386" y="2609"/>
                    </a:lnTo>
                    <a:lnTo>
                      <a:pt x="383" y="2616"/>
                    </a:lnTo>
                    <a:lnTo>
                      <a:pt x="384" y="2616"/>
                    </a:lnTo>
                    <a:lnTo>
                      <a:pt x="388" y="2614"/>
                    </a:lnTo>
                    <a:lnTo>
                      <a:pt x="390" y="2613"/>
                    </a:lnTo>
                    <a:lnTo>
                      <a:pt x="392" y="2609"/>
                    </a:lnTo>
                    <a:lnTo>
                      <a:pt x="396" y="2599"/>
                    </a:lnTo>
                    <a:lnTo>
                      <a:pt x="398" y="2595"/>
                    </a:lnTo>
                    <a:lnTo>
                      <a:pt x="398" y="2578"/>
                    </a:lnTo>
                    <a:lnTo>
                      <a:pt x="398" y="2576"/>
                    </a:lnTo>
                    <a:lnTo>
                      <a:pt x="395" y="2575"/>
                    </a:lnTo>
                    <a:lnTo>
                      <a:pt x="396" y="2566"/>
                    </a:lnTo>
                    <a:lnTo>
                      <a:pt x="404" y="2562"/>
                    </a:lnTo>
                    <a:lnTo>
                      <a:pt x="411" y="2554"/>
                    </a:lnTo>
                    <a:lnTo>
                      <a:pt x="412" y="2553"/>
                    </a:lnTo>
                    <a:lnTo>
                      <a:pt x="412" y="2550"/>
                    </a:lnTo>
                    <a:lnTo>
                      <a:pt x="411" y="2548"/>
                    </a:lnTo>
                    <a:lnTo>
                      <a:pt x="409" y="2544"/>
                    </a:lnTo>
                    <a:lnTo>
                      <a:pt x="411" y="2544"/>
                    </a:lnTo>
                    <a:lnTo>
                      <a:pt x="413" y="2546"/>
                    </a:lnTo>
                    <a:lnTo>
                      <a:pt x="415" y="2549"/>
                    </a:lnTo>
                    <a:lnTo>
                      <a:pt x="415" y="2550"/>
                    </a:lnTo>
                    <a:lnTo>
                      <a:pt x="415" y="2553"/>
                    </a:lnTo>
                    <a:lnTo>
                      <a:pt x="415" y="2554"/>
                    </a:lnTo>
                    <a:lnTo>
                      <a:pt x="413" y="2555"/>
                    </a:lnTo>
                    <a:lnTo>
                      <a:pt x="409" y="2558"/>
                    </a:lnTo>
                    <a:lnTo>
                      <a:pt x="408" y="2559"/>
                    </a:lnTo>
                    <a:lnTo>
                      <a:pt x="411" y="2565"/>
                    </a:lnTo>
                    <a:lnTo>
                      <a:pt x="408" y="2567"/>
                    </a:lnTo>
                    <a:lnTo>
                      <a:pt x="407" y="2568"/>
                    </a:lnTo>
                    <a:lnTo>
                      <a:pt x="404" y="2570"/>
                    </a:lnTo>
                    <a:lnTo>
                      <a:pt x="401" y="2574"/>
                    </a:lnTo>
                    <a:lnTo>
                      <a:pt x="401" y="2575"/>
                    </a:lnTo>
                    <a:lnTo>
                      <a:pt x="403" y="2584"/>
                    </a:lnTo>
                    <a:lnTo>
                      <a:pt x="403" y="2592"/>
                    </a:lnTo>
                    <a:lnTo>
                      <a:pt x="403" y="2597"/>
                    </a:lnTo>
                    <a:lnTo>
                      <a:pt x="398" y="2609"/>
                    </a:lnTo>
                    <a:lnTo>
                      <a:pt x="395" y="2614"/>
                    </a:lnTo>
                    <a:close/>
                    <a:moveTo>
                      <a:pt x="104" y="2527"/>
                    </a:moveTo>
                    <a:lnTo>
                      <a:pt x="98" y="2527"/>
                    </a:lnTo>
                    <a:lnTo>
                      <a:pt x="99" y="2516"/>
                    </a:lnTo>
                    <a:lnTo>
                      <a:pt x="107" y="2512"/>
                    </a:lnTo>
                    <a:lnTo>
                      <a:pt x="106" y="2525"/>
                    </a:lnTo>
                    <a:lnTo>
                      <a:pt x="104" y="2527"/>
                    </a:lnTo>
                    <a:close/>
                    <a:moveTo>
                      <a:pt x="1027" y="2523"/>
                    </a:moveTo>
                    <a:lnTo>
                      <a:pt x="1029" y="2511"/>
                    </a:lnTo>
                    <a:lnTo>
                      <a:pt x="1029" y="2516"/>
                    </a:lnTo>
                    <a:lnTo>
                      <a:pt x="1027" y="2523"/>
                    </a:lnTo>
                    <a:close/>
                    <a:moveTo>
                      <a:pt x="333" y="2504"/>
                    </a:moveTo>
                    <a:lnTo>
                      <a:pt x="336" y="2506"/>
                    </a:lnTo>
                    <a:lnTo>
                      <a:pt x="335" y="2504"/>
                    </a:lnTo>
                    <a:lnTo>
                      <a:pt x="333" y="2504"/>
                    </a:lnTo>
                    <a:lnTo>
                      <a:pt x="329" y="2504"/>
                    </a:lnTo>
                    <a:lnTo>
                      <a:pt x="329" y="2511"/>
                    </a:lnTo>
                    <a:lnTo>
                      <a:pt x="326" y="2514"/>
                    </a:lnTo>
                    <a:lnTo>
                      <a:pt x="320" y="2515"/>
                    </a:lnTo>
                    <a:lnTo>
                      <a:pt x="319" y="2515"/>
                    </a:lnTo>
                    <a:lnTo>
                      <a:pt x="318" y="2516"/>
                    </a:lnTo>
                    <a:lnTo>
                      <a:pt x="316" y="2519"/>
                    </a:lnTo>
                    <a:lnTo>
                      <a:pt x="316" y="2520"/>
                    </a:lnTo>
                    <a:lnTo>
                      <a:pt x="318" y="2524"/>
                    </a:lnTo>
                    <a:lnTo>
                      <a:pt x="315" y="2524"/>
                    </a:lnTo>
                    <a:lnTo>
                      <a:pt x="311" y="2524"/>
                    </a:lnTo>
                    <a:lnTo>
                      <a:pt x="309" y="2524"/>
                    </a:lnTo>
                    <a:lnTo>
                      <a:pt x="307" y="2523"/>
                    </a:lnTo>
                    <a:lnTo>
                      <a:pt x="306" y="2523"/>
                    </a:lnTo>
                    <a:lnTo>
                      <a:pt x="305" y="2521"/>
                    </a:lnTo>
                    <a:lnTo>
                      <a:pt x="303" y="2521"/>
                    </a:lnTo>
                    <a:lnTo>
                      <a:pt x="294" y="2515"/>
                    </a:lnTo>
                    <a:lnTo>
                      <a:pt x="285" y="2507"/>
                    </a:lnTo>
                    <a:lnTo>
                      <a:pt x="284" y="2506"/>
                    </a:lnTo>
                    <a:lnTo>
                      <a:pt x="282" y="2506"/>
                    </a:lnTo>
                    <a:lnTo>
                      <a:pt x="285" y="2506"/>
                    </a:lnTo>
                    <a:lnTo>
                      <a:pt x="295" y="2514"/>
                    </a:lnTo>
                    <a:lnTo>
                      <a:pt x="303" y="2517"/>
                    </a:lnTo>
                    <a:lnTo>
                      <a:pt x="307" y="2519"/>
                    </a:lnTo>
                    <a:lnTo>
                      <a:pt x="310" y="2517"/>
                    </a:lnTo>
                    <a:lnTo>
                      <a:pt x="319" y="2512"/>
                    </a:lnTo>
                    <a:lnTo>
                      <a:pt x="320" y="2511"/>
                    </a:lnTo>
                    <a:lnTo>
                      <a:pt x="326" y="2507"/>
                    </a:lnTo>
                    <a:lnTo>
                      <a:pt x="327" y="2507"/>
                    </a:lnTo>
                    <a:lnTo>
                      <a:pt x="326" y="2506"/>
                    </a:lnTo>
                    <a:lnTo>
                      <a:pt x="324" y="2504"/>
                    </a:lnTo>
                    <a:lnTo>
                      <a:pt x="323" y="2503"/>
                    </a:lnTo>
                    <a:lnTo>
                      <a:pt x="333" y="2504"/>
                    </a:lnTo>
                    <a:close/>
                    <a:moveTo>
                      <a:pt x="260" y="2519"/>
                    </a:moveTo>
                    <a:lnTo>
                      <a:pt x="265" y="2521"/>
                    </a:lnTo>
                    <a:lnTo>
                      <a:pt x="267" y="2521"/>
                    </a:lnTo>
                    <a:lnTo>
                      <a:pt x="269" y="2519"/>
                    </a:lnTo>
                    <a:lnTo>
                      <a:pt x="265" y="2511"/>
                    </a:lnTo>
                    <a:lnTo>
                      <a:pt x="264" y="2508"/>
                    </a:lnTo>
                    <a:lnTo>
                      <a:pt x="263" y="2506"/>
                    </a:lnTo>
                    <a:lnTo>
                      <a:pt x="271" y="2506"/>
                    </a:lnTo>
                    <a:lnTo>
                      <a:pt x="273" y="2506"/>
                    </a:lnTo>
                    <a:lnTo>
                      <a:pt x="281" y="2506"/>
                    </a:lnTo>
                    <a:lnTo>
                      <a:pt x="282" y="2506"/>
                    </a:lnTo>
                    <a:lnTo>
                      <a:pt x="281" y="2506"/>
                    </a:lnTo>
                    <a:lnTo>
                      <a:pt x="277" y="2506"/>
                    </a:lnTo>
                    <a:lnTo>
                      <a:pt x="274" y="2506"/>
                    </a:lnTo>
                    <a:lnTo>
                      <a:pt x="271" y="2508"/>
                    </a:lnTo>
                    <a:lnTo>
                      <a:pt x="269" y="2510"/>
                    </a:lnTo>
                    <a:lnTo>
                      <a:pt x="269" y="2511"/>
                    </a:lnTo>
                    <a:lnTo>
                      <a:pt x="282" y="2523"/>
                    </a:lnTo>
                    <a:lnTo>
                      <a:pt x="284" y="2523"/>
                    </a:lnTo>
                    <a:lnTo>
                      <a:pt x="295" y="2527"/>
                    </a:lnTo>
                    <a:lnTo>
                      <a:pt x="307" y="2529"/>
                    </a:lnTo>
                    <a:lnTo>
                      <a:pt x="311" y="2531"/>
                    </a:lnTo>
                    <a:lnTo>
                      <a:pt x="316" y="2532"/>
                    </a:lnTo>
                    <a:lnTo>
                      <a:pt x="319" y="2533"/>
                    </a:lnTo>
                    <a:lnTo>
                      <a:pt x="320" y="2537"/>
                    </a:lnTo>
                    <a:lnTo>
                      <a:pt x="322" y="2541"/>
                    </a:lnTo>
                    <a:lnTo>
                      <a:pt x="322" y="2545"/>
                    </a:lnTo>
                    <a:lnTo>
                      <a:pt x="322" y="2548"/>
                    </a:lnTo>
                    <a:lnTo>
                      <a:pt x="320" y="2557"/>
                    </a:lnTo>
                    <a:lnTo>
                      <a:pt x="320" y="2558"/>
                    </a:lnTo>
                    <a:lnTo>
                      <a:pt x="320" y="2561"/>
                    </a:lnTo>
                    <a:lnTo>
                      <a:pt x="319" y="2561"/>
                    </a:lnTo>
                    <a:lnTo>
                      <a:pt x="319" y="2558"/>
                    </a:lnTo>
                    <a:lnTo>
                      <a:pt x="319" y="2550"/>
                    </a:lnTo>
                    <a:lnTo>
                      <a:pt x="318" y="2540"/>
                    </a:lnTo>
                    <a:lnTo>
                      <a:pt x="316" y="2538"/>
                    </a:lnTo>
                    <a:lnTo>
                      <a:pt x="316" y="2537"/>
                    </a:lnTo>
                    <a:lnTo>
                      <a:pt x="315" y="2537"/>
                    </a:lnTo>
                    <a:lnTo>
                      <a:pt x="314" y="2537"/>
                    </a:lnTo>
                    <a:lnTo>
                      <a:pt x="312" y="2537"/>
                    </a:lnTo>
                    <a:lnTo>
                      <a:pt x="311" y="2537"/>
                    </a:lnTo>
                    <a:lnTo>
                      <a:pt x="311" y="2538"/>
                    </a:lnTo>
                    <a:lnTo>
                      <a:pt x="307" y="2551"/>
                    </a:lnTo>
                    <a:lnTo>
                      <a:pt x="307" y="2555"/>
                    </a:lnTo>
                    <a:lnTo>
                      <a:pt x="306" y="2557"/>
                    </a:lnTo>
                    <a:lnTo>
                      <a:pt x="306" y="2558"/>
                    </a:lnTo>
                    <a:lnTo>
                      <a:pt x="306" y="2562"/>
                    </a:lnTo>
                    <a:lnTo>
                      <a:pt x="307" y="2565"/>
                    </a:lnTo>
                    <a:lnTo>
                      <a:pt x="307" y="2566"/>
                    </a:lnTo>
                    <a:lnTo>
                      <a:pt x="309" y="2567"/>
                    </a:lnTo>
                    <a:lnTo>
                      <a:pt x="311" y="2568"/>
                    </a:lnTo>
                    <a:lnTo>
                      <a:pt x="322" y="2568"/>
                    </a:lnTo>
                    <a:lnTo>
                      <a:pt x="329" y="2568"/>
                    </a:lnTo>
                    <a:lnTo>
                      <a:pt x="335" y="2574"/>
                    </a:lnTo>
                    <a:lnTo>
                      <a:pt x="336" y="2575"/>
                    </a:lnTo>
                    <a:lnTo>
                      <a:pt x="336" y="2576"/>
                    </a:lnTo>
                    <a:lnTo>
                      <a:pt x="335" y="2579"/>
                    </a:lnTo>
                    <a:lnTo>
                      <a:pt x="332" y="2582"/>
                    </a:lnTo>
                    <a:lnTo>
                      <a:pt x="331" y="2580"/>
                    </a:lnTo>
                    <a:lnTo>
                      <a:pt x="329" y="2580"/>
                    </a:lnTo>
                    <a:lnTo>
                      <a:pt x="329" y="2579"/>
                    </a:lnTo>
                    <a:lnTo>
                      <a:pt x="329" y="2578"/>
                    </a:lnTo>
                    <a:lnTo>
                      <a:pt x="331" y="2576"/>
                    </a:lnTo>
                    <a:lnTo>
                      <a:pt x="331" y="2575"/>
                    </a:lnTo>
                    <a:lnTo>
                      <a:pt x="329" y="2572"/>
                    </a:lnTo>
                    <a:lnTo>
                      <a:pt x="320" y="2571"/>
                    </a:lnTo>
                    <a:lnTo>
                      <a:pt x="307" y="2571"/>
                    </a:lnTo>
                    <a:lnTo>
                      <a:pt x="303" y="2575"/>
                    </a:lnTo>
                    <a:lnTo>
                      <a:pt x="298" y="2582"/>
                    </a:lnTo>
                    <a:lnTo>
                      <a:pt x="298" y="2583"/>
                    </a:lnTo>
                    <a:lnTo>
                      <a:pt x="299" y="2584"/>
                    </a:lnTo>
                    <a:lnTo>
                      <a:pt x="302" y="2584"/>
                    </a:lnTo>
                    <a:lnTo>
                      <a:pt x="303" y="2586"/>
                    </a:lnTo>
                    <a:lnTo>
                      <a:pt x="314" y="2592"/>
                    </a:lnTo>
                    <a:lnTo>
                      <a:pt x="319" y="2595"/>
                    </a:lnTo>
                    <a:lnTo>
                      <a:pt x="320" y="2596"/>
                    </a:lnTo>
                    <a:lnTo>
                      <a:pt x="320" y="2597"/>
                    </a:lnTo>
                    <a:lnTo>
                      <a:pt x="319" y="2599"/>
                    </a:lnTo>
                    <a:lnTo>
                      <a:pt x="310" y="2595"/>
                    </a:lnTo>
                    <a:lnTo>
                      <a:pt x="302" y="2589"/>
                    </a:lnTo>
                    <a:lnTo>
                      <a:pt x="301" y="2588"/>
                    </a:lnTo>
                    <a:lnTo>
                      <a:pt x="295" y="2587"/>
                    </a:lnTo>
                    <a:lnTo>
                      <a:pt x="294" y="2587"/>
                    </a:lnTo>
                    <a:lnTo>
                      <a:pt x="284" y="2591"/>
                    </a:lnTo>
                    <a:lnTo>
                      <a:pt x="271" y="2593"/>
                    </a:lnTo>
                    <a:lnTo>
                      <a:pt x="267" y="2595"/>
                    </a:lnTo>
                    <a:lnTo>
                      <a:pt x="264" y="2592"/>
                    </a:lnTo>
                    <a:lnTo>
                      <a:pt x="265" y="2592"/>
                    </a:lnTo>
                    <a:lnTo>
                      <a:pt x="265" y="2591"/>
                    </a:lnTo>
                    <a:lnTo>
                      <a:pt x="264" y="2591"/>
                    </a:lnTo>
                    <a:lnTo>
                      <a:pt x="244" y="2597"/>
                    </a:lnTo>
                    <a:lnTo>
                      <a:pt x="239" y="2601"/>
                    </a:lnTo>
                    <a:lnTo>
                      <a:pt x="238" y="2603"/>
                    </a:lnTo>
                    <a:lnTo>
                      <a:pt x="238" y="2604"/>
                    </a:lnTo>
                    <a:lnTo>
                      <a:pt x="239" y="2604"/>
                    </a:lnTo>
                    <a:lnTo>
                      <a:pt x="243" y="2608"/>
                    </a:lnTo>
                    <a:lnTo>
                      <a:pt x="257" y="2616"/>
                    </a:lnTo>
                    <a:lnTo>
                      <a:pt x="260" y="2617"/>
                    </a:lnTo>
                    <a:lnTo>
                      <a:pt x="269" y="2617"/>
                    </a:lnTo>
                    <a:lnTo>
                      <a:pt x="272" y="2616"/>
                    </a:lnTo>
                    <a:lnTo>
                      <a:pt x="282" y="2616"/>
                    </a:lnTo>
                    <a:lnTo>
                      <a:pt x="289" y="2614"/>
                    </a:lnTo>
                    <a:lnTo>
                      <a:pt x="291" y="2612"/>
                    </a:lnTo>
                    <a:lnTo>
                      <a:pt x="291" y="2610"/>
                    </a:lnTo>
                    <a:lnTo>
                      <a:pt x="294" y="2609"/>
                    </a:lnTo>
                    <a:lnTo>
                      <a:pt x="295" y="2609"/>
                    </a:lnTo>
                    <a:lnTo>
                      <a:pt x="298" y="2610"/>
                    </a:lnTo>
                    <a:lnTo>
                      <a:pt x="298" y="2612"/>
                    </a:lnTo>
                    <a:lnTo>
                      <a:pt x="298" y="2613"/>
                    </a:lnTo>
                    <a:lnTo>
                      <a:pt x="293" y="2617"/>
                    </a:lnTo>
                    <a:lnTo>
                      <a:pt x="289" y="2618"/>
                    </a:lnTo>
                    <a:lnTo>
                      <a:pt x="288" y="2620"/>
                    </a:lnTo>
                    <a:lnTo>
                      <a:pt x="278" y="2621"/>
                    </a:lnTo>
                    <a:lnTo>
                      <a:pt x="277" y="2621"/>
                    </a:lnTo>
                    <a:lnTo>
                      <a:pt x="276" y="2621"/>
                    </a:lnTo>
                    <a:lnTo>
                      <a:pt x="273" y="2621"/>
                    </a:lnTo>
                    <a:lnTo>
                      <a:pt x="269" y="2621"/>
                    </a:lnTo>
                    <a:lnTo>
                      <a:pt x="268" y="2621"/>
                    </a:lnTo>
                    <a:lnTo>
                      <a:pt x="267" y="2621"/>
                    </a:lnTo>
                    <a:lnTo>
                      <a:pt x="254" y="2633"/>
                    </a:lnTo>
                    <a:lnTo>
                      <a:pt x="254" y="2634"/>
                    </a:lnTo>
                    <a:lnTo>
                      <a:pt x="256" y="2638"/>
                    </a:lnTo>
                    <a:lnTo>
                      <a:pt x="259" y="2639"/>
                    </a:lnTo>
                    <a:lnTo>
                      <a:pt x="260" y="2639"/>
                    </a:lnTo>
                    <a:lnTo>
                      <a:pt x="261" y="2638"/>
                    </a:lnTo>
                    <a:lnTo>
                      <a:pt x="263" y="2637"/>
                    </a:lnTo>
                    <a:lnTo>
                      <a:pt x="265" y="2635"/>
                    </a:lnTo>
                    <a:lnTo>
                      <a:pt x="269" y="2634"/>
                    </a:lnTo>
                    <a:lnTo>
                      <a:pt x="271" y="2634"/>
                    </a:lnTo>
                    <a:lnTo>
                      <a:pt x="273" y="2634"/>
                    </a:lnTo>
                    <a:lnTo>
                      <a:pt x="273" y="2635"/>
                    </a:lnTo>
                    <a:lnTo>
                      <a:pt x="277" y="2639"/>
                    </a:lnTo>
                    <a:lnTo>
                      <a:pt x="264" y="2643"/>
                    </a:lnTo>
                    <a:lnTo>
                      <a:pt x="261" y="2643"/>
                    </a:lnTo>
                    <a:lnTo>
                      <a:pt x="257" y="2643"/>
                    </a:lnTo>
                    <a:lnTo>
                      <a:pt x="254" y="2642"/>
                    </a:lnTo>
                    <a:lnTo>
                      <a:pt x="252" y="2640"/>
                    </a:lnTo>
                    <a:lnTo>
                      <a:pt x="252" y="2639"/>
                    </a:lnTo>
                    <a:lnTo>
                      <a:pt x="244" y="2637"/>
                    </a:lnTo>
                    <a:lnTo>
                      <a:pt x="240" y="2637"/>
                    </a:lnTo>
                    <a:lnTo>
                      <a:pt x="234" y="2639"/>
                    </a:lnTo>
                    <a:lnTo>
                      <a:pt x="214" y="2635"/>
                    </a:lnTo>
                    <a:lnTo>
                      <a:pt x="208" y="2643"/>
                    </a:lnTo>
                    <a:lnTo>
                      <a:pt x="208" y="2646"/>
                    </a:lnTo>
                    <a:lnTo>
                      <a:pt x="206" y="2652"/>
                    </a:lnTo>
                    <a:lnTo>
                      <a:pt x="204" y="2669"/>
                    </a:lnTo>
                    <a:lnTo>
                      <a:pt x="204" y="2671"/>
                    </a:lnTo>
                    <a:lnTo>
                      <a:pt x="205" y="2671"/>
                    </a:lnTo>
                    <a:lnTo>
                      <a:pt x="208" y="2672"/>
                    </a:lnTo>
                    <a:lnTo>
                      <a:pt x="216" y="2671"/>
                    </a:lnTo>
                    <a:lnTo>
                      <a:pt x="226" y="2669"/>
                    </a:lnTo>
                    <a:lnTo>
                      <a:pt x="230" y="2668"/>
                    </a:lnTo>
                    <a:lnTo>
                      <a:pt x="231" y="2667"/>
                    </a:lnTo>
                    <a:lnTo>
                      <a:pt x="231" y="2665"/>
                    </a:lnTo>
                    <a:lnTo>
                      <a:pt x="231" y="2661"/>
                    </a:lnTo>
                    <a:lnTo>
                      <a:pt x="231" y="2660"/>
                    </a:lnTo>
                    <a:lnTo>
                      <a:pt x="252" y="2655"/>
                    </a:lnTo>
                    <a:lnTo>
                      <a:pt x="252" y="2656"/>
                    </a:lnTo>
                    <a:lnTo>
                      <a:pt x="251" y="2656"/>
                    </a:lnTo>
                    <a:lnTo>
                      <a:pt x="243" y="2661"/>
                    </a:lnTo>
                    <a:lnTo>
                      <a:pt x="239" y="2663"/>
                    </a:lnTo>
                    <a:lnTo>
                      <a:pt x="237" y="2664"/>
                    </a:lnTo>
                    <a:lnTo>
                      <a:pt x="235" y="2665"/>
                    </a:lnTo>
                    <a:lnTo>
                      <a:pt x="235" y="2667"/>
                    </a:lnTo>
                    <a:lnTo>
                      <a:pt x="235" y="2665"/>
                    </a:lnTo>
                    <a:lnTo>
                      <a:pt x="231" y="2664"/>
                    </a:lnTo>
                    <a:lnTo>
                      <a:pt x="230" y="2668"/>
                    </a:lnTo>
                    <a:lnTo>
                      <a:pt x="223" y="2672"/>
                    </a:lnTo>
                    <a:lnTo>
                      <a:pt x="217" y="2677"/>
                    </a:lnTo>
                    <a:lnTo>
                      <a:pt x="216" y="2677"/>
                    </a:lnTo>
                    <a:lnTo>
                      <a:pt x="209" y="2677"/>
                    </a:lnTo>
                    <a:lnTo>
                      <a:pt x="206" y="2676"/>
                    </a:lnTo>
                    <a:lnTo>
                      <a:pt x="202" y="2673"/>
                    </a:lnTo>
                    <a:lnTo>
                      <a:pt x="202" y="2668"/>
                    </a:lnTo>
                    <a:lnTo>
                      <a:pt x="201" y="2663"/>
                    </a:lnTo>
                    <a:lnTo>
                      <a:pt x="197" y="2668"/>
                    </a:lnTo>
                    <a:lnTo>
                      <a:pt x="196" y="2669"/>
                    </a:lnTo>
                    <a:lnTo>
                      <a:pt x="195" y="2673"/>
                    </a:lnTo>
                    <a:lnTo>
                      <a:pt x="187" y="2669"/>
                    </a:lnTo>
                    <a:lnTo>
                      <a:pt x="185" y="2677"/>
                    </a:lnTo>
                    <a:lnTo>
                      <a:pt x="183" y="2676"/>
                    </a:lnTo>
                    <a:lnTo>
                      <a:pt x="175" y="2673"/>
                    </a:lnTo>
                    <a:lnTo>
                      <a:pt x="172" y="2676"/>
                    </a:lnTo>
                    <a:lnTo>
                      <a:pt x="170" y="2680"/>
                    </a:lnTo>
                    <a:lnTo>
                      <a:pt x="159" y="2686"/>
                    </a:lnTo>
                    <a:lnTo>
                      <a:pt x="158" y="2688"/>
                    </a:lnTo>
                    <a:lnTo>
                      <a:pt x="154" y="2688"/>
                    </a:lnTo>
                    <a:lnTo>
                      <a:pt x="150" y="2688"/>
                    </a:lnTo>
                    <a:lnTo>
                      <a:pt x="149" y="2688"/>
                    </a:lnTo>
                    <a:lnTo>
                      <a:pt x="145" y="2688"/>
                    </a:lnTo>
                    <a:lnTo>
                      <a:pt x="144" y="2688"/>
                    </a:lnTo>
                    <a:lnTo>
                      <a:pt x="142" y="2677"/>
                    </a:lnTo>
                    <a:lnTo>
                      <a:pt x="140" y="2669"/>
                    </a:lnTo>
                    <a:lnTo>
                      <a:pt x="134" y="2673"/>
                    </a:lnTo>
                    <a:lnTo>
                      <a:pt x="127" y="2678"/>
                    </a:lnTo>
                    <a:lnTo>
                      <a:pt x="125" y="2677"/>
                    </a:lnTo>
                    <a:lnTo>
                      <a:pt x="123" y="2677"/>
                    </a:lnTo>
                    <a:lnTo>
                      <a:pt x="124" y="2673"/>
                    </a:lnTo>
                    <a:lnTo>
                      <a:pt x="125" y="2671"/>
                    </a:lnTo>
                    <a:lnTo>
                      <a:pt x="127" y="2671"/>
                    </a:lnTo>
                    <a:lnTo>
                      <a:pt x="129" y="2671"/>
                    </a:lnTo>
                    <a:lnTo>
                      <a:pt x="129" y="2669"/>
                    </a:lnTo>
                    <a:lnTo>
                      <a:pt x="130" y="2668"/>
                    </a:lnTo>
                    <a:lnTo>
                      <a:pt x="129" y="2667"/>
                    </a:lnTo>
                    <a:lnTo>
                      <a:pt x="125" y="2663"/>
                    </a:lnTo>
                    <a:lnTo>
                      <a:pt x="123" y="2663"/>
                    </a:lnTo>
                    <a:lnTo>
                      <a:pt x="119" y="2664"/>
                    </a:lnTo>
                    <a:lnTo>
                      <a:pt x="112" y="2659"/>
                    </a:lnTo>
                    <a:lnTo>
                      <a:pt x="110" y="2658"/>
                    </a:lnTo>
                    <a:lnTo>
                      <a:pt x="112" y="2652"/>
                    </a:lnTo>
                    <a:lnTo>
                      <a:pt x="112" y="2651"/>
                    </a:lnTo>
                    <a:lnTo>
                      <a:pt x="117" y="2652"/>
                    </a:lnTo>
                    <a:lnTo>
                      <a:pt x="119" y="2652"/>
                    </a:lnTo>
                    <a:lnTo>
                      <a:pt x="120" y="2652"/>
                    </a:lnTo>
                    <a:lnTo>
                      <a:pt x="125" y="2656"/>
                    </a:lnTo>
                    <a:lnTo>
                      <a:pt x="127" y="2658"/>
                    </a:lnTo>
                    <a:lnTo>
                      <a:pt x="130" y="2661"/>
                    </a:lnTo>
                    <a:lnTo>
                      <a:pt x="134" y="2656"/>
                    </a:lnTo>
                    <a:lnTo>
                      <a:pt x="134" y="2655"/>
                    </a:lnTo>
                    <a:lnTo>
                      <a:pt x="127" y="2648"/>
                    </a:lnTo>
                    <a:lnTo>
                      <a:pt x="123" y="2644"/>
                    </a:lnTo>
                    <a:lnTo>
                      <a:pt x="121" y="2644"/>
                    </a:lnTo>
                    <a:lnTo>
                      <a:pt x="116" y="2644"/>
                    </a:lnTo>
                    <a:lnTo>
                      <a:pt x="102" y="2643"/>
                    </a:lnTo>
                    <a:lnTo>
                      <a:pt x="107" y="2639"/>
                    </a:lnTo>
                    <a:lnTo>
                      <a:pt x="106" y="2638"/>
                    </a:lnTo>
                    <a:lnTo>
                      <a:pt x="106" y="2637"/>
                    </a:lnTo>
                    <a:lnTo>
                      <a:pt x="99" y="2629"/>
                    </a:lnTo>
                    <a:lnTo>
                      <a:pt x="111" y="2625"/>
                    </a:lnTo>
                    <a:lnTo>
                      <a:pt x="116" y="2623"/>
                    </a:lnTo>
                    <a:lnTo>
                      <a:pt x="123" y="2623"/>
                    </a:lnTo>
                    <a:lnTo>
                      <a:pt x="130" y="2625"/>
                    </a:lnTo>
                    <a:lnTo>
                      <a:pt x="132" y="2621"/>
                    </a:lnTo>
                    <a:lnTo>
                      <a:pt x="132" y="2618"/>
                    </a:lnTo>
                    <a:lnTo>
                      <a:pt x="132" y="2617"/>
                    </a:lnTo>
                    <a:lnTo>
                      <a:pt x="134" y="2617"/>
                    </a:lnTo>
                    <a:lnTo>
                      <a:pt x="140" y="2617"/>
                    </a:lnTo>
                    <a:lnTo>
                      <a:pt x="141" y="2620"/>
                    </a:lnTo>
                    <a:lnTo>
                      <a:pt x="144" y="2623"/>
                    </a:lnTo>
                    <a:lnTo>
                      <a:pt x="145" y="2622"/>
                    </a:lnTo>
                    <a:lnTo>
                      <a:pt x="144" y="2620"/>
                    </a:lnTo>
                    <a:lnTo>
                      <a:pt x="144" y="2617"/>
                    </a:lnTo>
                    <a:lnTo>
                      <a:pt x="151" y="2613"/>
                    </a:lnTo>
                    <a:lnTo>
                      <a:pt x="154" y="2613"/>
                    </a:lnTo>
                    <a:lnTo>
                      <a:pt x="159" y="2613"/>
                    </a:lnTo>
                    <a:lnTo>
                      <a:pt x="170" y="2616"/>
                    </a:lnTo>
                    <a:lnTo>
                      <a:pt x="174" y="2617"/>
                    </a:lnTo>
                    <a:lnTo>
                      <a:pt x="176" y="2618"/>
                    </a:lnTo>
                    <a:lnTo>
                      <a:pt x="183" y="2618"/>
                    </a:lnTo>
                    <a:lnTo>
                      <a:pt x="188" y="2618"/>
                    </a:lnTo>
                    <a:lnTo>
                      <a:pt x="188" y="2616"/>
                    </a:lnTo>
                    <a:lnTo>
                      <a:pt x="183" y="2613"/>
                    </a:lnTo>
                    <a:lnTo>
                      <a:pt x="179" y="2612"/>
                    </a:lnTo>
                    <a:lnTo>
                      <a:pt x="162" y="2608"/>
                    </a:lnTo>
                    <a:lnTo>
                      <a:pt x="158" y="2606"/>
                    </a:lnTo>
                    <a:lnTo>
                      <a:pt x="157" y="2606"/>
                    </a:lnTo>
                    <a:lnTo>
                      <a:pt x="149" y="2609"/>
                    </a:lnTo>
                    <a:lnTo>
                      <a:pt x="146" y="2609"/>
                    </a:lnTo>
                    <a:lnTo>
                      <a:pt x="138" y="2609"/>
                    </a:lnTo>
                    <a:lnTo>
                      <a:pt x="128" y="2609"/>
                    </a:lnTo>
                    <a:lnTo>
                      <a:pt x="127" y="2612"/>
                    </a:lnTo>
                    <a:lnTo>
                      <a:pt x="125" y="2614"/>
                    </a:lnTo>
                    <a:lnTo>
                      <a:pt x="124" y="2614"/>
                    </a:lnTo>
                    <a:lnTo>
                      <a:pt x="117" y="2616"/>
                    </a:lnTo>
                    <a:lnTo>
                      <a:pt x="113" y="2616"/>
                    </a:lnTo>
                    <a:lnTo>
                      <a:pt x="116" y="2612"/>
                    </a:lnTo>
                    <a:lnTo>
                      <a:pt x="110" y="2612"/>
                    </a:lnTo>
                    <a:lnTo>
                      <a:pt x="110" y="2600"/>
                    </a:lnTo>
                    <a:lnTo>
                      <a:pt x="120" y="2604"/>
                    </a:lnTo>
                    <a:lnTo>
                      <a:pt x="121" y="2596"/>
                    </a:lnTo>
                    <a:lnTo>
                      <a:pt x="128" y="2595"/>
                    </a:lnTo>
                    <a:lnTo>
                      <a:pt x="127" y="2593"/>
                    </a:lnTo>
                    <a:lnTo>
                      <a:pt x="127" y="2592"/>
                    </a:lnTo>
                    <a:lnTo>
                      <a:pt x="127" y="2591"/>
                    </a:lnTo>
                    <a:lnTo>
                      <a:pt x="127" y="2589"/>
                    </a:lnTo>
                    <a:lnTo>
                      <a:pt x="123" y="2591"/>
                    </a:lnTo>
                    <a:lnTo>
                      <a:pt x="121" y="2592"/>
                    </a:lnTo>
                    <a:lnTo>
                      <a:pt x="115" y="2593"/>
                    </a:lnTo>
                    <a:lnTo>
                      <a:pt x="108" y="2595"/>
                    </a:lnTo>
                    <a:lnTo>
                      <a:pt x="107" y="2589"/>
                    </a:lnTo>
                    <a:lnTo>
                      <a:pt x="116" y="2586"/>
                    </a:lnTo>
                    <a:lnTo>
                      <a:pt x="117" y="2584"/>
                    </a:lnTo>
                    <a:lnTo>
                      <a:pt x="123" y="2584"/>
                    </a:lnTo>
                    <a:lnTo>
                      <a:pt x="124" y="2584"/>
                    </a:lnTo>
                    <a:lnTo>
                      <a:pt x="130" y="2584"/>
                    </a:lnTo>
                    <a:lnTo>
                      <a:pt x="132" y="2584"/>
                    </a:lnTo>
                    <a:lnTo>
                      <a:pt x="138" y="2586"/>
                    </a:lnTo>
                    <a:lnTo>
                      <a:pt x="141" y="2579"/>
                    </a:lnTo>
                    <a:lnTo>
                      <a:pt x="153" y="2587"/>
                    </a:lnTo>
                    <a:lnTo>
                      <a:pt x="154" y="2583"/>
                    </a:lnTo>
                    <a:lnTo>
                      <a:pt x="158" y="2584"/>
                    </a:lnTo>
                    <a:lnTo>
                      <a:pt x="162" y="2586"/>
                    </a:lnTo>
                    <a:lnTo>
                      <a:pt x="162" y="2587"/>
                    </a:lnTo>
                    <a:lnTo>
                      <a:pt x="162" y="2591"/>
                    </a:lnTo>
                    <a:lnTo>
                      <a:pt x="162" y="2592"/>
                    </a:lnTo>
                    <a:lnTo>
                      <a:pt x="167" y="2595"/>
                    </a:lnTo>
                    <a:lnTo>
                      <a:pt x="172" y="2596"/>
                    </a:lnTo>
                    <a:lnTo>
                      <a:pt x="175" y="2597"/>
                    </a:lnTo>
                    <a:lnTo>
                      <a:pt x="183" y="2597"/>
                    </a:lnTo>
                    <a:lnTo>
                      <a:pt x="188" y="2593"/>
                    </a:lnTo>
                    <a:lnTo>
                      <a:pt x="189" y="2593"/>
                    </a:lnTo>
                    <a:lnTo>
                      <a:pt x="197" y="2589"/>
                    </a:lnTo>
                    <a:lnTo>
                      <a:pt x="205" y="2592"/>
                    </a:lnTo>
                    <a:lnTo>
                      <a:pt x="212" y="2597"/>
                    </a:lnTo>
                    <a:lnTo>
                      <a:pt x="213" y="2597"/>
                    </a:lnTo>
                    <a:lnTo>
                      <a:pt x="214" y="2596"/>
                    </a:lnTo>
                    <a:lnTo>
                      <a:pt x="214" y="2595"/>
                    </a:lnTo>
                    <a:lnTo>
                      <a:pt x="214" y="2593"/>
                    </a:lnTo>
                    <a:lnTo>
                      <a:pt x="213" y="2593"/>
                    </a:lnTo>
                    <a:lnTo>
                      <a:pt x="212" y="2592"/>
                    </a:lnTo>
                    <a:lnTo>
                      <a:pt x="212" y="2589"/>
                    </a:lnTo>
                    <a:lnTo>
                      <a:pt x="212" y="2587"/>
                    </a:lnTo>
                    <a:lnTo>
                      <a:pt x="208" y="2583"/>
                    </a:lnTo>
                    <a:lnTo>
                      <a:pt x="206" y="2582"/>
                    </a:lnTo>
                    <a:lnTo>
                      <a:pt x="204" y="2582"/>
                    </a:lnTo>
                    <a:lnTo>
                      <a:pt x="200" y="2580"/>
                    </a:lnTo>
                    <a:lnTo>
                      <a:pt x="189" y="2584"/>
                    </a:lnTo>
                    <a:lnTo>
                      <a:pt x="188" y="2586"/>
                    </a:lnTo>
                    <a:lnTo>
                      <a:pt x="187" y="2587"/>
                    </a:lnTo>
                    <a:lnTo>
                      <a:pt x="185" y="2591"/>
                    </a:lnTo>
                    <a:lnTo>
                      <a:pt x="183" y="2591"/>
                    </a:lnTo>
                    <a:lnTo>
                      <a:pt x="183" y="2589"/>
                    </a:lnTo>
                    <a:lnTo>
                      <a:pt x="175" y="2589"/>
                    </a:lnTo>
                    <a:lnTo>
                      <a:pt x="171" y="2589"/>
                    </a:lnTo>
                    <a:lnTo>
                      <a:pt x="167" y="2587"/>
                    </a:lnTo>
                    <a:lnTo>
                      <a:pt x="172" y="2582"/>
                    </a:lnTo>
                    <a:lnTo>
                      <a:pt x="174" y="2582"/>
                    </a:lnTo>
                    <a:lnTo>
                      <a:pt x="167" y="2580"/>
                    </a:lnTo>
                    <a:lnTo>
                      <a:pt x="158" y="2579"/>
                    </a:lnTo>
                    <a:lnTo>
                      <a:pt x="147" y="2576"/>
                    </a:lnTo>
                    <a:lnTo>
                      <a:pt x="142" y="2574"/>
                    </a:lnTo>
                    <a:lnTo>
                      <a:pt x="140" y="2572"/>
                    </a:lnTo>
                    <a:lnTo>
                      <a:pt x="136" y="2571"/>
                    </a:lnTo>
                    <a:lnTo>
                      <a:pt x="133" y="2570"/>
                    </a:lnTo>
                    <a:lnTo>
                      <a:pt x="134" y="2566"/>
                    </a:lnTo>
                    <a:lnTo>
                      <a:pt x="134" y="2563"/>
                    </a:lnTo>
                    <a:lnTo>
                      <a:pt x="136" y="2559"/>
                    </a:lnTo>
                    <a:lnTo>
                      <a:pt x="140" y="2562"/>
                    </a:lnTo>
                    <a:lnTo>
                      <a:pt x="145" y="2565"/>
                    </a:lnTo>
                    <a:lnTo>
                      <a:pt x="146" y="2565"/>
                    </a:lnTo>
                    <a:lnTo>
                      <a:pt x="150" y="2565"/>
                    </a:lnTo>
                    <a:lnTo>
                      <a:pt x="153" y="2561"/>
                    </a:lnTo>
                    <a:lnTo>
                      <a:pt x="146" y="2555"/>
                    </a:lnTo>
                    <a:lnTo>
                      <a:pt x="144" y="2554"/>
                    </a:lnTo>
                    <a:lnTo>
                      <a:pt x="142" y="2553"/>
                    </a:lnTo>
                    <a:lnTo>
                      <a:pt x="159" y="2554"/>
                    </a:lnTo>
                    <a:lnTo>
                      <a:pt x="161" y="2554"/>
                    </a:lnTo>
                    <a:lnTo>
                      <a:pt x="162" y="2553"/>
                    </a:lnTo>
                    <a:lnTo>
                      <a:pt x="163" y="2550"/>
                    </a:lnTo>
                    <a:lnTo>
                      <a:pt x="163" y="2549"/>
                    </a:lnTo>
                    <a:lnTo>
                      <a:pt x="162" y="2549"/>
                    </a:lnTo>
                    <a:lnTo>
                      <a:pt x="154" y="2549"/>
                    </a:lnTo>
                    <a:lnTo>
                      <a:pt x="153" y="2549"/>
                    </a:lnTo>
                    <a:lnTo>
                      <a:pt x="146" y="2548"/>
                    </a:lnTo>
                    <a:lnTo>
                      <a:pt x="144" y="2548"/>
                    </a:lnTo>
                    <a:lnTo>
                      <a:pt x="134" y="2546"/>
                    </a:lnTo>
                    <a:lnTo>
                      <a:pt x="115" y="2551"/>
                    </a:lnTo>
                    <a:lnTo>
                      <a:pt x="112" y="2549"/>
                    </a:lnTo>
                    <a:lnTo>
                      <a:pt x="112" y="2548"/>
                    </a:lnTo>
                    <a:lnTo>
                      <a:pt x="113" y="2545"/>
                    </a:lnTo>
                    <a:lnTo>
                      <a:pt x="116" y="2544"/>
                    </a:lnTo>
                    <a:lnTo>
                      <a:pt x="117" y="2542"/>
                    </a:lnTo>
                    <a:lnTo>
                      <a:pt x="133" y="2542"/>
                    </a:lnTo>
                    <a:lnTo>
                      <a:pt x="140" y="2542"/>
                    </a:lnTo>
                    <a:lnTo>
                      <a:pt x="150" y="2542"/>
                    </a:lnTo>
                    <a:lnTo>
                      <a:pt x="157" y="2544"/>
                    </a:lnTo>
                    <a:lnTo>
                      <a:pt x="161" y="2544"/>
                    </a:lnTo>
                    <a:lnTo>
                      <a:pt x="163" y="2541"/>
                    </a:lnTo>
                    <a:lnTo>
                      <a:pt x="163" y="2540"/>
                    </a:lnTo>
                    <a:lnTo>
                      <a:pt x="162" y="2538"/>
                    </a:lnTo>
                    <a:lnTo>
                      <a:pt x="153" y="2534"/>
                    </a:lnTo>
                    <a:lnTo>
                      <a:pt x="165" y="2531"/>
                    </a:lnTo>
                    <a:lnTo>
                      <a:pt x="166" y="2529"/>
                    </a:lnTo>
                    <a:lnTo>
                      <a:pt x="170" y="2524"/>
                    </a:lnTo>
                    <a:lnTo>
                      <a:pt x="172" y="2520"/>
                    </a:lnTo>
                    <a:lnTo>
                      <a:pt x="183" y="2517"/>
                    </a:lnTo>
                    <a:lnTo>
                      <a:pt x="183" y="2520"/>
                    </a:lnTo>
                    <a:lnTo>
                      <a:pt x="183" y="2533"/>
                    </a:lnTo>
                    <a:lnTo>
                      <a:pt x="189" y="2533"/>
                    </a:lnTo>
                    <a:lnTo>
                      <a:pt x="199" y="2536"/>
                    </a:lnTo>
                    <a:lnTo>
                      <a:pt x="201" y="2536"/>
                    </a:lnTo>
                    <a:lnTo>
                      <a:pt x="204" y="2536"/>
                    </a:lnTo>
                    <a:lnTo>
                      <a:pt x="205" y="2536"/>
                    </a:lnTo>
                    <a:lnTo>
                      <a:pt x="212" y="2536"/>
                    </a:lnTo>
                    <a:lnTo>
                      <a:pt x="213" y="2536"/>
                    </a:lnTo>
                    <a:lnTo>
                      <a:pt x="214" y="2534"/>
                    </a:lnTo>
                    <a:lnTo>
                      <a:pt x="218" y="2528"/>
                    </a:lnTo>
                    <a:lnTo>
                      <a:pt x="230" y="2523"/>
                    </a:lnTo>
                    <a:lnTo>
                      <a:pt x="234" y="2519"/>
                    </a:lnTo>
                    <a:lnTo>
                      <a:pt x="233" y="2523"/>
                    </a:lnTo>
                    <a:lnTo>
                      <a:pt x="239" y="2521"/>
                    </a:lnTo>
                    <a:lnTo>
                      <a:pt x="243" y="2515"/>
                    </a:lnTo>
                    <a:lnTo>
                      <a:pt x="244" y="2514"/>
                    </a:lnTo>
                    <a:lnTo>
                      <a:pt x="244" y="2511"/>
                    </a:lnTo>
                    <a:lnTo>
                      <a:pt x="244" y="2512"/>
                    </a:lnTo>
                    <a:lnTo>
                      <a:pt x="244" y="2514"/>
                    </a:lnTo>
                    <a:lnTo>
                      <a:pt x="246" y="2515"/>
                    </a:lnTo>
                    <a:lnTo>
                      <a:pt x="246" y="2517"/>
                    </a:lnTo>
                    <a:lnTo>
                      <a:pt x="244" y="2517"/>
                    </a:lnTo>
                    <a:lnTo>
                      <a:pt x="240" y="2523"/>
                    </a:lnTo>
                    <a:lnTo>
                      <a:pt x="239" y="2524"/>
                    </a:lnTo>
                    <a:lnTo>
                      <a:pt x="237" y="2525"/>
                    </a:lnTo>
                    <a:lnTo>
                      <a:pt x="235" y="2527"/>
                    </a:lnTo>
                    <a:lnTo>
                      <a:pt x="235" y="2531"/>
                    </a:lnTo>
                    <a:lnTo>
                      <a:pt x="234" y="2532"/>
                    </a:lnTo>
                    <a:lnTo>
                      <a:pt x="233" y="2542"/>
                    </a:lnTo>
                    <a:lnTo>
                      <a:pt x="235" y="2544"/>
                    </a:lnTo>
                    <a:lnTo>
                      <a:pt x="238" y="2544"/>
                    </a:lnTo>
                    <a:lnTo>
                      <a:pt x="240" y="2544"/>
                    </a:lnTo>
                    <a:lnTo>
                      <a:pt x="242" y="2544"/>
                    </a:lnTo>
                    <a:lnTo>
                      <a:pt x="244" y="2544"/>
                    </a:lnTo>
                    <a:lnTo>
                      <a:pt x="246" y="2542"/>
                    </a:lnTo>
                    <a:lnTo>
                      <a:pt x="246" y="2541"/>
                    </a:lnTo>
                    <a:lnTo>
                      <a:pt x="252" y="2538"/>
                    </a:lnTo>
                    <a:lnTo>
                      <a:pt x="256" y="2538"/>
                    </a:lnTo>
                    <a:lnTo>
                      <a:pt x="257" y="2538"/>
                    </a:lnTo>
                    <a:lnTo>
                      <a:pt x="261" y="2544"/>
                    </a:lnTo>
                    <a:lnTo>
                      <a:pt x="261" y="2545"/>
                    </a:lnTo>
                    <a:lnTo>
                      <a:pt x="248" y="2551"/>
                    </a:lnTo>
                    <a:lnTo>
                      <a:pt x="242" y="2551"/>
                    </a:lnTo>
                    <a:lnTo>
                      <a:pt x="238" y="2551"/>
                    </a:lnTo>
                    <a:lnTo>
                      <a:pt x="235" y="2551"/>
                    </a:lnTo>
                    <a:lnTo>
                      <a:pt x="222" y="2551"/>
                    </a:lnTo>
                    <a:lnTo>
                      <a:pt x="210" y="2551"/>
                    </a:lnTo>
                    <a:lnTo>
                      <a:pt x="196" y="2554"/>
                    </a:lnTo>
                    <a:lnTo>
                      <a:pt x="187" y="2557"/>
                    </a:lnTo>
                    <a:lnTo>
                      <a:pt x="185" y="2557"/>
                    </a:lnTo>
                    <a:lnTo>
                      <a:pt x="187" y="2558"/>
                    </a:lnTo>
                    <a:lnTo>
                      <a:pt x="196" y="2562"/>
                    </a:lnTo>
                    <a:lnTo>
                      <a:pt x="199" y="2562"/>
                    </a:lnTo>
                    <a:lnTo>
                      <a:pt x="200" y="2562"/>
                    </a:lnTo>
                    <a:lnTo>
                      <a:pt x="202" y="2562"/>
                    </a:lnTo>
                    <a:lnTo>
                      <a:pt x="204" y="2562"/>
                    </a:lnTo>
                    <a:lnTo>
                      <a:pt x="226" y="2562"/>
                    </a:lnTo>
                    <a:lnTo>
                      <a:pt x="233" y="2559"/>
                    </a:lnTo>
                    <a:lnTo>
                      <a:pt x="242" y="2557"/>
                    </a:lnTo>
                    <a:lnTo>
                      <a:pt x="247" y="2559"/>
                    </a:lnTo>
                    <a:lnTo>
                      <a:pt x="255" y="2562"/>
                    </a:lnTo>
                    <a:lnTo>
                      <a:pt x="256" y="2565"/>
                    </a:lnTo>
                    <a:lnTo>
                      <a:pt x="251" y="2566"/>
                    </a:lnTo>
                    <a:lnTo>
                      <a:pt x="250" y="2566"/>
                    </a:lnTo>
                    <a:lnTo>
                      <a:pt x="247" y="2565"/>
                    </a:lnTo>
                    <a:lnTo>
                      <a:pt x="244" y="2566"/>
                    </a:lnTo>
                    <a:lnTo>
                      <a:pt x="242" y="2567"/>
                    </a:lnTo>
                    <a:lnTo>
                      <a:pt x="238" y="2568"/>
                    </a:lnTo>
                    <a:lnTo>
                      <a:pt x="234" y="2571"/>
                    </a:lnTo>
                    <a:lnTo>
                      <a:pt x="234" y="2575"/>
                    </a:lnTo>
                    <a:lnTo>
                      <a:pt x="235" y="2578"/>
                    </a:lnTo>
                    <a:lnTo>
                      <a:pt x="235" y="2579"/>
                    </a:lnTo>
                    <a:lnTo>
                      <a:pt x="235" y="2580"/>
                    </a:lnTo>
                    <a:lnTo>
                      <a:pt x="240" y="2586"/>
                    </a:lnTo>
                    <a:lnTo>
                      <a:pt x="244" y="2591"/>
                    </a:lnTo>
                    <a:lnTo>
                      <a:pt x="246" y="2591"/>
                    </a:lnTo>
                    <a:lnTo>
                      <a:pt x="261" y="2584"/>
                    </a:lnTo>
                    <a:lnTo>
                      <a:pt x="263" y="2583"/>
                    </a:lnTo>
                    <a:lnTo>
                      <a:pt x="269" y="2584"/>
                    </a:lnTo>
                    <a:lnTo>
                      <a:pt x="271" y="2586"/>
                    </a:lnTo>
                    <a:lnTo>
                      <a:pt x="272" y="2586"/>
                    </a:lnTo>
                    <a:lnTo>
                      <a:pt x="273" y="2586"/>
                    </a:lnTo>
                    <a:lnTo>
                      <a:pt x="291" y="2579"/>
                    </a:lnTo>
                    <a:lnTo>
                      <a:pt x="295" y="2578"/>
                    </a:lnTo>
                    <a:lnTo>
                      <a:pt x="297" y="2576"/>
                    </a:lnTo>
                    <a:lnTo>
                      <a:pt x="298" y="2575"/>
                    </a:lnTo>
                    <a:lnTo>
                      <a:pt x="301" y="2571"/>
                    </a:lnTo>
                    <a:lnTo>
                      <a:pt x="301" y="2570"/>
                    </a:lnTo>
                    <a:lnTo>
                      <a:pt x="293" y="2558"/>
                    </a:lnTo>
                    <a:lnTo>
                      <a:pt x="291" y="2555"/>
                    </a:lnTo>
                    <a:lnTo>
                      <a:pt x="289" y="2554"/>
                    </a:lnTo>
                    <a:lnTo>
                      <a:pt x="286" y="2553"/>
                    </a:lnTo>
                    <a:lnTo>
                      <a:pt x="282" y="2538"/>
                    </a:lnTo>
                    <a:lnTo>
                      <a:pt x="280" y="2534"/>
                    </a:lnTo>
                    <a:lnTo>
                      <a:pt x="276" y="2529"/>
                    </a:lnTo>
                    <a:lnTo>
                      <a:pt x="274" y="2529"/>
                    </a:lnTo>
                    <a:lnTo>
                      <a:pt x="261" y="2528"/>
                    </a:lnTo>
                    <a:lnTo>
                      <a:pt x="251" y="2528"/>
                    </a:lnTo>
                    <a:lnTo>
                      <a:pt x="250" y="2525"/>
                    </a:lnTo>
                    <a:lnTo>
                      <a:pt x="254" y="2521"/>
                    </a:lnTo>
                    <a:lnTo>
                      <a:pt x="255" y="2520"/>
                    </a:lnTo>
                    <a:lnTo>
                      <a:pt x="255" y="2519"/>
                    </a:lnTo>
                    <a:lnTo>
                      <a:pt x="254" y="2514"/>
                    </a:lnTo>
                    <a:lnTo>
                      <a:pt x="254" y="2512"/>
                    </a:lnTo>
                    <a:lnTo>
                      <a:pt x="252" y="2510"/>
                    </a:lnTo>
                    <a:lnTo>
                      <a:pt x="252" y="2508"/>
                    </a:lnTo>
                    <a:lnTo>
                      <a:pt x="250" y="2506"/>
                    </a:lnTo>
                    <a:lnTo>
                      <a:pt x="248" y="2504"/>
                    </a:lnTo>
                    <a:lnTo>
                      <a:pt x="252" y="2500"/>
                    </a:lnTo>
                    <a:lnTo>
                      <a:pt x="252" y="2503"/>
                    </a:lnTo>
                    <a:lnTo>
                      <a:pt x="254" y="2506"/>
                    </a:lnTo>
                    <a:lnTo>
                      <a:pt x="255" y="2514"/>
                    </a:lnTo>
                    <a:lnTo>
                      <a:pt x="260" y="2519"/>
                    </a:lnTo>
                    <a:close/>
                    <a:moveTo>
                      <a:pt x="299" y="2548"/>
                    </a:moveTo>
                    <a:lnTo>
                      <a:pt x="301" y="2548"/>
                    </a:lnTo>
                    <a:lnTo>
                      <a:pt x="305" y="2548"/>
                    </a:lnTo>
                    <a:lnTo>
                      <a:pt x="305" y="2545"/>
                    </a:lnTo>
                    <a:lnTo>
                      <a:pt x="301" y="2542"/>
                    </a:lnTo>
                    <a:lnTo>
                      <a:pt x="299" y="2541"/>
                    </a:lnTo>
                    <a:lnTo>
                      <a:pt x="298" y="2541"/>
                    </a:lnTo>
                    <a:lnTo>
                      <a:pt x="298" y="2544"/>
                    </a:lnTo>
                    <a:lnTo>
                      <a:pt x="299" y="2546"/>
                    </a:lnTo>
                    <a:lnTo>
                      <a:pt x="299" y="2548"/>
                    </a:lnTo>
                    <a:close/>
                    <a:moveTo>
                      <a:pt x="299" y="2558"/>
                    </a:moveTo>
                    <a:lnTo>
                      <a:pt x="302" y="2563"/>
                    </a:lnTo>
                    <a:lnTo>
                      <a:pt x="303" y="2562"/>
                    </a:lnTo>
                    <a:lnTo>
                      <a:pt x="302" y="2559"/>
                    </a:lnTo>
                    <a:lnTo>
                      <a:pt x="302" y="2558"/>
                    </a:lnTo>
                    <a:lnTo>
                      <a:pt x="302" y="2557"/>
                    </a:lnTo>
                    <a:lnTo>
                      <a:pt x="299" y="2555"/>
                    </a:lnTo>
                    <a:lnTo>
                      <a:pt x="299" y="2557"/>
                    </a:lnTo>
                    <a:lnTo>
                      <a:pt x="299" y="2558"/>
                    </a:lnTo>
                    <a:close/>
                    <a:moveTo>
                      <a:pt x="230" y="2570"/>
                    </a:moveTo>
                    <a:lnTo>
                      <a:pt x="227" y="2570"/>
                    </a:lnTo>
                    <a:lnTo>
                      <a:pt x="225" y="2571"/>
                    </a:lnTo>
                    <a:lnTo>
                      <a:pt x="219" y="2574"/>
                    </a:lnTo>
                    <a:lnTo>
                      <a:pt x="218" y="2583"/>
                    </a:lnTo>
                    <a:lnTo>
                      <a:pt x="216" y="2592"/>
                    </a:lnTo>
                    <a:lnTo>
                      <a:pt x="217" y="2593"/>
                    </a:lnTo>
                    <a:lnTo>
                      <a:pt x="218" y="2593"/>
                    </a:lnTo>
                    <a:lnTo>
                      <a:pt x="219" y="2593"/>
                    </a:lnTo>
                    <a:lnTo>
                      <a:pt x="221" y="2593"/>
                    </a:lnTo>
                    <a:lnTo>
                      <a:pt x="223" y="2593"/>
                    </a:lnTo>
                    <a:lnTo>
                      <a:pt x="226" y="2591"/>
                    </a:lnTo>
                    <a:lnTo>
                      <a:pt x="231" y="2586"/>
                    </a:lnTo>
                    <a:lnTo>
                      <a:pt x="234" y="2579"/>
                    </a:lnTo>
                    <a:lnTo>
                      <a:pt x="234" y="2578"/>
                    </a:lnTo>
                    <a:lnTo>
                      <a:pt x="233" y="2575"/>
                    </a:lnTo>
                    <a:lnTo>
                      <a:pt x="231" y="2572"/>
                    </a:lnTo>
                    <a:lnTo>
                      <a:pt x="231" y="2570"/>
                    </a:lnTo>
                    <a:lnTo>
                      <a:pt x="230" y="2570"/>
                    </a:lnTo>
                    <a:close/>
                    <a:moveTo>
                      <a:pt x="237" y="2610"/>
                    </a:moveTo>
                    <a:lnTo>
                      <a:pt x="231" y="2612"/>
                    </a:lnTo>
                    <a:lnTo>
                      <a:pt x="227" y="2612"/>
                    </a:lnTo>
                    <a:lnTo>
                      <a:pt x="226" y="2612"/>
                    </a:lnTo>
                    <a:lnTo>
                      <a:pt x="221" y="2614"/>
                    </a:lnTo>
                    <a:lnTo>
                      <a:pt x="219" y="2614"/>
                    </a:lnTo>
                    <a:lnTo>
                      <a:pt x="216" y="2620"/>
                    </a:lnTo>
                    <a:lnTo>
                      <a:pt x="214" y="2621"/>
                    </a:lnTo>
                    <a:lnTo>
                      <a:pt x="214" y="2622"/>
                    </a:lnTo>
                    <a:lnTo>
                      <a:pt x="214" y="2626"/>
                    </a:lnTo>
                    <a:lnTo>
                      <a:pt x="216" y="2627"/>
                    </a:lnTo>
                    <a:lnTo>
                      <a:pt x="230" y="2634"/>
                    </a:lnTo>
                    <a:lnTo>
                      <a:pt x="231" y="2634"/>
                    </a:lnTo>
                    <a:lnTo>
                      <a:pt x="239" y="2630"/>
                    </a:lnTo>
                    <a:lnTo>
                      <a:pt x="246" y="2626"/>
                    </a:lnTo>
                    <a:lnTo>
                      <a:pt x="247" y="2623"/>
                    </a:lnTo>
                    <a:lnTo>
                      <a:pt x="248" y="2622"/>
                    </a:lnTo>
                    <a:lnTo>
                      <a:pt x="248" y="2620"/>
                    </a:lnTo>
                    <a:lnTo>
                      <a:pt x="251" y="2616"/>
                    </a:lnTo>
                    <a:lnTo>
                      <a:pt x="250" y="2614"/>
                    </a:lnTo>
                    <a:lnTo>
                      <a:pt x="248" y="2613"/>
                    </a:lnTo>
                    <a:lnTo>
                      <a:pt x="247" y="2613"/>
                    </a:lnTo>
                    <a:lnTo>
                      <a:pt x="246" y="2614"/>
                    </a:lnTo>
                    <a:lnTo>
                      <a:pt x="242" y="2617"/>
                    </a:lnTo>
                    <a:lnTo>
                      <a:pt x="239" y="2613"/>
                    </a:lnTo>
                    <a:lnTo>
                      <a:pt x="237" y="2610"/>
                    </a:lnTo>
                    <a:close/>
                    <a:moveTo>
                      <a:pt x="192" y="2634"/>
                    </a:moveTo>
                    <a:lnTo>
                      <a:pt x="191" y="2634"/>
                    </a:lnTo>
                    <a:lnTo>
                      <a:pt x="189" y="2635"/>
                    </a:lnTo>
                    <a:lnTo>
                      <a:pt x="189" y="2637"/>
                    </a:lnTo>
                    <a:lnTo>
                      <a:pt x="188" y="2638"/>
                    </a:lnTo>
                    <a:lnTo>
                      <a:pt x="187" y="2642"/>
                    </a:lnTo>
                    <a:lnTo>
                      <a:pt x="187" y="2643"/>
                    </a:lnTo>
                    <a:lnTo>
                      <a:pt x="185" y="2648"/>
                    </a:lnTo>
                    <a:lnTo>
                      <a:pt x="185" y="2654"/>
                    </a:lnTo>
                    <a:lnTo>
                      <a:pt x="185" y="2655"/>
                    </a:lnTo>
                    <a:lnTo>
                      <a:pt x="185" y="2658"/>
                    </a:lnTo>
                    <a:lnTo>
                      <a:pt x="187" y="2658"/>
                    </a:lnTo>
                    <a:lnTo>
                      <a:pt x="188" y="2658"/>
                    </a:lnTo>
                    <a:lnTo>
                      <a:pt x="200" y="2660"/>
                    </a:lnTo>
                    <a:lnTo>
                      <a:pt x="201" y="2659"/>
                    </a:lnTo>
                    <a:lnTo>
                      <a:pt x="201" y="2658"/>
                    </a:lnTo>
                    <a:lnTo>
                      <a:pt x="202" y="2655"/>
                    </a:lnTo>
                    <a:lnTo>
                      <a:pt x="202" y="2654"/>
                    </a:lnTo>
                    <a:lnTo>
                      <a:pt x="204" y="2647"/>
                    </a:lnTo>
                    <a:lnTo>
                      <a:pt x="204" y="2644"/>
                    </a:lnTo>
                    <a:lnTo>
                      <a:pt x="204" y="2643"/>
                    </a:lnTo>
                    <a:lnTo>
                      <a:pt x="195" y="2634"/>
                    </a:lnTo>
                    <a:lnTo>
                      <a:pt x="192" y="2634"/>
                    </a:lnTo>
                    <a:close/>
                    <a:moveTo>
                      <a:pt x="237" y="2511"/>
                    </a:moveTo>
                    <a:lnTo>
                      <a:pt x="234" y="2514"/>
                    </a:lnTo>
                    <a:lnTo>
                      <a:pt x="233" y="2514"/>
                    </a:lnTo>
                    <a:lnTo>
                      <a:pt x="234" y="2510"/>
                    </a:lnTo>
                    <a:lnTo>
                      <a:pt x="237" y="2506"/>
                    </a:lnTo>
                    <a:lnTo>
                      <a:pt x="240" y="2500"/>
                    </a:lnTo>
                    <a:lnTo>
                      <a:pt x="242" y="2498"/>
                    </a:lnTo>
                    <a:lnTo>
                      <a:pt x="243" y="2498"/>
                    </a:lnTo>
                    <a:lnTo>
                      <a:pt x="238" y="2510"/>
                    </a:lnTo>
                    <a:lnTo>
                      <a:pt x="237" y="2511"/>
                    </a:lnTo>
                    <a:close/>
                    <a:moveTo>
                      <a:pt x="108" y="2496"/>
                    </a:moveTo>
                    <a:lnTo>
                      <a:pt x="102" y="2502"/>
                    </a:lnTo>
                    <a:lnTo>
                      <a:pt x="96" y="2490"/>
                    </a:lnTo>
                    <a:lnTo>
                      <a:pt x="106" y="2487"/>
                    </a:lnTo>
                    <a:lnTo>
                      <a:pt x="108" y="2496"/>
                    </a:lnTo>
                    <a:close/>
                    <a:moveTo>
                      <a:pt x="1032" y="2494"/>
                    </a:moveTo>
                    <a:lnTo>
                      <a:pt x="1030" y="2504"/>
                    </a:lnTo>
                    <a:lnTo>
                      <a:pt x="1034" y="2482"/>
                    </a:lnTo>
                    <a:lnTo>
                      <a:pt x="1034" y="2483"/>
                    </a:lnTo>
                    <a:lnTo>
                      <a:pt x="1032" y="2490"/>
                    </a:lnTo>
                    <a:lnTo>
                      <a:pt x="1032" y="2491"/>
                    </a:lnTo>
                    <a:lnTo>
                      <a:pt x="1032" y="2494"/>
                    </a:lnTo>
                    <a:close/>
                    <a:moveTo>
                      <a:pt x="213" y="2491"/>
                    </a:moveTo>
                    <a:lnTo>
                      <a:pt x="206" y="2494"/>
                    </a:lnTo>
                    <a:lnTo>
                      <a:pt x="199" y="2498"/>
                    </a:lnTo>
                    <a:lnTo>
                      <a:pt x="200" y="2499"/>
                    </a:lnTo>
                    <a:lnTo>
                      <a:pt x="192" y="2500"/>
                    </a:lnTo>
                    <a:lnTo>
                      <a:pt x="183" y="2502"/>
                    </a:lnTo>
                    <a:lnTo>
                      <a:pt x="179" y="2503"/>
                    </a:lnTo>
                    <a:lnTo>
                      <a:pt x="176" y="2504"/>
                    </a:lnTo>
                    <a:lnTo>
                      <a:pt x="174" y="2503"/>
                    </a:lnTo>
                    <a:lnTo>
                      <a:pt x="167" y="2503"/>
                    </a:lnTo>
                    <a:lnTo>
                      <a:pt x="166" y="2503"/>
                    </a:lnTo>
                    <a:lnTo>
                      <a:pt x="162" y="2504"/>
                    </a:lnTo>
                    <a:lnTo>
                      <a:pt x="151" y="2514"/>
                    </a:lnTo>
                    <a:lnTo>
                      <a:pt x="142" y="2524"/>
                    </a:lnTo>
                    <a:lnTo>
                      <a:pt x="141" y="2529"/>
                    </a:lnTo>
                    <a:lnTo>
                      <a:pt x="141" y="2533"/>
                    </a:lnTo>
                    <a:lnTo>
                      <a:pt x="132" y="2533"/>
                    </a:lnTo>
                    <a:lnTo>
                      <a:pt x="124" y="2533"/>
                    </a:lnTo>
                    <a:lnTo>
                      <a:pt x="120" y="2531"/>
                    </a:lnTo>
                    <a:lnTo>
                      <a:pt x="117" y="2529"/>
                    </a:lnTo>
                    <a:lnTo>
                      <a:pt x="116" y="2524"/>
                    </a:lnTo>
                    <a:lnTo>
                      <a:pt x="117" y="2520"/>
                    </a:lnTo>
                    <a:lnTo>
                      <a:pt x="120" y="2514"/>
                    </a:lnTo>
                    <a:lnTo>
                      <a:pt x="120" y="2508"/>
                    </a:lnTo>
                    <a:lnTo>
                      <a:pt x="121" y="2507"/>
                    </a:lnTo>
                    <a:lnTo>
                      <a:pt x="128" y="2503"/>
                    </a:lnTo>
                    <a:lnTo>
                      <a:pt x="132" y="2508"/>
                    </a:lnTo>
                    <a:lnTo>
                      <a:pt x="133" y="2511"/>
                    </a:lnTo>
                    <a:lnTo>
                      <a:pt x="133" y="2514"/>
                    </a:lnTo>
                    <a:lnTo>
                      <a:pt x="138" y="2517"/>
                    </a:lnTo>
                    <a:lnTo>
                      <a:pt x="140" y="2516"/>
                    </a:lnTo>
                    <a:lnTo>
                      <a:pt x="146" y="2515"/>
                    </a:lnTo>
                    <a:lnTo>
                      <a:pt x="141" y="2511"/>
                    </a:lnTo>
                    <a:lnTo>
                      <a:pt x="141" y="2507"/>
                    </a:lnTo>
                    <a:lnTo>
                      <a:pt x="146" y="2506"/>
                    </a:lnTo>
                    <a:lnTo>
                      <a:pt x="151" y="2504"/>
                    </a:lnTo>
                    <a:lnTo>
                      <a:pt x="151" y="2503"/>
                    </a:lnTo>
                    <a:lnTo>
                      <a:pt x="145" y="2502"/>
                    </a:lnTo>
                    <a:lnTo>
                      <a:pt x="140" y="2502"/>
                    </a:lnTo>
                    <a:lnTo>
                      <a:pt x="137" y="2502"/>
                    </a:lnTo>
                    <a:lnTo>
                      <a:pt x="134" y="2502"/>
                    </a:lnTo>
                    <a:lnTo>
                      <a:pt x="133" y="2500"/>
                    </a:lnTo>
                    <a:lnTo>
                      <a:pt x="134" y="2499"/>
                    </a:lnTo>
                    <a:lnTo>
                      <a:pt x="141" y="2494"/>
                    </a:lnTo>
                    <a:lnTo>
                      <a:pt x="145" y="2491"/>
                    </a:lnTo>
                    <a:lnTo>
                      <a:pt x="149" y="2491"/>
                    </a:lnTo>
                    <a:lnTo>
                      <a:pt x="154" y="2491"/>
                    </a:lnTo>
                    <a:lnTo>
                      <a:pt x="159" y="2493"/>
                    </a:lnTo>
                    <a:lnTo>
                      <a:pt x="166" y="2491"/>
                    </a:lnTo>
                    <a:lnTo>
                      <a:pt x="167" y="2490"/>
                    </a:lnTo>
                    <a:lnTo>
                      <a:pt x="168" y="2486"/>
                    </a:lnTo>
                    <a:lnTo>
                      <a:pt x="166" y="2482"/>
                    </a:lnTo>
                    <a:lnTo>
                      <a:pt x="168" y="2477"/>
                    </a:lnTo>
                    <a:lnTo>
                      <a:pt x="176" y="2473"/>
                    </a:lnTo>
                    <a:lnTo>
                      <a:pt x="182" y="2472"/>
                    </a:lnTo>
                    <a:lnTo>
                      <a:pt x="183" y="2473"/>
                    </a:lnTo>
                    <a:lnTo>
                      <a:pt x="188" y="2476"/>
                    </a:lnTo>
                    <a:lnTo>
                      <a:pt x="196" y="2478"/>
                    </a:lnTo>
                    <a:lnTo>
                      <a:pt x="205" y="2482"/>
                    </a:lnTo>
                    <a:lnTo>
                      <a:pt x="210" y="2483"/>
                    </a:lnTo>
                    <a:lnTo>
                      <a:pt x="212" y="2489"/>
                    </a:lnTo>
                    <a:lnTo>
                      <a:pt x="213" y="2491"/>
                    </a:lnTo>
                    <a:close/>
                    <a:moveTo>
                      <a:pt x="154" y="2479"/>
                    </a:moveTo>
                    <a:lnTo>
                      <a:pt x="154" y="2487"/>
                    </a:lnTo>
                    <a:lnTo>
                      <a:pt x="138" y="2487"/>
                    </a:lnTo>
                    <a:lnTo>
                      <a:pt x="137" y="2487"/>
                    </a:lnTo>
                    <a:lnTo>
                      <a:pt x="130" y="2491"/>
                    </a:lnTo>
                    <a:lnTo>
                      <a:pt x="117" y="2498"/>
                    </a:lnTo>
                    <a:lnTo>
                      <a:pt x="117" y="2496"/>
                    </a:lnTo>
                    <a:lnTo>
                      <a:pt x="115" y="2493"/>
                    </a:lnTo>
                    <a:lnTo>
                      <a:pt x="112" y="2487"/>
                    </a:lnTo>
                    <a:lnTo>
                      <a:pt x="113" y="2487"/>
                    </a:lnTo>
                    <a:lnTo>
                      <a:pt x="121" y="2482"/>
                    </a:lnTo>
                    <a:lnTo>
                      <a:pt x="104" y="2474"/>
                    </a:lnTo>
                    <a:lnTo>
                      <a:pt x="115" y="2470"/>
                    </a:lnTo>
                    <a:lnTo>
                      <a:pt x="112" y="2465"/>
                    </a:lnTo>
                    <a:lnTo>
                      <a:pt x="113" y="2465"/>
                    </a:lnTo>
                    <a:lnTo>
                      <a:pt x="120" y="2462"/>
                    </a:lnTo>
                    <a:lnTo>
                      <a:pt x="136" y="2476"/>
                    </a:lnTo>
                    <a:lnTo>
                      <a:pt x="154" y="2479"/>
                    </a:lnTo>
                    <a:close/>
                    <a:moveTo>
                      <a:pt x="412" y="2459"/>
                    </a:moveTo>
                    <a:lnTo>
                      <a:pt x="412" y="2461"/>
                    </a:lnTo>
                    <a:lnTo>
                      <a:pt x="411" y="2461"/>
                    </a:lnTo>
                    <a:lnTo>
                      <a:pt x="407" y="2457"/>
                    </a:lnTo>
                    <a:lnTo>
                      <a:pt x="405" y="2453"/>
                    </a:lnTo>
                    <a:lnTo>
                      <a:pt x="404" y="2453"/>
                    </a:lnTo>
                    <a:lnTo>
                      <a:pt x="405" y="2452"/>
                    </a:lnTo>
                    <a:lnTo>
                      <a:pt x="407" y="2451"/>
                    </a:lnTo>
                    <a:lnTo>
                      <a:pt x="408" y="2449"/>
                    </a:lnTo>
                    <a:lnTo>
                      <a:pt x="412" y="2459"/>
                    </a:lnTo>
                    <a:close/>
                    <a:moveTo>
                      <a:pt x="391" y="2452"/>
                    </a:moveTo>
                    <a:lnTo>
                      <a:pt x="390" y="2452"/>
                    </a:lnTo>
                    <a:lnTo>
                      <a:pt x="391" y="2452"/>
                    </a:lnTo>
                    <a:lnTo>
                      <a:pt x="392" y="2451"/>
                    </a:lnTo>
                    <a:lnTo>
                      <a:pt x="395" y="2448"/>
                    </a:lnTo>
                    <a:lnTo>
                      <a:pt x="394" y="2449"/>
                    </a:lnTo>
                    <a:lnTo>
                      <a:pt x="391" y="2452"/>
                    </a:lnTo>
                    <a:close/>
                    <a:moveTo>
                      <a:pt x="386" y="2453"/>
                    </a:moveTo>
                    <a:lnTo>
                      <a:pt x="383" y="2453"/>
                    </a:lnTo>
                    <a:lnTo>
                      <a:pt x="381" y="2452"/>
                    </a:lnTo>
                    <a:lnTo>
                      <a:pt x="379" y="2451"/>
                    </a:lnTo>
                    <a:lnTo>
                      <a:pt x="378" y="2448"/>
                    </a:lnTo>
                    <a:lnTo>
                      <a:pt x="377" y="2448"/>
                    </a:lnTo>
                    <a:lnTo>
                      <a:pt x="378" y="2448"/>
                    </a:lnTo>
                    <a:lnTo>
                      <a:pt x="379" y="2448"/>
                    </a:lnTo>
                    <a:lnTo>
                      <a:pt x="382" y="2451"/>
                    </a:lnTo>
                    <a:lnTo>
                      <a:pt x="382" y="2452"/>
                    </a:lnTo>
                    <a:lnTo>
                      <a:pt x="386" y="2453"/>
                    </a:lnTo>
                    <a:close/>
                    <a:moveTo>
                      <a:pt x="659" y="2447"/>
                    </a:moveTo>
                    <a:lnTo>
                      <a:pt x="658" y="2447"/>
                    </a:lnTo>
                    <a:lnTo>
                      <a:pt x="658" y="2443"/>
                    </a:lnTo>
                    <a:lnTo>
                      <a:pt x="659" y="2447"/>
                    </a:lnTo>
                    <a:close/>
                    <a:moveTo>
                      <a:pt x="405" y="2443"/>
                    </a:moveTo>
                    <a:lnTo>
                      <a:pt x="407" y="2447"/>
                    </a:lnTo>
                    <a:lnTo>
                      <a:pt x="403" y="2442"/>
                    </a:lnTo>
                    <a:lnTo>
                      <a:pt x="404" y="2442"/>
                    </a:lnTo>
                    <a:lnTo>
                      <a:pt x="404" y="2443"/>
                    </a:lnTo>
                    <a:lnTo>
                      <a:pt x="405" y="2443"/>
                    </a:lnTo>
                    <a:close/>
                    <a:moveTo>
                      <a:pt x="398" y="2442"/>
                    </a:moveTo>
                    <a:lnTo>
                      <a:pt x="400" y="2442"/>
                    </a:lnTo>
                    <a:lnTo>
                      <a:pt x="395" y="2442"/>
                    </a:lnTo>
                    <a:lnTo>
                      <a:pt x="396" y="2442"/>
                    </a:lnTo>
                    <a:lnTo>
                      <a:pt x="398" y="2442"/>
                    </a:lnTo>
                    <a:close/>
                    <a:moveTo>
                      <a:pt x="378" y="2442"/>
                    </a:moveTo>
                    <a:lnTo>
                      <a:pt x="377" y="2442"/>
                    </a:lnTo>
                    <a:lnTo>
                      <a:pt x="377" y="2440"/>
                    </a:lnTo>
                    <a:lnTo>
                      <a:pt x="381" y="2439"/>
                    </a:lnTo>
                    <a:lnTo>
                      <a:pt x="378" y="2440"/>
                    </a:lnTo>
                    <a:lnTo>
                      <a:pt x="378" y="2442"/>
                    </a:lnTo>
                    <a:close/>
                    <a:moveTo>
                      <a:pt x="138" y="2431"/>
                    </a:moveTo>
                    <a:lnTo>
                      <a:pt x="141" y="2438"/>
                    </a:lnTo>
                    <a:lnTo>
                      <a:pt x="146" y="2436"/>
                    </a:lnTo>
                    <a:lnTo>
                      <a:pt x="147" y="2435"/>
                    </a:lnTo>
                    <a:lnTo>
                      <a:pt x="147" y="2440"/>
                    </a:lnTo>
                    <a:lnTo>
                      <a:pt x="147" y="2445"/>
                    </a:lnTo>
                    <a:lnTo>
                      <a:pt x="144" y="2456"/>
                    </a:lnTo>
                    <a:lnTo>
                      <a:pt x="141" y="2459"/>
                    </a:lnTo>
                    <a:lnTo>
                      <a:pt x="140" y="2460"/>
                    </a:lnTo>
                    <a:lnTo>
                      <a:pt x="138" y="2461"/>
                    </a:lnTo>
                    <a:lnTo>
                      <a:pt x="136" y="2461"/>
                    </a:lnTo>
                    <a:lnTo>
                      <a:pt x="132" y="2459"/>
                    </a:lnTo>
                    <a:lnTo>
                      <a:pt x="129" y="2453"/>
                    </a:lnTo>
                    <a:lnTo>
                      <a:pt x="130" y="2451"/>
                    </a:lnTo>
                    <a:lnTo>
                      <a:pt x="133" y="2449"/>
                    </a:lnTo>
                    <a:lnTo>
                      <a:pt x="134" y="2440"/>
                    </a:lnTo>
                    <a:lnTo>
                      <a:pt x="128" y="2440"/>
                    </a:lnTo>
                    <a:lnTo>
                      <a:pt x="130" y="2430"/>
                    </a:lnTo>
                    <a:lnTo>
                      <a:pt x="138" y="2431"/>
                    </a:lnTo>
                    <a:close/>
                    <a:moveTo>
                      <a:pt x="390" y="2435"/>
                    </a:moveTo>
                    <a:lnTo>
                      <a:pt x="388" y="2435"/>
                    </a:lnTo>
                    <a:lnTo>
                      <a:pt x="386" y="2434"/>
                    </a:lnTo>
                    <a:lnTo>
                      <a:pt x="388" y="2431"/>
                    </a:lnTo>
                    <a:lnTo>
                      <a:pt x="390" y="2428"/>
                    </a:lnTo>
                    <a:lnTo>
                      <a:pt x="390" y="2435"/>
                    </a:lnTo>
                    <a:close/>
                    <a:moveTo>
                      <a:pt x="391" y="2413"/>
                    </a:moveTo>
                    <a:lnTo>
                      <a:pt x="390" y="2417"/>
                    </a:lnTo>
                    <a:lnTo>
                      <a:pt x="390" y="2415"/>
                    </a:lnTo>
                    <a:lnTo>
                      <a:pt x="391" y="2413"/>
                    </a:lnTo>
                    <a:close/>
                    <a:moveTo>
                      <a:pt x="441" y="2414"/>
                    </a:moveTo>
                    <a:lnTo>
                      <a:pt x="441" y="2423"/>
                    </a:lnTo>
                    <a:lnTo>
                      <a:pt x="441" y="2427"/>
                    </a:lnTo>
                    <a:lnTo>
                      <a:pt x="438" y="2427"/>
                    </a:lnTo>
                    <a:lnTo>
                      <a:pt x="435" y="2427"/>
                    </a:lnTo>
                    <a:lnTo>
                      <a:pt x="435" y="2424"/>
                    </a:lnTo>
                    <a:lnTo>
                      <a:pt x="434" y="2417"/>
                    </a:lnTo>
                    <a:lnTo>
                      <a:pt x="437" y="2421"/>
                    </a:lnTo>
                    <a:lnTo>
                      <a:pt x="437" y="2419"/>
                    </a:lnTo>
                    <a:lnTo>
                      <a:pt x="437" y="2418"/>
                    </a:lnTo>
                    <a:lnTo>
                      <a:pt x="438" y="2417"/>
                    </a:lnTo>
                    <a:lnTo>
                      <a:pt x="438" y="2415"/>
                    </a:lnTo>
                    <a:lnTo>
                      <a:pt x="439" y="2414"/>
                    </a:lnTo>
                    <a:lnTo>
                      <a:pt x="438" y="2413"/>
                    </a:lnTo>
                    <a:lnTo>
                      <a:pt x="437" y="2410"/>
                    </a:lnTo>
                    <a:lnTo>
                      <a:pt x="438" y="2411"/>
                    </a:lnTo>
                    <a:lnTo>
                      <a:pt x="439" y="2413"/>
                    </a:lnTo>
                    <a:lnTo>
                      <a:pt x="441" y="2414"/>
                    </a:lnTo>
                    <a:close/>
                    <a:moveTo>
                      <a:pt x="421" y="2405"/>
                    </a:moveTo>
                    <a:lnTo>
                      <a:pt x="422" y="2405"/>
                    </a:lnTo>
                    <a:lnTo>
                      <a:pt x="420" y="2405"/>
                    </a:lnTo>
                    <a:lnTo>
                      <a:pt x="421" y="2405"/>
                    </a:lnTo>
                    <a:close/>
                    <a:moveTo>
                      <a:pt x="401" y="2402"/>
                    </a:moveTo>
                    <a:lnTo>
                      <a:pt x="405" y="2406"/>
                    </a:lnTo>
                    <a:lnTo>
                      <a:pt x="405" y="2407"/>
                    </a:lnTo>
                    <a:lnTo>
                      <a:pt x="407" y="2407"/>
                    </a:lnTo>
                    <a:lnTo>
                      <a:pt x="415" y="2410"/>
                    </a:lnTo>
                    <a:lnTo>
                      <a:pt x="416" y="2409"/>
                    </a:lnTo>
                    <a:lnTo>
                      <a:pt x="417" y="2410"/>
                    </a:lnTo>
                    <a:lnTo>
                      <a:pt x="422" y="2419"/>
                    </a:lnTo>
                    <a:lnTo>
                      <a:pt x="425" y="2421"/>
                    </a:lnTo>
                    <a:lnTo>
                      <a:pt x="426" y="2422"/>
                    </a:lnTo>
                    <a:lnTo>
                      <a:pt x="426" y="2424"/>
                    </a:lnTo>
                    <a:lnTo>
                      <a:pt x="426" y="2427"/>
                    </a:lnTo>
                    <a:lnTo>
                      <a:pt x="426" y="2431"/>
                    </a:lnTo>
                    <a:lnTo>
                      <a:pt x="425" y="2431"/>
                    </a:lnTo>
                    <a:lnTo>
                      <a:pt x="425" y="2430"/>
                    </a:lnTo>
                    <a:lnTo>
                      <a:pt x="424" y="2426"/>
                    </a:lnTo>
                    <a:lnTo>
                      <a:pt x="422" y="2424"/>
                    </a:lnTo>
                    <a:lnTo>
                      <a:pt x="422" y="2423"/>
                    </a:lnTo>
                    <a:lnTo>
                      <a:pt x="421" y="2423"/>
                    </a:lnTo>
                    <a:lnTo>
                      <a:pt x="416" y="2417"/>
                    </a:lnTo>
                    <a:lnTo>
                      <a:pt x="413" y="2414"/>
                    </a:lnTo>
                    <a:lnTo>
                      <a:pt x="412" y="2414"/>
                    </a:lnTo>
                    <a:lnTo>
                      <a:pt x="408" y="2411"/>
                    </a:lnTo>
                    <a:lnTo>
                      <a:pt x="407" y="2411"/>
                    </a:lnTo>
                    <a:lnTo>
                      <a:pt x="405" y="2414"/>
                    </a:lnTo>
                    <a:lnTo>
                      <a:pt x="405" y="2417"/>
                    </a:lnTo>
                    <a:lnTo>
                      <a:pt x="404" y="2426"/>
                    </a:lnTo>
                    <a:lnTo>
                      <a:pt x="405" y="2430"/>
                    </a:lnTo>
                    <a:lnTo>
                      <a:pt x="405" y="2432"/>
                    </a:lnTo>
                    <a:lnTo>
                      <a:pt x="405" y="2434"/>
                    </a:lnTo>
                    <a:lnTo>
                      <a:pt x="404" y="2434"/>
                    </a:lnTo>
                    <a:lnTo>
                      <a:pt x="404" y="2435"/>
                    </a:lnTo>
                    <a:lnTo>
                      <a:pt x="403" y="2434"/>
                    </a:lnTo>
                    <a:lnTo>
                      <a:pt x="401" y="2427"/>
                    </a:lnTo>
                    <a:lnTo>
                      <a:pt x="400" y="2424"/>
                    </a:lnTo>
                    <a:lnTo>
                      <a:pt x="399" y="2424"/>
                    </a:lnTo>
                    <a:lnTo>
                      <a:pt x="399" y="2421"/>
                    </a:lnTo>
                    <a:lnTo>
                      <a:pt x="400" y="2415"/>
                    </a:lnTo>
                    <a:lnTo>
                      <a:pt x="401" y="2411"/>
                    </a:lnTo>
                    <a:lnTo>
                      <a:pt x="401" y="2410"/>
                    </a:lnTo>
                    <a:lnTo>
                      <a:pt x="400" y="2406"/>
                    </a:lnTo>
                    <a:lnTo>
                      <a:pt x="400" y="2405"/>
                    </a:lnTo>
                    <a:lnTo>
                      <a:pt x="396" y="2404"/>
                    </a:lnTo>
                    <a:lnTo>
                      <a:pt x="395" y="2402"/>
                    </a:lnTo>
                    <a:lnTo>
                      <a:pt x="392" y="2402"/>
                    </a:lnTo>
                    <a:lnTo>
                      <a:pt x="394" y="2401"/>
                    </a:lnTo>
                    <a:lnTo>
                      <a:pt x="401" y="2402"/>
                    </a:lnTo>
                    <a:close/>
                    <a:moveTo>
                      <a:pt x="1026" y="2413"/>
                    </a:moveTo>
                    <a:lnTo>
                      <a:pt x="1027" y="2417"/>
                    </a:lnTo>
                    <a:lnTo>
                      <a:pt x="1022" y="2397"/>
                    </a:lnTo>
                    <a:lnTo>
                      <a:pt x="1025" y="2406"/>
                    </a:lnTo>
                    <a:lnTo>
                      <a:pt x="1026" y="2413"/>
                    </a:lnTo>
                    <a:close/>
                    <a:moveTo>
                      <a:pt x="864" y="2439"/>
                    </a:moveTo>
                    <a:lnTo>
                      <a:pt x="862" y="2444"/>
                    </a:lnTo>
                    <a:lnTo>
                      <a:pt x="861" y="2447"/>
                    </a:lnTo>
                    <a:lnTo>
                      <a:pt x="860" y="2448"/>
                    </a:lnTo>
                    <a:lnTo>
                      <a:pt x="857" y="2449"/>
                    </a:lnTo>
                    <a:lnTo>
                      <a:pt x="854" y="2451"/>
                    </a:lnTo>
                    <a:lnTo>
                      <a:pt x="853" y="2451"/>
                    </a:lnTo>
                    <a:lnTo>
                      <a:pt x="850" y="2451"/>
                    </a:lnTo>
                    <a:lnTo>
                      <a:pt x="849" y="2451"/>
                    </a:lnTo>
                    <a:lnTo>
                      <a:pt x="844" y="2452"/>
                    </a:lnTo>
                    <a:lnTo>
                      <a:pt x="840" y="2453"/>
                    </a:lnTo>
                    <a:lnTo>
                      <a:pt x="839" y="2453"/>
                    </a:lnTo>
                    <a:lnTo>
                      <a:pt x="839" y="2455"/>
                    </a:lnTo>
                    <a:lnTo>
                      <a:pt x="837" y="2459"/>
                    </a:lnTo>
                    <a:lnTo>
                      <a:pt x="831" y="2473"/>
                    </a:lnTo>
                    <a:lnTo>
                      <a:pt x="831" y="2477"/>
                    </a:lnTo>
                    <a:lnTo>
                      <a:pt x="832" y="2487"/>
                    </a:lnTo>
                    <a:lnTo>
                      <a:pt x="833" y="2490"/>
                    </a:lnTo>
                    <a:lnTo>
                      <a:pt x="841" y="2500"/>
                    </a:lnTo>
                    <a:lnTo>
                      <a:pt x="843" y="2502"/>
                    </a:lnTo>
                    <a:lnTo>
                      <a:pt x="861" y="2519"/>
                    </a:lnTo>
                    <a:lnTo>
                      <a:pt x="862" y="2519"/>
                    </a:lnTo>
                    <a:lnTo>
                      <a:pt x="862" y="2517"/>
                    </a:lnTo>
                    <a:lnTo>
                      <a:pt x="862" y="2516"/>
                    </a:lnTo>
                    <a:lnTo>
                      <a:pt x="862" y="2515"/>
                    </a:lnTo>
                    <a:lnTo>
                      <a:pt x="861" y="2512"/>
                    </a:lnTo>
                    <a:lnTo>
                      <a:pt x="860" y="2510"/>
                    </a:lnTo>
                    <a:lnTo>
                      <a:pt x="854" y="2502"/>
                    </a:lnTo>
                    <a:lnTo>
                      <a:pt x="850" y="2490"/>
                    </a:lnTo>
                    <a:lnTo>
                      <a:pt x="849" y="2487"/>
                    </a:lnTo>
                    <a:lnTo>
                      <a:pt x="849" y="2483"/>
                    </a:lnTo>
                    <a:lnTo>
                      <a:pt x="849" y="2478"/>
                    </a:lnTo>
                    <a:lnTo>
                      <a:pt x="849" y="2474"/>
                    </a:lnTo>
                    <a:lnTo>
                      <a:pt x="849" y="2473"/>
                    </a:lnTo>
                    <a:lnTo>
                      <a:pt x="850" y="2476"/>
                    </a:lnTo>
                    <a:lnTo>
                      <a:pt x="852" y="2479"/>
                    </a:lnTo>
                    <a:lnTo>
                      <a:pt x="852" y="2481"/>
                    </a:lnTo>
                    <a:lnTo>
                      <a:pt x="853" y="2485"/>
                    </a:lnTo>
                    <a:lnTo>
                      <a:pt x="865" y="2510"/>
                    </a:lnTo>
                    <a:lnTo>
                      <a:pt x="866" y="2511"/>
                    </a:lnTo>
                    <a:lnTo>
                      <a:pt x="869" y="2516"/>
                    </a:lnTo>
                    <a:lnTo>
                      <a:pt x="874" y="2528"/>
                    </a:lnTo>
                    <a:lnTo>
                      <a:pt x="875" y="2531"/>
                    </a:lnTo>
                    <a:lnTo>
                      <a:pt x="877" y="2532"/>
                    </a:lnTo>
                    <a:lnTo>
                      <a:pt x="878" y="2533"/>
                    </a:lnTo>
                    <a:lnTo>
                      <a:pt x="879" y="2533"/>
                    </a:lnTo>
                    <a:lnTo>
                      <a:pt x="881" y="2533"/>
                    </a:lnTo>
                    <a:lnTo>
                      <a:pt x="882" y="2532"/>
                    </a:lnTo>
                    <a:lnTo>
                      <a:pt x="882" y="2527"/>
                    </a:lnTo>
                    <a:lnTo>
                      <a:pt x="882" y="2520"/>
                    </a:lnTo>
                    <a:lnTo>
                      <a:pt x="882" y="2515"/>
                    </a:lnTo>
                    <a:lnTo>
                      <a:pt x="882" y="2508"/>
                    </a:lnTo>
                    <a:lnTo>
                      <a:pt x="877" y="2493"/>
                    </a:lnTo>
                    <a:lnTo>
                      <a:pt x="875" y="2487"/>
                    </a:lnTo>
                    <a:lnTo>
                      <a:pt x="874" y="2486"/>
                    </a:lnTo>
                    <a:lnTo>
                      <a:pt x="873" y="2478"/>
                    </a:lnTo>
                    <a:lnTo>
                      <a:pt x="873" y="2455"/>
                    </a:lnTo>
                    <a:lnTo>
                      <a:pt x="873" y="2453"/>
                    </a:lnTo>
                    <a:lnTo>
                      <a:pt x="874" y="2451"/>
                    </a:lnTo>
                    <a:lnTo>
                      <a:pt x="874" y="2452"/>
                    </a:lnTo>
                    <a:lnTo>
                      <a:pt x="882" y="2478"/>
                    </a:lnTo>
                    <a:lnTo>
                      <a:pt x="882" y="2481"/>
                    </a:lnTo>
                    <a:lnTo>
                      <a:pt x="882" y="2483"/>
                    </a:lnTo>
                    <a:lnTo>
                      <a:pt x="883" y="2489"/>
                    </a:lnTo>
                    <a:lnTo>
                      <a:pt x="882" y="2494"/>
                    </a:lnTo>
                    <a:lnTo>
                      <a:pt x="882" y="2498"/>
                    </a:lnTo>
                    <a:lnTo>
                      <a:pt x="883" y="2502"/>
                    </a:lnTo>
                    <a:lnTo>
                      <a:pt x="887" y="2515"/>
                    </a:lnTo>
                    <a:lnTo>
                      <a:pt x="888" y="2516"/>
                    </a:lnTo>
                    <a:lnTo>
                      <a:pt x="890" y="2517"/>
                    </a:lnTo>
                    <a:lnTo>
                      <a:pt x="890" y="2520"/>
                    </a:lnTo>
                    <a:lnTo>
                      <a:pt x="890" y="2524"/>
                    </a:lnTo>
                    <a:lnTo>
                      <a:pt x="888" y="2531"/>
                    </a:lnTo>
                    <a:lnTo>
                      <a:pt x="887" y="2536"/>
                    </a:lnTo>
                    <a:lnTo>
                      <a:pt x="886" y="2540"/>
                    </a:lnTo>
                    <a:lnTo>
                      <a:pt x="891" y="2565"/>
                    </a:lnTo>
                    <a:lnTo>
                      <a:pt x="895" y="2578"/>
                    </a:lnTo>
                    <a:lnTo>
                      <a:pt x="902" y="2597"/>
                    </a:lnTo>
                    <a:lnTo>
                      <a:pt x="905" y="2610"/>
                    </a:lnTo>
                    <a:lnTo>
                      <a:pt x="909" y="2616"/>
                    </a:lnTo>
                    <a:lnTo>
                      <a:pt x="913" y="2629"/>
                    </a:lnTo>
                    <a:lnTo>
                      <a:pt x="912" y="2629"/>
                    </a:lnTo>
                    <a:lnTo>
                      <a:pt x="909" y="2629"/>
                    </a:lnTo>
                    <a:lnTo>
                      <a:pt x="908" y="2629"/>
                    </a:lnTo>
                    <a:lnTo>
                      <a:pt x="905" y="2630"/>
                    </a:lnTo>
                    <a:lnTo>
                      <a:pt x="903" y="2637"/>
                    </a:lnTo>
                    <a:lnTo>
                      <a:pt x="903" y="2639"/>
                    </a:lnTo>
                    <a:lnTo>
                      <a:pt x="905" y="2640"/>
                    </a:lnTo>
                    <a:lnTo>
                      <a:pt x="908" y="2647"/>
                    </a:lnTo>
                    <a:lnTo>
                      <a:pt x="908" y="2655"/>
                    </a:lnTo>
                    <a:lnTo>
                      <a:pt x="913" y="2675"/>
                    </a:lnTo>
                    <a:lnTo>
                      <a:pt x="915" y="2684"/>
                    </a:lnTo>
                    <a:lnTo>
                      <a:pt x="917" y="2692"/>
                    </a:lnTo>
                    <a:lnTo>
                      <a:pt x="926" y="2709"/>
                    </a:lnTo>
                    <a:lnTo>
                      <a:pt x="926" y="2711"/>
                    </a:lnTo>
                    <a:lnTo>
                      <a:pt x="942" y="2711"/>
                    </a:lnTo>
                    <a:lnTo>
                      <a:pt x="946" y="2707"/>
                    </a:lnTo>
                    <a:lnTo>
                      <a:pt x="947" y="2705"/>
                    </a:lnTo>
                    <a:lnTo>
                      <a:pt x="946" y="2699"/>
                    </a:lnTo>
                    <a:lnTo>
                      <a:pt x="938" y="2686"/>
                    </a:lnTo>
                    <a:lnTo>
                      <a:pt x="930" y="2671"/>
                    </a:lnTo>
                    <a:lnTo>
                      <a:pt x="937" y="2673"/>
                    </a:lnTo>
                    <a:lnTo>
                      <a:pt x="939" y="2673"/>
                    </a:lnTo>
                    <a:lnTo>
                      <a:pt x="947" y="2672"/>
                    </a:lnTo>
                    <a:lnTo>
                      <a:pt x="949" y="2671"/>
                    </a:lnTo>
                    <a:lnTo>
                      <a:pt x="949" y="2661"/>
                    </a:lnTo>
                    <a:lnTo>
                      <a:pt x="950" y="2658"/>
                    </a:lnTo>
                    <a:lnTo>
                      <a:pt x="950" y="2652"/>
                    </a:lnTo>
                    <a:lnTo>
                      <a:pt x="950" y="2651"/>
                    </a:lnTo>
                    <a:lnTo>
                      <a:pt x="949" y="2640"/>
                    </a:lnTo>
                    <a:lnTo>
                      <a:pt x="947" y="2637"/>
                    </a:lnTo>
                    <a:lnTo>
                      <a:pt x="946" y="2634"/>
                    </a:lnTo>
                    <a:lnTo>
                      <a:pt x="946" y="2633"/>
                    </a:lnTo>
                    <a:lnTo>
                      <a:pt x="946" y="2631"/>
                    </a:lnTo>
                    <a:lnTo>
                      <a:pt x="949" y="2635"/>
                    </a:lnTo>
                    <a:lnTo>
                      <a:pt x="950" y="2638"/>
                    </a:lnTo>
                    <a:lnTo>
                      <a:pt x="953" y="2646"/>
                    </a:lnTo>
                    <a:lnTo>
                      <a:pt x="953" y="2647"/>
                    </a:lnTo>
                    <a:lnTo>
                      <a:pt x="957" y="2659"/>
                    </a:lnTo>
                    <a:lnTo>
                      <a:pt x="958" y="2664"/>
                    </a:lnTo>
                    <a:lnTo>
                      <a:pt x="962" y="2673"/>
                    </a:lnTo>
                    <a:lnTo>
                      <a:pt x="964" y="2689"/>
                    </a:lnTo>
                    <a:lnTo>
                      <a:pt x="966" y="2692"/>
                    </a:lnTo>
                    <a:lnTo>
                      <a:pt x="968" y="2694"/>
                    </a:lnTo>
                    <a:lnTo>
                      <a:pt x="971" y="2694"/>
                    </a:lnTo>
                    <a:lnTo>
                      <a:pt x="972" y="2693"/>
                    </a:lnTo>
                    <a:lnTo>
                      <a:pt x="974" y="2693"/>
                    </a:lnTo>
                    <a:lnTo>
                      <a:pt x="976" y="2688"/>
                    </a:lnTo>
                    <a:lnTo>
                      <a:pt x="983" y="2682"/>
                    </a:lnTo>
                    <a:lnTo>
                      <a:pt x="992" y="2678"/>
                    </a:lnTo>
                    <a:lnTo>
                      <a:pt x="997" y="2680"/>
                    </a:lnTo>
                    <a:lnTo>
                      <a:pt x="1000" y="2680"/>
                    </a:lnTo>
                    <a:lnTo>
                      <a:pt x="1005" y="2678"/>
                    </a:lnTo>
                    <a:lnTo>
                      <a:pt x="1005" y="2677"/>
                    </a:lnTo>
                    <a:lnTo>
                      <a:pt x="1006" y="2669"/>
                    </a:lnTo>
                    <a:lnTo>
                      <a:pt x="1006" y="2665"/>
                    </a:lnTo>
                    <a:lnTo>
                      <a:pt x="1005" y="2661"/>
                    </a:lnTo>
                    <a:lnTo>
                      <a:pt x="1005" y="2660"/>
                    </a:lnTo>
                    <a:lnTo>
                      <a:pt x="1002" y="2656"/>
                    </a:lnTo>
                    <a:lnTo>
                      <a:pt x="1001" y="2655"/>
                    </a:lnTo>
                    <a:lnTo>
                      <a:pt x="1000" y="2655"/>
                    </a:lnTo>
                    <a:lnTo>
                      <a:pt x="997" y="2655"/>
                    </a:lnTo>
                    <a:lnTo>
                      <a:pt x="996" y="2655"/>
                    </a:lnTo>
                    <a:lnTo>
                      <a:pt x="993" y="2654"/>
                    </a:lnTo>
                    <a:lnTo>
                      <a:pt x="987" y="2642"/>
                    </a:lnTo>
                    <a:lnTo>
                      <a:pt x="985" y="2637"/>
                    </a:lnTo>
                    <a:lnTo>
                      <a:pt x="984" y="2633"/>
                    </a:lnTo>
                    <a:lnTo>
                      <a:pt x="980" y="2629"/>
                    </a:lnTo>
                    <a:lnTo>
                      <a:pt x="975" y="2623"/>
                    </a:lnTo>
                    <a:lnTo>
                      <a:pt x="975" y="2622"/>
                    </a:lnTo>
                    <a:lnTo>
                      <a:pt x="967" y="2616"/>
                    </a:lnTo>
                    <a:lnTo>
                      <a:pt x="966" y="2614"/>
                    </a:lnTo>
                    <a:lnTo>
                      <a:pt x="962" y="2610"/>
                    </a:lnTo>
                    <a:lnTo>
                      <a:pt x="958" y="2606"/>
                    </a:lnTo>
                    <a:lnTo>
                      <a:pt x="958" y="2605"/>
                    </a:lnTo>
                    <a:lnTo>
                      <a:pt x="950" y="2587"/>
                    </a:lnTo>
                    <a:lnTo>
                      <a:pt x="949" y="2584"/>
                    </a:lnTo>
                    <a:lnTo>
                      <a:pt x="949" y="2583"/>
                    </a:lnTo>
                    <a:lnTo>
                      <a:pt x="951" y="2582"/>
                    </a:lnTo>
                    <a:lnTo>
                      <a:pt x="951" y="2583"/>
                    </a:lnTo>
                    <a:lnTo>
                      <a:pt x="951" y="2586"/>
                    </a:lnTo>
                    <a:lnTo>
                      <a:pt x="959" y="2601"/>
                    </a:lnTo>
                    <a:lnTo>
                      <a:pt x="960" y="2604"/>
                    </a:lnTo>
                    <a:lnTo>
                      <a:pt x="963" y="2608"/>
                    </a:lnTo>
                    <a:lnTo>
                      <a:pt x="966" y="2610"/>
                    </a:lnTo>
                    <a:lnTo>
                      <a:pt x="970" y="2614"/>
                    </a:lnTo>
                    <a:lnTo>
                      <a:pt x="976" y="2620"/>
                    </a:lnTo>
                    <a:lnTo>
                      <a:pt x="976" y="2621"/>
                    </a:lnTo>
                    <a:lnTo>
                      <a:pt x="983" y="2627"/>
                    </a:lnTo>
                    <a:lnTo>
                      <a:pt x="985" y="2630"/>
                    </a:lnTo>
                    <a:lnTo>
                      <a:pt x="987" y="2631"/>
                    </a:lnTo>
                    <a:lnTo>
                      <a:pt x="987" y="2633"/>
                    </a:lnTo>
                    <a:lnTo>
                      <a:pt x="987" y="2634"/>
                    </a:lnTo>
                    <a:lnTo>
                      <a:pt x="987" y="2638"/>
                    </a:lnTo>
                    <a:lnTo>
                      <a:pt x="988" y="2640"/>
                    </a:lnTo>
                    <a:lnTo>
                      <a:pt x="994" y="2651"/>
                    </a:lnTo>
                    <a:lnTo>
                      <a:pt x="996" y="2652"/>
                    </a:lnTo>
                    <a:lnTo>
                      <a:pt x="997" y="2654"/>
                    </a:lnTo>
                    <a:lnTo>
                      <a:pt x="998" y="2652"/>
                    </a:lnTo>
                    <a:lnTo>
                      <a:pt x="1000" y="2651"/>
                    </a:lnTo>
                    <a:lnTo>
                      <a:pt x="1001" y="2651"/>
                    </a:lnTo>
                    <a:lnTo>
                      <a:pt x="1000" y="2647"/>
                    </a:lnTo>
                    <a:lnTo>
                      <a:pt x="998" y="2644"/>
                    </a:lnTo>
                    <a:lnTo>
                      <a:pt x="996" y="2642"/>
                    </a:lnTo>
                    <a:lnTo>
                      <a:pt x="994" y="2630"/>
                    </a:lnTo>
                    <a:lnTo>
                      <a:pt x="994" y="2622"/>
                    </a:lnTo>
                    <a:lnTo>
                      <a:pt x="994" y="2621"/>
                    </a:lnTo>
                    <a:lnTo>
                      <a:pt x="991" y="2599"/>
                    </a:lnTo>
                    <a:lnTo>
                      <a:pt x="985" y="2583"/>
                    </a:lnTo>
                    <a:lnTo>
                      <a:pt x="985" y="2576"/>
                    </a:lnTo>
                    <a:lnTo>
                      <a:pt x="985" y="2574"/>
                    </a:lnTo>
                    <a:lnTo>
                      <a:pt x="987" y="2576"/>
                    </a:lnTo>
                    <a:lnTo>
                      <a:pt x="993" y="2593"/>
                    </a:lnTo>
                    <a:lnTo>
                      <a:pt x="1000" y="2626"/>
                    </a:lnTo>
                    <a:lnTo>
                      <a:pt x="1001" y="2629"/>
                    </a:lnTo>
                    <a:lnTo>
                      <a:pt x="1004" y="2643"/>
                    </a:lnTo>
                    <a:lnTo>
                      <a:pt x="1005" y="2652"/>
                    </a:lnTo>
                    <a:lnTo>
                      <a:pt x="1009" y="2660"/>
                    </a:lnTo>
                    <a:lnTo>
                      <a:pt x="1010" y="2664"/>
                    </a:lnTo>
                    <a:lnTo>
                      <a:pt x="1010" y="2669"/>
                    </a:lnTo>
                    <a:lnTo>
                      <a:pt x="1010" y="2672"/>
                    </a:lnTo>
                    <a:lnTo>
                      <a:pt x="1011" y="2676"/>
                    </a:lnTo>
                    <a:lnTo>
                      <a:pt x="1014" y="2684"/>
                    </a:lnTo>
                    <a:lnTo>
                      <a:pt x="1014" y="2685"/>
                    </a:lnTo>
                    <a:lnTo>
                      <a:pt x="1019" y="2689"/>
                    </a:lnTo>
                    <a:lnTo>
                      <a:pt x="1021" y="2688"/>
                    </a:lnTo>
                    <a:lnTo>
                      <a:pt x="1022" y="2684"/>
                    </a:lnTo>
                    <a:lnTo>
                      <a:pt x="1023" y="2680"/>
                    </a:lnTo>
                    <a:lnTo>
                      <a:pt x="1026" y="2682"/>
                    </a:lnTo>
                    <a:lnTo>
                      <a:pt x="1030" y="2693"/>
                    </a:lnTo>
                    <a:lnTo>
                      <a:pt x="1029" y="2695"/>
                    </a:lnTo>
                    <a:lnTo>
                      <a:pt x="1029" y="2697"/>
                    </a:lnTo>
                    <a:lnTo>
                      <a:pt x="1027" y="2701"/>
                    </a:lnTo>
                    <a:lnTo>
                      <a:pt x="1027" y="2706"/>
                    </a:lnTo>
                    <a:lnTo>
                      <a:pt x="1027" y="2707"/>
                    </a:lnTo>
                    <a:lnTo>
                      <a:pt x="1027" y="2710"/>
                    </a:lnTo>
                    <a:lnTo>
                      <a:pt x="1029" y="2711"/>
                    </a:lnTo>
                    <a:lnTo>
                      <a:pt x="1038" y="2711"/>
                    </a:lnTo>
                    <a:lnTo>
                      <a:pt x="1038" y="2703"/>
                    </a:lnTo>
                    <a:lnTo>
                      <a:pt x="1038" y="2701"/>
                    </a:lnTo>
                    <a:lnTo>
                      <a:pt x="1039" y="2698"/>
                    </a:lnTo>
                    <a:lnTo>
                      <a:pt x="1043" y="2699"/>
                    </a:lnTo>
                    <a:lnTo>
                      <a:pt x="1049" y="2711"/>
                    </a:lnTo>
                    <a:lnTo>
                      <a:pt x="1052" y="2711"/>
                    </a:lnTo>
                    <a:lnTo>
                      <a:pt x="1055" y="2707"/>
                    </a:lnTo>
                    <a:lnTo>
                      <a:pt x="1055" y="2706"/>
                    </a:lnTo>
                    <a:lnTo>
                      <a:pt x="1055" y="2702"/>
                    </a:lnTo>
                    <a:lnTo>
                      <a:pt x="1056" y="2703"/>
                    </a:lnTo>
                    <a:lnTo>
                      <a:pt x="1059" y="2705"/>
                    </a:lnTo>
                    <a:lnTo>
                      <a:pt x="1060" y="2707"/>
                    </a:lnTo>
                    <a:lnTo>
                      <a:pt x="1064" y="2711"/>
                    </a:lnTo>
                    <a:lnTo>
                      <a:pt x="1081" y="2711"/>
                    </a:lnTo>
                    <a:lnTo>
                      <a:pt x="1082" y="2710"/>
                    </a:lnTo>
                    <a:lnTo>
                      <a:pt x="1077" y="2698"/>
                    </a:lnTo>
                    <a:lnTo>
                      <a:pt x="1069" y="2693"/>
                    </a:lnTo>
                    <a:lnTo>
                      <a:pt x="1061" y="2686"/>
                    </a:lnTo>
                    <a:lnTo>
                      <a:pt x="1056" y="2665"/>
                    </a:lnTo>
                    <a:lnTo>
                      <a:pt x="1055" y="2661"/>
                    </a:lnTo>
                    <a:lnTo>
                      <a:pt x="1055" y="2651"/>
                    </a:lnTo>
                    <a:lnTo>
                      <a:pt x="1055" y="2643"/>
                    </a:lnTo>
                    <a:lnTo>
                      <a:pt x="1056" y="2643"/>
                    </a:lnTo>
                    <a:lnTo>
                      <a:pt x="1057" y="2643"/>
                    </a:lnTo>
                    <a:lnTo>
                      <a:pt x="1057" y="2644"/>
                    </a:lnTo>
                    <a:lnTo>
                      <a:pt x="1059" y="2660"/>
                    </a:lnTo>
                    <a:lnTo>
                      <a:pt x="1060" y="2663"/>
                    </a:lnTo>
                    <a:lnTo>
                      <a:pt x="1061" y="2665"/>
                    </a:lnTo>
                    <a:lnTo>
                      <a:pt x="1064" y="2668"/>
                    </a:lnTo>
                    <a:lnTo>
                      <a:pt x="1072" y="2676"/>
                    </a:lnTo>
                    <a:lnTo>
                      <a:pt x="1078" y="2681"/>
                    </a:lnTo>
                    <a:lnTo>
                      <a:pt x="1082" y="2681"/>
                    </a:lnTo>
                    <a:lnTo>
                      <a:pt x="1089" y="2694"/>
                    </a:lnTo>
                    <a:lnTo>
                      <a:pt x="1090" y="2694"/>
                    </a:lnTo>
                    <a:lnTo>
                      <a:pt x="1091" y="2695"/>
                    </a:lnTo>
                    <a:lnTo>
                      <a:pt x="1093" y="2694"/>
                    </a:lnTo>
                    <a:lnTo>
                      <a:pt x="1094" y="2693"/>
                    </a:lnTo>
                    <a:lnTo>
                      <a:pt x="1095" y="2692"/>
                    </a:lnTo>
                    <a:lnTo>
                      <a:pt x="1098" y="2695"/>
                    </a:lnTo>
                    <a:lnTo>
                      <a:pt x="1099" y="2697"/>
                    </a:lnTo>
                    <a:lnTo>
                      <a:pt x="1102" y="2701"/>
                    </a:lnTo>
                    <a:lnTo>
                      <a:pt x="1099" y="2709"/>
                    </a:lnTo>
                    <a:lnTo>
                      <a:pt x="1099" y="2711"/>
                    </a:lnTo>
                    <a:lnTo>
                      <a:pt x="1099" y="2714"/>
                    </a:lnTo>
                    <a:lnTo>
                      <a:pt x="1098" y="2716"/>
                    </a:lnTo>
                    <a:lnTo>
                      <a:pt x="1098" y="2719"/>
                    </a:lnTo>
                    <a:lnTo>
                      <a:pt x="1097" y="2724"/>
                    </a:lnTo>
                    <a:lnTo>
                      <a:pt x="1095" y="2727"/>
                    </a:lnTo>
                    <a:lnTo>
                      <a:pt x="1094" y="2731"/>
                    </a:lnTo>
                    <a:lnTo>
                      <a:pt x="1093" y="2736"/>
                    </a:lnTo>
                    <a:lnTo>
                      <a:pt x="1090" y="2743"/>
                    </a:lnTo>
                    <a:lnTo>
                      <a:pt x="1087" y="2747"/>
                    </a:lnTo>
                    <a:lnTo>
                      <a:pt x="1085" y="2749"/>
                    </a:lnTo>
                    <a:lnTo>
                      <a:pt x="1083" y="2752"/>
                    </a:lnTo>
                    <a:lnTo>
                      <a:pt x="1078" y="2757"/>
                    </a:lnTo>
                    <a:lnTo>
                      <a:pt x="1078" y="2762"/>
                    </a:lnTo>
                    <a:lnTo>
                      <a:pt x="1077" y="2767"/>
                    </a:lnTo>
                    <a:lnTo>
                      <a:pt x="1076" y="2774"/>
                    </a:lnTo>
                    <a:lnTo>
                      <a:pt x="1074" y="2778"/>
                    </a:lnTo>
                    <a:lnTo>
                      <a:pt x="1074" y="2779"/>
                    </a:lnTo>
                    <a:lnTo>
                      <a:pt x="1073" y="2779"/>
                    </a:lnTo>
                    <a:lnTo>
                      <a:pt x="1073" y="2781"/>
                    </a:lnTo>
                    <a:lnTo>
                      <a:pt x="1072" y="2781"/>
                    </a:lnTo>
                    <a:lnTo>
                      <a:pt x="1070" y="2781"/>
                    </a:lnTo>
                    <a:lnTo>
                      <a:pt x="1065" y="2782"/>
                    </a:lnTo>
                    <a:lnTo>
                      <a:pt x="1064" y="2782"/>
                    </a:lnTo>
                    <a:lnTo>
                      <a:pt x="1059" y="2781"/>
                    </a:lnTo>
                    <a:lnTo>
                      <a:pt x="1056" y="2781"/>
                    </a:lnTo>
                    <a:lnTo>
                      <a:pt x="1049" y="2781"/>
                    </a:lnTo>
                    <a:lnTo>
                      <a:pt x="1047" y="2781"/>
                    </a:lnTo>
                    <a:lnTo>
                      <a:pt x="1044" y="2781"/>
                    </a:lnTo>
                    <a:lnTo>
                      <a:pt x="1042" y="2781"/>
                    </a:lnTo>
                    <a:lnTo>
                      <a:pt x="1038" y="2782"/>
                    </a:lnTo>
                    <a:lnTo>
                      <a:pt x="1035" y="2782"/>
                    </a:lnTo>
                    <a:lnTo>
                      <a:pt x="1034" y="2783"/>
                    </a:lnTo>
                    <a:lnTo>
                      <a:pt x="1031" y="2783"/>
                    </a:lnTo>
                    <a:lnTo>
                      <a:pt x="1025" y="2786"/>
                    </a:lnTo>
                    <a:lnTo>
                      <a:pt x="1019" y="2787"/>
                    </a:lnTo>
                    <a:lnTo>
                      <a:pt x="1018" y="2787"/>
                    </a:lnTo>
                    <a:lnTo>
                      <a:pt x="1017" y="2787"/>
                    </a:lnTo>
                    <a:lnTo>
                      <a:pt x="1015" y="2788"/>
                    </a:lnTo>
                    <a:lnTo>
                      <a:pt x="1017" y="2792"/>
                    </a:lnTo>
                    <a:lnTo>
                      <a:pt x="1019" y="2798"/>
                    </a:lnTo>
                    <a:lnTo>
                      <a:pt x="1021" y="2803"/>
                    </a:lnTo>
                    <a:lnTo>
                      <a:pt x="1022" y="2808"/>
                    </a:lnTo>
                    <a:lnTo>
                      <a:pt x="1025" y="2813"/>
                    </a:lnTo>
                    <a:lnTo>
                      <a:pt x="1026" y="2817"/>
                    </a:lnTo>
                    <a:lnTo>
                      <a:pt x="1027" y="2820"/>
                    </a:lnTo>
                    <a:lnTo>
                      <a:pt x="1029" y="2822"/>
                    </a:lnTo>
                    <a:lnTo>
                      <a:pt x="1029" y="2825"/>
                    </a:lnTo>
                    <a:lnTo>
                      <a:pt x="1027" y="2832"/>
                    </a:lnTo>
                    <a:lnTo>
                      <a:pt x="1029" y="2834"/>
                    </a:lnTo>
                    <a:lnTo>
                      <a:pt x="1029" y="2836"/>
                    </a:lnTo>
                    <a:lnTo>
                      <a:pt x="1030" y="2841"/>
                    </a:lnTo>
                    <a:lnTo>
                      <a:pt x="1031" y="2849"/>
                    </a:lnTo>
                    <a:lnTo>
                      <a:pt x="1032" y="2854"/>
                    </a:lnTo>
                    <a:lnTo>
                      <a:pt x="1032" y="2857"/>
                    </a:lnTo>
                    <a:lnTo>
                      <a:pt x="1034" y="2860"/>
                    </a:lnTo>
                    <a:lnTo>
                      <a:pt x="1034" y="2863"/>
                    </a:lnTo>
                    <a:lnTo>
                      <a:pt x="1036" y="2867"/>
                    </a:lnTo>
                    <a:lnTo>
                      <a:pt x="1038" y="2870"/>
                    </a:lnTo>
                    <a:lnTo>
                      <a:pt x="1039" y="2871"/>
                    </a:lnTo>
                    <a:lnTo>
                      <a:pt x="1043" y="2877"/>
                    </a:lnTo>
                    <a:lnTo>
                      <a:pt x="1046" y="2881"/>
                    </a:lnTo>
                    <a:lnTo>
                      <a:pt x="1047" y="2884"/>
                    </a:lnTo>
                    <a:lnTo>
                      <a:pt x="1048" y="2888"/>
                    </a:lnTo>
                    <a:lnTo>
                      <a:pt x="1048" y="2893"/>
                    </a:lnTo>
                    <a:lnTo>
                      <a:pt x="1048" y="2900"/>
                    </a:lnTo>
                    <a:lnTo>
                      <a:pt x="1051" y="2904"/>
                    </a:lnTo>
                    <a:lnTo>
                      <a:pt x="1053" y="2906"/>
                    </a:lnTo>
                    <a:lnTo>
                      <a:pt x="1055" y="2910"/>
                    </a:lnTo>
                    <a:lnTo>
                      <a:pt x="1057" y="2913"/>
                    </a:lnTo>
                    <a:lnTo>
                      <a:pt x="1059" y="2919"/>
                    </a:lnTo>
                    <a:lnTo>
                      <a:pt x="1060" y="2923"/>
                    </a:lnTo>
                    <a:lnTo>
                      <a:pt x="1060" y="2929"/>
                    </a:lnTo>
                    <a:lnTo>
                      <a:pt x="1059" y="2932"/>
                    </a:lnTo>
                    <a:lnTo>
                      <a:pt x="1059" y="2935"/>
                    </a:lnTo>
                    <a:lnTo>
                      <a:pt x="1059" y="2942"/>
                    </a:lnTo>
                    <a:lnTo>
                      <a:pt x="1059" y="2946"/>
                    </a:lnTo>
                    <a:lnTo>
                      <a:pt x="1059" y="2952"/>
                    </a:lnTo>
                    <a:lnTo>
                      <a:pt x="1056" y="2957"/>
                    </a:lnTo>
                    <a:lnTo>
                      <a:pt x="1053" y="2960"/>
                    </a:lnTo>
                    <a:lnTo>
                      <a:pt x="1053" y="2961"/>
                    </a:lnTo>
                    <a:lnTo>
                      <a:pt x="1051" y="2965"/>
                    </a:lnTo>
                    <a:lnTo>
                      <a:pt x="1051" y="2966"/>
                    </a:lnTo>
                    <a:lnTo>
                      <a:pt x="1049" y="2968"/>
                    </a:lnTo>
                    <a:lnTo>
                      <a:pt x="1048" y="2968"/>
                    </a:lnTo>
                    <a:lnTo>
                      <a:pt x="1047" y="2970"/>
                    </a:lnTo>
                    <a:lnTo>
                      <a:pt x="1044" y="2972"/>
                    </a:lnTo>
                    <a:lnTo>
                      <a:pt x="1044" y="2973"/>
                    </a:lnTo>
                    <a:lnTo>
                      <a:pt x="1044" y="2977"/>
                    </a:lnTo>
                    <a:lnTo>
                      <a:pt x="1044" y="2980"/>
                    </a:lnTo>
                    <a:lnTo>
                      <a:pt x="1044" y="2983"/>
                    </a:lnTo>
                    <a:lnTo>
                      <a:pt x="1044" y="2985"/>
                    </a:lnTo>
                    <a:lnTo>
                      <a:pt x="1044" y="2986"/>
                    </a:lnTo>
                    <a:lnTo>
                      <a:pt x="1046" y="2991"/>
                    </a:lnTo>
                    <a:lnTo>
                      <a:pt x="1046" y="2995"/>
                    </a:lnTo>
                    <a:lnTo>
                      <a:pt x="1046" y="2999"/>
                    </a:lnTo>
                    <a:lnTo>
                      <a:pt x="1047" y="3003"/>
                    </a:lnTo>
                    <a:lnTo>
                      <a:pt x="1048" y="3007"/>
                    </a:lnTo>
                    <a:lnTo>
                      <a:pt x="1046" y="3015"/>
                    </a:lnTo>
                    <a:lnTo>
                      <a:pt x="1046" y="3019"/>
                    </a:lnTo>
                    <a:lnTo>
                      <a:pt x="1044" y="3023"/>
                    </a:lnTo>
                    <a:lnTo>
                      <a:pt x="1043" y="3029"/>
                    </a:lnTo>
                    <a:lnTo>
                      <a:pt x="1042" y="3031"/>
                    </a:lnTo>
                    <a:lnTo>
                      <a:pt x="1042" y="3032"/>
                    </a:lnTo>
                    <a:lnTo>
                      <a:pt x="1042" y="3033"/>
                    </a:lnTo>
                    <a:lnTo>
                      <a:pt x="1039" y="3038"/>
                    </a:lnTo>
                    <a:lnTo>
                      <a:pt x="1036" y="3045"/>
                    </a:lnTo>
                    <a:lnTo>
                      <a:pt x="1035" y="3045"/>
                    </a:lnTo>
                    <a:lnTo>
                      <a:pt x="1034" y="3048"/>
                    </a:lnTo>
                    <a:lnTo>
                      <a:pt x="1031" y="3052"/>
                    </a:lnTo>
                    <a:lnTo>
                      <a:pt x="1027" y="3054"/>
                    </a:lnTo>
                    <a:lnTo>
                      <a:pt x="1025" y="3057"/>
                    </a:lnTo>
                    <a:lnTo>
                      <a:pt x="1025" y="3058"/>
                    </a:lnTo>
                    <a:lnTo>
                      <a:pt x="1023" y="3061"/>
                    </a:lnTo>
                    <a:lnTo>
                      <a:pt x="1022" y="3062"/>
                    </a:lnTo>
                    <a:lnTo>
                      <a:pt x="1021" y="3063"/>
                    </a:lnTo>
                    <a:lnTo>
                      <a:pt x="1019" y="3067"/>
                    </a:lnTo>
                    <a:lnTo>
                      <a:pt x="1017" y="3069"/>
                    </a:lnTo>
                    <a:lnTo>
                      <a:pt x="1010" y="3073"/>
                    </a:lnTo>
                    <a:lnTo>
                      <a:pt x="1006" y="3075"/>
                    </a:lnTo>
                    <a:lnTo>
                      <a:pt x="1005" y="3075"/>
                    </a:lnTo>
                    <a:lnTo>
                      <a:pt x="1004" y="3076"/>
                    </a:lnTo>
                    <a:lnTo>
                      <a:pt x="1001" y="3080"/>
                    </a:lnTo>
                    <a:lnTo>
                      <a:pt x="998" y="3083"/>
                    </a:lnTo>
                    <a:lnTo>
                      <a:pt x="996" y="3086"/>
                    </a:lnTo>
                    <a:lnTo>
                      <a:pt x="993" y="3087"/>
                    </a:lnTo>
                    <a:lnTo>
                      <a:pt x="989" y="3084"/>
                    </a:lnTo>
                    <a:lnTo>
                      <a:pt x="987" y="3086"/>
                    </a:lnTo>
                    <a:lnTo>
                      <a:pt x="980" y="3087"/>
                    </a:lnTo>
                    <a:lnTo>
                      <a:pt x="979" y="3086"/>
                    </a:lnTo>
                    <a:lnTo>
                      <a:pt x="977" y="3086"/>
                    </a:lnTo>
                    <a:lnTo>
                      <a:pt x="976" y="3086"/>
                    </a:lnTo>
                    <a:lnTo>
                      <a:pt x="976" y="3084"/>
                    </a:lnTo>
                    <a:lnTo>
                      <a:pt x="974" y="3083"/>
                    </a:lnTo>
                    <a:lnTo>
                      <a:pt x="971" y="3083"/>
                    </a:lnTo>
                    <a:lnTo>
                      <a:pt x="971" y="3082"/>
                    </a:lnTo>
                    <a:lnTo>
                      <a:pt x="966" y="3084"/>
                    </a:lnTo>
                    <a:lnTo>
                      <a:pt x="964" y="3086"/>
                    </a:lnTo>
                    <a:lnTo>
                      <a:pt x="963" y="3086"/>
                    </a:lnTo>
                    <a:lnTo>
                      <a:pt x="963" y="3087"/>
                    </a:lnTo>
                    <a:lnTo>
                      <a:pt x="962" y="3087"/>
                    </a:lnTo>
                    <a:lnTo>
                      <a:pt x="963" y="3088"/>
                    </a:lnTo>
                    <a:lnTo>
                      <a:pt x="962" y="3090"/>
                    </a:lnTo>
                    <a:lnTo>
                      <a:pt x="960" y="3090"/>
                    </a:lnTo>
                    <a:lnTo>
                      <a:pt x="959" y="3090"/>
                    </a:lnTo>
                    <a:lnTo>
                      <a:pt x="958" y="3090"/>
                    </a:lnTo>
                    <a:lnTo>
                      <a:pt x="957" y="3090"/>
                    </a:lnTo>
                    <a:lnTo>
                      <a:pt x="957" y="3091"/>
                    </a:lnTo>
                    <a:lnTo>
                      <a:pt x="958" y="3092"/>
                    </a:lnTo>
                    <a:lnTo>
                      <a:pt x="958" y="3093"/>
                    </a:lnTo>
                    <a:lnTo>
                      <a:pt x="955" y="3095"/>
                    </a:lnTo>
                    <a:lnTo>
                      <a:pt x="951" y="3096"/>
                    </a:lnTo>
                    <a:lnTo>
                      <a:pt x="951" y="3097"/>
                    </a:lnTo>
                    <a:lnTo>
                      <a:pt x="953" y="3099"/>
                    </a:lnTo>
                    <a:lnTo>
                      <a:pt x="953" y="3100"/>
                    </a:lnTo>
                    <a:lnTo>
                      <a:pt x="954" y="3100"/>
                    </a:lnTo>
                    <a:lnTo>
                      <a:pt x="955" y="3100"/>
                    </a:lnTo>
                    <a:lnTo>
                      <a:pt x="957" y="3101"/>
                    </a:lnTo>
                    <a:lnTo>
                      <a:pt x="958" y="3104"/>
                    </a:lnTo>
                    <a:lnTo>
                      <a:pt x="959" y="3105"/>
                    </a:lnTo>
                    <a:lnTo>
                      <a:pt x="959" y="3107"/>
                    </a:lnTo>
                    <a:lnTo>
                      <a:pt x="960" y="3108"/>
                    </a:lnTo>
                    <a:lnTo>
                      <a:pt x="960" y="3109"/>
                    </a:lnTo>
                    <a:lnTo>
                      <a:pt x="962" y="3110"/>
                    </a:lnTo>
                    <a:lnTo>
                      <a:pt x="962" y="3112"/>
                    </a:lnTo>
                    <a:lnTo>
                      <a:pt x="962" y="3114"/>
                    </a:lnTo>
                    <a:lnTo>
                      <a:pt x="962" y="3116"/>
                    </a:lnTo>
                    <a:lnTo>
                      <a:pt x="963" y="3118"/>
                    </a:lnTo>
                    <a:lnTo>
                      <a:pt x="962" y="3120"/>
                    </a:lnTo>
                    <a:lnTo>
                      <a:pt x="962" y="3121"/>
                    </a:lnTo>
                    <a:lnTo>
                      <a:pt x="960" y="3121"/>
                    </a:lnTo>
                    <a:lnTo>
                      <a:pt x="962" y="3122"/>
                    </a:lnTo>
                    <a:lnTo>
                      <a:pt x="962" y="3125"/>
                    </a:lnTo>
                    <a:lnTo>
                      <a:pt x="962" y="3126"/>
                    </a:lnTo>
                    <a:lnTo>
                      <a:pt x="963" y="3127"/>
                    </a:lnTo>
                    <a:lnTo>
                      <a:pt x="962" y="3131"/>
                    </a:lnTo>
                    <a:lnTo>
                      <a:pt x="962" y="3133"/>
                    </a:lnTo>
                    <a:lnTo>
                      <a:pt x="962" y="3134"/>
                    </a:lnTo>
                    <a:lnTo>
                      <a:pt x="963" y="3134"/>
                    </a:lnTo>
                    <a:lnTo>
                      <a:pt x="963" y="3135"/>
                    </a:lnTo>
                    <a:lnTo>
                      <a:pt x="963" y="3137"/>
                    </a:lnTo>
                    <a:lnTo>
                      <a:pt x="962" y="3137"/>
                    </a:lnTo>
                    <a:lnTo>
                      <a:pt x="955" y="3137"/>
                    </a:lnTo>
                    <a:lnTo>
                      <a:pt x="954" y="3139"/>
                    </a:lnTo>
                    <a:lnTo>
                      <a:pt x="954" y="3142"/>
                    </a:lnTo>
                    <a:lnTo>
                      <a:pt x="953" y="3145"/>
                    </a:lnTo>
                    <a:lnTo>
                      <a:pt x="951" y="3147"/>
                    </a:lnTo>
                    <a:lnTo>
                      <a:pt x="951" y="3148"/>
                    </a:lnTo>
                    <a:lnTo>
                      <a:pt x="950" y="3148"/>
                    </a:lnTo>
                    <a:lnTo>
                      <a:pt x="947" y="3148"/>
                    </a:lnTo>
                    <a:lnTo>
                      <a:pt x="945" y="3148"/>
                    </a:lnTo>
                    <a:lnTo>
                      <a:pt x="942" y="3148"/>
                    </a:lnTo>
                    <a:lnTo>
                      <a:pt x="941" y="3148"/>
                    </a:lnTo>
                    <a:lnTo>
                      <a:pt x="939" y="3150"/>
                    </a:lnTo>
                    <a:lnTo>
                      <a:pt x="938" y="3150"/>
                    </a:lnTo>
                    <a:lnTo>
                      <a:pt x="934" y="3152"/>
                    </a:lnTo>
                    <a:lnTo>
                      <a:pt x="933" y="3154"/>
                    </a:lnTo>
                    <a:lnTo>
                      <a:pt x="932" y="3154"/>
                    </a:lnTo>
                    <a:lnTo>
                      <a:pt x="930" y="3155"/>
                    </a:lnTo>
                    <a:lnTo>
                      <a:pt x="929" y="3158"/>
                    </a:lnTo>
                    <a:lnTo>
                      <a:pt x="929" y="3160"/>
                    </a:lnTo>
                    <a:lnTo>
                      <a:pt x="928" y="3163"/>
                    </a:lnTo>
                    <a:lnTo>
                      <a:pt x="929" y="3167"/>
                    </a:lnTo>
                    <a:lnTo>
                      <a:pt x="929" y="3169"/>
                    </a:lnTo>
                    <a:lnTo>
                      <a:pt x="930" y="3176"/>
                    </a:lnTo>
                    <a:lnTo>
                      <a:pt x="932" y="3184"/>
                    </a:lnTo>
                    <a:lnTo>
                      <a:pt x="933" y="3188"/>
                    </a:lnTo>
                    <a:lnTo>
                      <a:pt x="934" y="3189"/>
                    </a:lnTo>
                    <a:lnTo>
                      <a:pt x="934" y="3192"/>
                    </a:lnTo>
                    <a:lnTo>
                      <a:pt x="936" y="3198"/>
                    </a:lnTo>
                    <a:lnTo>
                      <a:pt x="936" y="3206"/>
                    </a:lnTo>
                    <a:lnTo>
                      <a:pt x="937" y="3210"/>
                    </a:lnTo>
                    <a:lnTo>
                      <a:pt x="937" y="3214"/>
                    </a:lnTo>
                    <a:lnTo>
                      <a:pt x="937" y="3217"/>
                    </a:lnTo>
                    <a:lnTo>
                      <a:pt x="938" y="3220"/>
                    </a:lnTo>
                    <a:lnTo>
                      <a:pt x="941" y="3226"/>
                    </a:lnTo>
                    <a:lnTo>
                      <a:pt x="942" y="3228"/>
                    </a:lnTo>
                    <a:lnTo>
                      <a:pt x="942" y="3231"/>
                    </a:lnTo>
                    <a:lnTo>
                      <a:pt x="942" y="3235"/>
                    </a:lnTo>
                    <a:lnTo>
                      <a:pt x="942" y="3237"/>
                    </a:lnTo>
                    <a:lnTo>
                      <a:pt x="942" y="3239"/>
                    </a:lnTo>
                    <a:lnTo>
                      <a:pt x="942" y="3240"/>
                    </a:lnTo>
                    <a:lnTo>
                      <a:pt x="942" y="3249"/>
                    </a:lnTo>
                    <a:lnTo>
                      <a:pt x="942" y="3256"/>
                    </a:lnTo>
                    <a:lnTo>
                      <a:pt x="942" y="3257"/>
                    </a:lnTo>
                    <a:lnTo>
                      <a:pt x="939" y="3258"/>
                    </a:lnTo>
                    <a:lnTo>
                      <a:pt x="938" y="3258"/>
                    </a:lnTo>
                    <a:lnTo>
                      <a:pt x="938" y="3260"/>
                    </a:lnTo>
                    <a:lnTo>
                      <a:pt x="936" y="3264"/>
                    </a:lnTo>
                    <a:lnTo>
                      <a:pt x="936" y="3266"/>
                    </a:lnTo>
                    <a:lnTo>
                      <a:pt x="936" y="3268"/>
                    </a:lnTo>
                    <a:lnTo>
                      <a:pt x="934" y="3269"/>
                    </a:lnTo>
                    <a:lnTo>
                      <a:pt x="934" y="3271"/>
                    </a:lnTo>
                    <a:lnTo>
                      <a:pt x="934" y="3274"/>
                    </a:lnTo>
                    <a:lnTo>
                      <a:pt x="934" y="3275"/>
                    </a:lnTo>
                    <a:lnTo>
                      <a:pt x="934" y="3277"/>
                    </a:lnTo>
                    <a:lnTo>
                      <a:pt x="934" y="3278"/>
                    </a:lnTo>
                    <a:lnTo>
                      <a:pt x="933" y="3281"/>
                    </a:lnTo>
                    <a:lnTo>
                      <a:pt x="934" y="3282"/>
                    </a:lnTo>
                    <a:lnTo>
                      <a:pt x="934" y="3283"/>
                    </a:lnTo>
                    <a:lnTo>
                      <a:pt x="933" y="3286"/>
                    </a:lnTo>
                    <a:lnTo>
                      <a:pt x="932" y="3287"/>
                    </a:lnTo>
                    <a:lnTo>
                      <a:pt x="932" y="3289"/>
                    </a:lnTo>
                    <a:lnTo>
                      <a:pt x="933" y="3290"/>
                    </a:lnTo>
                    <a:lnTo>
                      <a:pt x="933" y="3292"/>
                    </a:lnTo>
                    <a:lnTo>
                      <a:pt x="933" y="3295"/>
                    </a:lnTo>
                    <a:lnTo>
                      <a:pt x="933" y="3296"/>
                    </a:lnTo>
                    <a:lnTo>
                      <a:pt x="929" y="3300"/>
                    </a:lnTo>
                    <a:lnTo>
                      <a:pt x="929" y="3302"/>
                    </a:lnTo>
                    <a:lnTo>
                      <a:pt x="928" y="3306"/>
                    </a:lnTo>
                    <a:lnTo>
                      <a:pt x="925" y="3308"/>
                    </a:lnTo>
                    <a:lnTo>
                      <a:pt x="924" y="3309"/>
                    </a:lnTo>
                    <a:lnTo>
                      <a:pt x="922" y="3315"/>
                    </a:lnTo>
                    <a:lnTo>
                      <a:pt x="922" y="3316"/>
                    </a:lnTo>
                    <a:lnTo>
                      <a:pt x="921" y="3319"/>
                    </a:lnTo>
                    <a:lnTo>
                      <a:pt x="920" y="3320"/>
                    </a:lnTo>
                    <a:lnTo>
                      <a:pt x="920" y="3321"/>
                    </a:lnTo>
                    <a:lnTo>
                      <a:pt x="919" y="3321"/>
                    </a:lnTo>
                    <a:lnTo>
                      <a:pt x="920" y="3323"/>
                    </a:lnTo>
                    <a:lnTo>
                      <a:pt x="920" y="3324"/>
                    </a:lnTo>
                    <a:lnTo>
                      <a:pt x="920" y="3325"/>
                    </a:lnTo>
                    <a:lnTo>
                      <a:pt x="919" y="3325"/>
                    </a:lnTo>
                    <a:lnTo>
                      <a:pt x="920" y="3330"/>
                    </a:lnTo>
                    <a:lnTo>
                      <a:pt x="919" y="3332"/>
                    </a:lnTo>
                    <a:lnTo>
                      <a:pt x="917" y="3334"/>
                    </a:lnTo>
                    <a:lnTo>
                      <a:pt x="917" y="3336"/>
                    </a:lnTo>
                    <a:lnTo>
                      <a:pt x="916" y="3336"/>
                    </a:lnTo>
                    <a:lnTo>
                      <a:pt x="915" y="3337"/>
                    </a:lnTo>
                    <a:lnTo>
                      <a:pt x="913" y="3343"/>
                    </a:lnTo>
                    <a:lnTo>
                      <a:pt x="911" y="3342"/>
                    </a:lnTo>
                    <a:lnTo>
                      <a:pt x="909" y="3343"/>
                    </a:lnTo>
                    <a:lnTo>
                      <a:pt x="908" y="3345"/>
                    </a:lnTo>
                    <a:lnTo>
                      <a:pt x="907" y="3345"/>
                    </a:lnTo>
                    <a:lnTo>
                      <a:pt x="905" y="3346"/>
                    </a:lnTo>
                    <a:lnTo>
                      <a:pt x="904" y="3346"/>
                    </a:lnTo>
                    <a:lnTo>
                      <a:pt x="903" y="3345"/>
                    </a:lnTo>
                    <a:lnTo>
                      <a:pt x="903" y="3347"/>
                    </a:lnTo>
                    <a:lnTo>
                      <a:pt x="902" y="3347"/>
                    </a:lnTo>
                    <a:lnTo>
                      <a:pt x="900" y="3345"/>
                    </a:lnTo>
                    <a:lnTo>
                      <a:pt x="899" y="3346"/>
                    </a:lnTo>
                    <a:lnTo>
                      <a:pt x="898" y="3347"/>
                    </a:lnTo>
                    <a:lnTo>
                      <a:pt x="898" y="3349"/>
                    </a:lnTo>
                    <a:lnTo>
                      <a:pt x="898" y="3350"/>
                    </a:lnTo>
                    <a:lnTo>
                      <a:pt x="896" y="3350"/>
                    </a:lnTo>
                    <a:lnTo>
                      <a:pt x="895" y="3349"/>
                    </a:lnTo>
                    <a:lnTo>
                      <a:pt x="894" y="3349"/>
                    </a:lnTo>
                    <a:lnTo>
                      <a:pt x="894" y="3347"/>
                    </a:lnTo>
                    <a:lnTo>
                      <a:pt x="892" y="3346"/>
                    </a:lnTo>
                    <a:lnTo>
                      <a:pt x="891" y="3346"/>
                    </a:lnTo>
                    <a:lnTo>
                      <a:pt x="890" y="3346"/>
                    </a:lnTo>
                    <a:lnTo>
                      <a:pt x="887" y="3346"/>
                    </a:lnTo>
                    <a:lnTo>
                      <a:pt x="887" y="3340"/>
                    </a:lnTo>
                    <a:lnTo>
                      <a:pt x="888" y="3334"/>
                    </a:lnTo>
                    <a:lnTo>
                      <a:pt x="888" y="3333"/>
                    </a:lnTo>
                    <a:lnTo>
                      <a:pt x="888" y="3332"/>
                    </a:lnTo>
                    <a:lnTo>
                      <a:pt x="888" y="3329"/>
                    </a:lnTo>
                    <a:lnTo>
                      <a:pt x="888" y="3324"/>
                    </a:lnTo>
                    <a:lnTo>
                      <a:pt x="888" y="3323"/>
                    </a:lnTo>
                    <a:lnTo>
                      <a:pt x="887" y="3321"/>
                    </a:lnTo>
                    <a:lnTo>
                      <a:pt x="888" y="3320"/>
                    </a:lnTo>
                    <a:lnTo>
                      <a:pt x="890" y="3321"/>
                    </a:lnTo>
                    <a:lnTo>
                      <a:pt x="891" y="3321"/>
                    </a:lnTo>
                    <a:lnTo>
                      <a:pt x="891" y="3320"/>
                    </a:lnTo>
                    <a:lnTo>
                      <a:pt x="891" y="3319"/>
                    </a:lnTo>
                    <a:lnTo>
                      <a:pt x="891" y="3317"/>
                    </a:lnTo>
                    <a:lnTo>
                      <a:pt x="888" y="3312"/>
                    </a:lnTo>
                    <a:lnTo>
                      <a:pt x="886" y="3306"/>
                    </a:lnTo>
                    <a:lnTo>
                      <a:pt x="885" y="3304"/>
                    </a:lnTo>
                    <a:lnTo>
                      <a:pt x="885" y="3303"/>
                    </a:lnTo>
                    <a:lnTo>
                      <a:pt x="882" y="3298"/>
                    </a:lnTo>
                    <a:lnTo>
                      <a:pt x="881" y="3290"/>
                    </a:lnTo>
                    <a:lnTo>
                      <a:pt x="881" y="3287"/>
                    </a:lnTo>
                    <a:lnTo>
                      <a:pt x="879" y="3285"/>
                    </a:lnTo>
                    <a:lnTo>
                      <a:pt x="875" y="3285"/>
                    </a:lnTo>
                    <a:lnTo>
                      <a:pt x="874" y="3285"/>
                    </a:lnTo>
                    <a:lnTo>
                      <a:pt x="869" y="3286"/>
                    </a:lnTo>
                    <a:lnTo>
                      <a:pt x="867" y="3287"/>
                    </a:lnTo>
                    <a:lnTo>
                      <a:pt x="866" y="3287"/>
                    </a:lnTo>
                    <a:lnTo>
                      <a:pt x="862" y="3289"/>
                    </a:lnTo>
                    <a:lnTo>
                      <a:pt x="861" y="3289"/>
                    </a:lnTo>
                    <a:lnTo>
                      <a:pt x="860" y="3290"/>
                    </a:lnTo>
                    <a:lnTo>
                      <a:pt x="860" y="3291"/>
                    </a:lnTo>
                    <a:lnTo>
                      <a:pt x="858" y="3291"/>
                    </a:lnTo>
                    <a:lnTo>
                      <a:pt x="857" y="3291"/>
                    </a:lnTo>
                    <a:lnTo>
                      <a:pt x="856" y="3291"/>
                    </a:lnTo>
                    <a:lnTo>
                      <a:pt x="856" y="3290"/>
                    </a:lnTo>
                    <a:lnTo>
                      <a:pt x="856" y="3283"/>
                    </a:lnTo>
                    <a:lnTo>
                      <a:pt x="852" y="3281"/>
                    </a:lnTo>
                    <a:lnTo>
                      <a:pt x="850" y="3281"/>
                    </a:lnTo>
                    <a:lnTo>
                      <a:pt x="850" y="3279"/>
                    </a:lnTo>
                    <a:lnTo>
                      <a:pt x="853" y="3271"/>
                    </a:lnTo>
                    <a:lnTo>
                      <a:pt x="853" y="3269"/>
                    </a:lnTo>
                    <a:lnTo>
                      <a:pt x="854" y="3265"/>
                    </a:lnTo>
                    <a:lnTo>
                      <a:pt x="854" y="3264"/>
                    </a:lnTo>
                    <a:lnTo>
                      <a:pt x="849" y="3264"/>
                    </a:lnTo>
                    <a:lnTo>
                      <a:pt x="849" y="3271"/>
                    </a:lnTo>
                    <a:lnTo>
                      <a:pt x="848" y="3273"/>
                    </a:lnTo>
                    <a:lnTo>
                      <a:pt x="844" y="3274"/>
                    </a:lnTo>
                    <a:lnTo>
                      <a:pt x="844" y="3275"/>
                    </a:lnTo>
                    <a:lnTo>
                      <a:pt x="839" y="3282"/>
                    </a:lnTo>
                    <a:lnTo>
                      <a:pt x="837" y="3282"/>
                    </a:lnTo>
                    <a:lnTo>
                      <a:pt x="836" y="3281"/>
                    </a:lnTo>
                    <a:lnTo>
                      <a:pt x="833" y="3277"/>
                    </a:lnTo>
                    <a:lnTo>
                      <a:pt x="832" y="3275"/>
                    </a:lnTo>
                    <a:lnTo>
                      <a:pt x="832" y="3274"/>
                    </a:lnTo>
                    <a:lnTo>
                      <a:pt x="830" y="3269"/>
                    </a:lnTo>
                    <a:lnTo>
                      <a:pt x="828" y="3266"/>
                    </a:lnTo>
                    <a:lnTo>
                      <a:pt x="823" y="3266"/>
                    </a:lnTo>
                    <a:lnTo>
                      <a:pt x="820" y="3271"/>
                    </a:lnTo>
                    <a:lnTo>
                      <a:pt x="819" y="3274"/>
                    </a:lnTo>
                    <a:lnTo>
                      <a:pt x="818" y="3277"/>
                    </a:lnTo>
                    <a:lnTo>
                      <a:pt x="815" y="3275"/>
                    </a:lnTo>
                    <a:lnTo>
                      <a:pt x="815" y="3271"/>
                    </a:lnTo>
                    <a:lnTo>
                      <a:pt x="815" y="3270"/>
                    </a:lnTo>
                    <a:lnTo>
                      <a:pt x="815" y="3265"/>
                    </a:lnTo>
                    <a:lnTo>
                      <a:pt x="815" y="3261"/>
                    </a:lnTo>
                    <a:lnTo>
                      <a:pt x="813" y="3261"/>
                    </a:lnTo>
                    <a:lnTo>
                      <a:pt x="813" y="3262"/>
                    </a:lnTo>
                    <a:lnTo>
                      <a:pt x="811" y="3264"/>
                    </a:lnTo>
                    <a:lnTo>
                      <a:pt x="810" y="3265"/>
                    </a:lnTo>
                    <a:lnTo>
                      <a:pt x="809" y="3268"/>
                    </a:lnTo>
                    <a:lnTo>
                      <a:pt x="806" y="3269"/>
                    </a:lnTo>
                    <a:lnTo>
                      <a:pt x="803" y="3266"/>
                    </a:lnTo>
                    <a:lnTo>
                      <a:pt x="802" y="3265"/>
                    </a:lnTo>
                    <a:lnTo>
                      <a:pt x="802" y="3261"/>
                    </a:lnTo>
                    <a:lnTo>
                      <a:pt x="802" y="3260"/>
                    </a:lnTo>
                    <a:lnTo>
                      <a:pt x="799" y="3254"/>
                    </a:lnTo>
                    <a:lnTo>
                      <a:pt x="799" y="3253"/>
                    </a:lnTo>
                    <a:lnTo>
                      <a:pt x="795" y="3252"/>
                    </a:lnTo>
                    <a:lnTo>
                      <a:pt x="793" y="3251"/>
                    </a:lnTo>
                    <a:lnTo>
                      <a:pt x="793" y="3243"/>
                    </a:lnTo>
                    <a:lnTo>
                      <a:pt x="794" y="3239"/>
                    </a:lnTo>
                    <a:lnTo>
                      <a:pt x="797" y="3235"/>
                    </a:lnTo>
                    <a:lnTo>
                      <a:pt x="798" y="3232"/>
                    </a:lnTo>
                    <a:lnTo>
                      <a:pt x="799" y="3231"/>
                    </a:lnTo>
                    <a:lnTo>
                      <a:pt x="803" y="3227"/>
                    </a:lnTo>
                    <a:lnTo>
                      <a:pt x="799" y="3227"/>
                    </a:lnTo>
                    <a:lnTo>
                      <a:pt x="798" y="3227"/>
                    </a:lnTo>
                    <a:lnTo>
                      <a:pt x="795" y="3224"/>
                    </a:lnTo>
                    <a:lnTo>
                      <a:pt x="794" y="3222"/>
                    </a:lnTo>
                    <a:lnTo>
                      <a:pt x="794" y="3223"/>
                    </a:lnTo>
                    <a:lnTo>
                      <a:pt x="788" y="3230"/>
                    </a:lnTo>
                    <a:lnTo>
                      <a:pt x="786" y="3231"/>
                    </a:lnTo>
                    <a:lnTo>
                      <a:pt x="786" y="3228"/>
                    </a:lnTo>
                    <a:lnTo>
                      <a:pt x="784" y="3220"/>
                    </a:lnTo>
                    <a:lnTo>
                      <a:pt x="784" y="3209"/>
                    </a:lnTo>
                    <a:lnTo>
                      <a:pt x="785" y="3207"/>
                    </a:lnTo>
                    <a:lnTo>
                      <a:pt x="785" y="3206"/>
                    </a:lnTo>
                    <a:lnTo>
                      <a:pt x="786" y="3201"/>
                    </a:lnTo>
                    <a:lnTo>
                      <a:pt x="786" y="3199"/>
                    </a:lnTo>
                    <a:lnTo>
                      <a:pt x="788" y="3197"/>
                    </a:lnTo>
                    <a:lnTo>
                      <a:pt x="789" y="3196"/>
                    </a:lnTo>
                    <a:lnTo>
                      <a:pt x="792" y="3188"/>
                    </a:lnTo>
                    <a:lnTo>
                      <a:pt x="793" y="3185"/>
                    </a:lnTo>
                    <a:lnTo>
                      <a:pt x="793" y="3184"/>
                    </a:lnTo>
                    <a:lnTo>
                      <a:pt x="792" y="3181"/>
                    </a:lnTo>
                    <a:lnTo>
                      <a:pt x="792" y="3177"/>
                    </a:lnTo>
                    <a:lnTo>
                      <a:pt x="792" y="3176"/>
                    </a:lnTo>
                    <a:lnTo>
                      <a:pt x="790" y="3173"/>
                    </a:lnTo>
                    <a:lnTo>
                      <a:pt x="789" y="3172"/>
                    </a:lnTo>
                    <a:lnTo>
                      <a:pt x="789" y="3171"/>
                    </a:lnTo>
                    <a:lnTo>
                      <a:pt x="786" y="3165"/>
                    </a:lnTo>
                    <a:lnTo>
                      <a:pt x="788" y="3159"/>
                    </a:lnTo>
                    <a:lnTo>
                      <a:pt x="788" y="3158"/>
                    </a:lnTo>
                    <a:lnTo>
                      <a:pt x="788" y="3156"/>
                    </a:lnTo>
                    <a:lnTo>
                      <a:pt x="789" y="3155"/>
                    </a:lnTo>
                    <a:lnTo>
                      <a:pt x="789" y="3154"/>
                    </a:lnTo>
                    <a:lnTo>
                      <a:pt x="789" y="3150"/>
                    </a:lnTo>
                    <a:lnTo>
                      <a:pt x="789" y="3147"/>
                    </a:lnTo>
                    <a:lnTo>
                      <a:pt x="789" y="3145"/>
                    </a:lnTo>
                    <a:lnTo>
                      <a:pt x="788" y="3142"/>
                    </a:lnTo>
                    <a:lnTo>
                      <a:pt x="788" y="3141"/>
                    </a:lnTo>
                    <a:lnTo>
                      <a:pt x="786" y="3138"/>
                    </a:lnTo>
                    <a:lnTo>
                      <a:pt x="786" y="3137"/>
                    </a:lnTo>
                    <a:lnTo>
                      <a:pt x="786" y="3133"/>
                    </a:lnTo>
                    <a:lnTo>
                      <a:pt x="784" y="3125"/>
                    </a:lnTo>
                    <a:lnTo>
                      <a:pt x="782" y="3118"/>
                    </a:lnTo>
                    <a:lnTo>
                      <a:pt x="782" y="3117"/>
                    </a:lnTo>
                    <a:lnTo>
                      <a:pt x="782" y="3114"/>
                    </a:lnTo>
                    <a:lnTo>
                      <a:pt x="781" y="3113"/>
                    </a:lnTo>
                    <a:lnTo>
                      <a:pt x="781" y="3112"/>
                    </a:lnTo>
                    <a:lnTo>
                      <a:pt x="782" y="3110"/>
                    </a:lnTo>
                    <a:lnTo>
                      <a:pt x="782" y="3107"/>
                    </a:lnTo>
                    <a:lnTo>
                      <a:pt x="784" y="3105"/>
                    </a:lnTo>
                    <a:lnTo>
                      <a:pt x="786" y="3096"/>
                    </a:lnTo>
                    <a:lnTo>
                      <a:pt x="788" y="3095"/>
                    </a:lnTo>
                    <a:lnTo>
                      <a:pt x="789" y="3090"/>
                    </a:lnTo>
                    <a:lnTo>
                      <a:pt x="792" y="3086"/>
                    </a:lnTo>
                    <a:lnTo>
                      <a:pt x="793" y="3080"/>
                    </a:lnTo>
                    <a:lnTo>
                      <a:pt x="794" y="3080"/>
                    </a:lnTo>
                    <a:lnTo>
                      <a:pt x="797" y="3080"/>
                    </a:lnTo>
                    <a:lnTo>
                      <a:pt x="797" y="3083"/>
                    </a:lnTo>
                    <a:lnTo>
                      <a:pt x="798" y="3090"/>
                    </a:lnTo>
                    <a:lnTo>
                      <a:pt x="798" y="3091"/>
                    </a:lnTo>
                    <a:lnTo>
                      <a:pt x="798" y="3095"/>
                    </a:lnTo>
                    <a:lnTo>
                      <a:pt x="798" y="3096"/>
                    </a:lnTo>
                    <a:lnTo>
                      <a:pt x="797" y="3105"/>
                    </a:lnTo>
                    <a:lnTo>
                      <a:pt x="797" y="3107"/>
                    </a:lnTo>
                    <a:lnTo>
                      <a:pt x="797" y="3113"/>
                    </a:lnTo>
                    <a:lnTo>
                      <a:pt x="798" y="3120"/>
                    </a:lnTo>
                    <a:lnTo>
                      <a:pt x="799" y="3121"/>
                    </a:lnTo>
                    <a:lnTo>
                      <a:pt x="801" y="3120"/>
                    </a:lnTo>
                    <a:lnTo>
                      <a:pt x="802" y="3120"/>
                    </a:lnTo>
                    <a:lnTo>
                      <a:pt x="803" y="3114"/>
                    </a:lnTo>
                    <a:lnTo>
                      <a:pt x="802" y="3110"/>
                    </a:lnTo>
                    <a:lnTo>
                      <a:pt x="802" y="3109"/>
                    </a:lnTo>
                    <a:lnTo>
                      <a:pt x="802" y="3107"/>
                    </a:lnTo>
                    <a:lnTo>
                      <a:pt x="802" y="3104"/>
                    </a:lnTo>
                    <a:lnTo>
                      <a:pt x="803" y="3099"/>
                    </a:lnTo>
                    <a:lnTo>
                      <a:pt x="806" y="3092"/>
                    </a:lnTo>
                    <a:lnTo>
                      <a:pt x="807" y="3091"/>
                    </a:lnTo>
                    <a:lnTo>
                      <a:pt x="809" y="3088"/>
                    </a:lnTo>
                    <a:lnTo>
                      <a:pt x="809" y="3084"/>
                    </a:lnTo>
                    <a:lnTo>
                      <a:pt x="807" y="3078"/>
                    </a:lnTo>
                    <a:lnTo>
                      <a:pt x="806" y="3074"/>
                    </a:lnTo>
                    <a:lnTo>
                      <a:pt x="801" y="3071"/>
                    </a:lnTo>
                    <a:lnTo>
                      <a:pt x="797" y="3070"/>
                    </a:lnTo>
                    <a:lnTo>
                      <a:pt x="797" y="3069"/>
                    </a:lnTo>
                    <a:lnTo>
                      <a:pt x="795" y="3069"/>
                    </a:lnTo>
                    <a:lnTo>
                      <a:pt x="793" y="3073"/>
                    </a:lnTo>
                    <a:lnTo>
                      <a:pt x="789" y="3078"/>
                    </a:lnTo>
                    <a:lnTo>
                      <a:pt x="785" y="3075"/>
                    </a:lnTo>
                    <a:lnTo>
                      <a:pt x="784" y="3074"/>
                    </a:lnTo>
                    <a:lnTo>
                      <a:pt x="777" y="3076"/>
                    </a:lnTo>
                    <a:lnTo>
                      <a:pt x="776" y="3078"/>
                    </a:lnTo>
                    <a:lnTo>
                      <a:pt x="775" y="3078"/>
                    </a:lnTo>
                    <a:lnTo>
                      <a:pt x="773" y="3080"/>
                    </a:lnTo>
                    <a:lnTo>
                      <a:pt x="772" y="3082"/>
                    </a:lnTo>
                    <a:lnTo>
                      <a:pt x="771" y="3088"/>
                    </a:lnTo>
                    <a:lnTo>
                      <a:pt x="769" y="3090"/>
                    </a:lnTo>
                    <a:lnTo>
                      <a:pt x="769" y="3092"/>
                    </a:lnTo>
                    <a:lnTo>
                      <a:pt x="769" y="3095"/>
                    </a:lnTo>
                    <a:lnTo>
                      <a:pt x="771" y="3103"/>
                    </a:lnTo>
                    <a:lnTo>
                      <a:pt x="772" y="3105"/>
                    </a:lnTo>
                    <a:lnTo>
                      <a:pt x="773" y="3105"/>
                    </a:lnTo>
                    <a:lnTo>
                      <a:pt x="775" y="3107"/>
                    </a:lnTo>
                    <a:lnTo>
                      <a:pt x="773" y="3114"/>
                    </a:lnTo>
                    <a:lnTo>
                      <a:pt x="773" y="3120"/>
                    </a:lnTo>
                    <a:lnTo>
                      <a:pt x="772" y="3124"/>
                    </a:lnTo>
                    <a:lnTo>
                      <a:pt x="773" y="3129"/>
                    </a:lnTo>
                    <a:lnTo>
                      <a:pt x="778" y="3131"/>
                    </a:lnTo>
                    <a:lnTo>
                      <a:pt x="781" y="3135"/>
                    </a:lnTo>
                    <a:lnTo>
                      <a:pt x="782" y="3137"/>
                    </a:lnTo>
                    <a:lnTo>
                      <a:pt x="784" y="3148"/>
                    </a:lnTo>
                    <a:lnTo>
                      <a:pt x="784" y="3159"/>
                    </a:lnTo>
                    <a:lnTo>
                      <a:pt x="781" y="3162"/>
                    </a:lnTo>
                    <a:lnTo>
                      <a:pt x="777" y="3167"/>
                    </a:lnTo>
                    <a:lnTo>
                      <a:pt x="767" y="3172"/>
                    </a:lnTo>
                    <a:lnTo>
                      <a:pt x="763" y="3172"/>
                    </a:lnTo>
                    <a:lnTo>
                      <a:pt x="759" y="3171"/>
                    </a:lnTo>
                    <a:lnTo>
                      <a:pt x="758" y="3171"/>
                    </a:lnTo>
                    <a:lnTo>
                      <a:pt x="756" y="3169"/>
                    </a:lnTo>
                    <a:lnTo>
                      <a:pt x="755" y="3169"/>
                    </a:lnTo>
                    <a:lnTo>
                      <a:pt x="756" y="3169"/>
                    </a:lnTo>
                    <a:lnTo>
                      <a:pt x="756" y="3168"/>
                    </a:lnTo>
                    <a:lnTo>
                      <a:pt x="756" y="3164"/>
                    </a:lnTo>
                    <a:lnTo>
                      <a:pt x="756" y="3160"/>
                    </a:lnTo>
                    <a:lnTo>
                      <a:pt x="759" y="3155"/>
                    </a:lnTo>
                    <a:lnTo>
                      <a:pt x="760" y="3152"/>
                    </a:lnTo>
                    <a:lnTo>
                      <a:pt x="760" y="3147"/>
                    </a:lnTo>
                    <a:lnTo>
                      <a:pt x="760" y="3146"/>
                    </a:lnTo>
                    <a:lnTo>
                      <a:pt x="760" y="3139"/>
                    </a:lnTo>
                    <a:lnTo>
                      <a:pt x="760" y="3134"/>
                    </a:lnTo>
                    <a:lnTo>
                      <a:pt x="759" y="3130"/>
                    </a:lnTo>
                    <a:lnTo>
                      <a:pt x="758" y="3126"/>
                    </a:lnTo>
                    <a:lnTo>
                      <a:pt x="756" y="3124"/>
                    </a:lnTo>
                    <a:lnTo>
                      <a:pt x="754" y="3121"/>
                    </a:lnTo>
                    <a:lnTo>
                      <a:pt x="750" y="3120"/>
                    </a:lnTo>
                    <a:lnTo>
                      <a:pt x="748" y="3118"/>
                    </a:lnTo>
                    <a:lnTo>
                      <a:pt x="746" y="3116"/>
                    </a:lnTo>
                    <a:lnTo>
                      <a:pt x="746" y="3114"/>
                    </a:lnTo>
                    <a:lnTo>
                      <a:pt x="746" y="3113"/>
                    </a:lnTo>
                    <a:lnTo>
                      <a:pt x="744" y="3112"/>
                    </a:lnTo>
                    <a:lnTo>
                      <a:pt x="743" y="3110"/>
                    </a:lnTo>
                    <a:lnTo>
                      <a:pt x="738" y="3109"/>
                    </a:lnTo>
                    <a:lnTo>
                      <a:pt x="737" y="3108"/>
                    </a:lnTo>
                    <a:lnTo>
                      <a:pt x="735" y="3109"/>
                    </a:lnTo>
                    <a:lnTo>
                      <a:pt x="731" y="3110"/>
                    </a:lnTo>
                    <a:lnTo>
                      <a:pt x="731" y="3112"/>
                    </a:lnTo>
                    <a:lnTo>
                      <a:pt x="733" y="3113"/>
                    </a:lnTo>
                    <a:lnTo>
                      <a:pt x="735" y="3116"/>
                    </a:lnTo>
                    <a:lnTo>
                      <a:pt x="742" y="3121"/>
                    </a:lnTo>
                    <a:lnTo>
                      <a:pt x="743" y="3122"/>
                    </a:lnTo>
                    <a:lnTo>
                      <a:pt x="746" y="3125"/>
                    </a:lnTo>
                    <a:lnTo>
                      <a:pt x="748" y="3126"/>
                    </a:lnTo>
                    <a:lnTo>
                      <a:pt x="752" y="3129"/>
                    </a:lnTo>
                    <a:lnTo>
                      <a:pt x="755" y="3135"/>
                    </a:lnTo>
                    <a:lnTo>
                      <a:pt x="756" y="3143"/>
                    </a:lnTo>
                    <a:lnTo>
                      <a:pt x="756" y="3145"/>
                    </a:lnTo>
                    <a:lnTo>
                      <a:pt x="752" y="3158"/>
                    </a:lnTo>
                    <a:lnTo>
                      <a:pt x="754" y="3163"/>
                    </a:lnTo>
                    <a:lnTo>
                      <a:pt x="754" y="3164"/>
                    </a:lnTo>
                    <a:lnTo>
                      <a:pt x="752" y="3164"/>
                    </a:lnTo>
                    <a:lnTo>
                      <a:pt x="752" y="3165"/>
                    </a:lnTo>
                    <a:lnTo>
                      <a:pt x="750" y="3168"/>
                    </a:lnTo>
                    <a:lnTo>
                      <a:pt x="747" y="3167"/>
                    </a:lnTo>
                    <a:lnTo>
                      <a:pt x="746" y="3167"/>
                    </a:lnTo>
                    <a:lnTo>
                      <a:pt x="744" y="3167"/>
                    </a:lnTo>
                    <a:lnTo>
                      <a:pt x="741" y="3163"/>
                    </a:lnTo>
                    <a:lnTo>
                      <a:pt x="737" y="3160"/>
                    </a:lnTo>
                    <a:lnTo>
                      <a:pt x="733" y="3155"/>
                    </a:lnTo>
                    <a:lnTo>
                      <a:pt x="730" y="3156"/>
                    </a:lnTo>
                    <a:lnTo>
                      <a:pt x="733" y="3163"/>
                    </a:lnTo>
                    <a:lnTo>
                      <a:pt x="734" y="3164"/>
                    </a:lnTo>
                    <a:lnTo>
                      <a:pt x="735" y="3165"/>
                    </a:lnTo>
                    <a:lnTo>
                      <a:pt x="737" y="3168"/>
                    </a:lnTo>
                    <a:lnTo>
                      <a:pt x="739" y="3172"/>
                    </a:lnTo>
                    <a:lnTo>
                      <a:pt x="742" y="3176"/>
                    </a:lnTo>
                    <a:lnTo>
                      <a:pt x="743" y="3180"/>
                    </a:lnTo>
                    <a:lnTo>
                      <a:pt x="744" y="3182"/>
                    </a:lnTo>
                    <a:lnTo>
                      <a:pt x="744" y="3185"/>
                    </a:lnTo>
                    <a:lnTo>
                      <a:pt x="746" y="3185"/>
                    </a:lnTo>
                    <a:lnTo>
                      <a:pt x="746" y="3188"/>
                    </a:lnTo>
                    <a:lnTo>
                      <a:pt x="747" y="3189"/>
                    </a:lnTo>
                    <a:lnTo>
                      <a:pt x="748" y="3190"/>
                    </a:lnTo>
                    <a:lnTo>
                      <a:pt x="750" y="3190"/>
                    </a:lnTo>
                    <a:lnTo>
                      <a:pt x="751" y="3192"/>
                    </a:lnTo>
                    <a:lnTo>
                      <a:pt x="752" y="3192"/>
                    </a:lnTo>
                    <a:lnTo>
                      <a:pt x="758" y="3193"/>
                    </a:lnTo>
                    <a:lnTo>
                      <a:pt x="763" y="3196"/>
                    </a:lnTo>
                    <a:lnTo>
                      <a:pt x="763" y="3197"/>
                    </a:lnTo>
                    <a:lnTo>
                      <a:pt x="764" y="3198"/>
                    </a:lnTo>
                    <a:lnTo>
                      <a:pt x="764" y="3199"/>
                    </a:lnTo>
                    <a:lnTo>
                      <a:pt x="763" y="3202"/>
                    </a:lnTo>
                    <a:lnTo>
                      <a:pt x="761" y="3205"/>
                    </a:lnTo>
                    <a:lnTo>
                      <a:pt x="760" y="3209"/>
                    </a:lnTo>
                    <a:lnTo>
                      <a:pt x="760" y="3211"/>
                    </a:lnTo>
                    <a:lnTo>
                      <a:pt x="760" y="3215"/>
                    </a:lnTo>
                    <a:lnTo>
                      <a:pt x="760" y="3217"/>
                    </a:lnTo>
                    <a:lnTo>
                      <a:pt x="760" y="3218"/>
                    </a:lnTo>
                    <a:lnTo>
                      <a:pt x="760" y="3220"/>
                    </a:lnTo>
                    <a:lnTo>
                      <a:pt x="761" y="3222"/>
                    </a:lnTo>
                    <a:lnTo>
                      <a:pt x="764" y="3226"/>
                    </a:lnTo>
                    <a:lnTo>
                      <a:pt x="765" y="3228"/>
                    </a:lnTo>
                    <a:lnTo>
                      <a:pt x="761" y="3235"/>
                    </a:lnTo>
                    <a:lnTo>
                      <a:pt x="761" y="3236"/>
                    </a:lnTo>
                    <a:lnTo>
                      <a:pt x="759" y="3244"/>
                    </a:lnTo>
                    <a:lnTo>
                      <a:pt x="758" y="3244"/>
                    </a:lnTo>
                    <a:lnTo>
                      <a:pt x="752" y="3240"/>
                    </a:lnTo>
                    <a:lnTo>
                      <a:pt x="751" y="3239"/>
                    </a:lnTo>
                    <a:lnTo>
                      <a:pt x="747" y="3235"/>
                    </a:lnTo>
                    <a:lnTo>
                      <a:pt x="747" y="3234"/>
                    </a:lnTo>
                    <a:lnTo>
                      <a:pt x="746" y="3234"/>
                    </a:lnTo>
                    <a:lnTo>
                      <a:pt x="746" y="3235"/>
                    </a:lnTo>
                    <a:lnTo>
                      <a:pt x="744" y="3239"/>
                    </a:lnTo>
                    <a:lnTo>
                      <a:pt x="743" y="3243"/>
                    </a:lnTo>
                    <a:lnTo>
                      <a:pt x="742" y="3249"/>
                    </a:lnTo>
                    <a:lnTo>
                      <a:pt x="741" y="3252"/>
                    </a:lnTo>
                    <a:lnTo>
                      <a:pt x="739" y="3253"/>
                    </a:lnTo>
                    <a:lnTo>
                      <a:pt x="737" y="3262"/>
                    </a:lnTo>
                    <a:lnTo>
                      <a:pt x="735" y="3270"/>
                    </a:lnTo>
                    <a:lnTo>
                      <a:pt x="734" y="3270"/>
                    </a:lnTo>
                    <a:lnTo>
                      <a:pt x="733" y="3274"/>
                    </a:lnTo>
                    <a:lnTo>
                      <a:pt x="734" y="3282"/>
                    </a:lnTo>
                    <a:lnTo>
                      <a:pt x="734" y="3285"/>
                    </a:lnTo>
                    <a:lnTo>
                      <a:pt x="734" y="3290"/>
                    </a:lnTo>
                    <a:lnTo>
                      <a:pt x="733" y="3292"/>
                    </a:lnTo>
                    <a:lnTo>
                      <a:pt x="731" y="3289"/>
                    </a:lnTo>
                    <a:lnTo>
                      <a:pt x="729" y="3281"/>
                    </a:lnTo>
                    <a:lnTo>
                      <a:pt x="729" y="3283"/>
                    </a:lnTo>
                    <a:lnTo>
                      <a:pt x="730" y="3294"/>
                    </a:lnTo>
                    <a:lnTo>
                      <a:pt x="727" y="3295"/>
                    </a:lnTo>
                    <a:lnTo>
                      <a:pt x="726" y="3291"/>
                    </a:lnTo>
                    <a:lnTo>
                      <a:pt x="726" y="3290"/>
                    </a:lnTo>
                    <a:lnTo>
                      <a:pt x="723" y="3277"/>
                    </a:lnTo>
                    <a:lnTo>
                      <a:pt x="723" y="3275"/>
                    </a:lnTo>
                    <a:lnTo>
                      <a:pt x="723" y="3274"/>
                    </a:lnTo>
                    <a:lnTo>
                      <a:pt x="723" y="3273"/>
                    </a:lnTo>
                    <a:lnTo>
                      <a:pt x="718" y="3282"/>
                    </a:lnTo>
                    <a:lnTo>
                      <a:pt x="718" y="3283"/>
                    </a:lnTo>
                    <a:lnTo>
                      <a:pt x="718" y="3287"/>
                    </a:lnTo>
                    <a:lnTo>
                      <a:pt x="720" y="3290"/>
                    </a:lnTo>
                    <a:lnTo>
                      <a:pt x="720" y="3292"/>
                    </a:lnTo>
                    <a:lnTo>
                      <a:pt x="721" y="3296"/>
                    </a:lnTo>
                    <a:lnTo>
                      <a:pt x="717" y="3300"/>
                    </a:lnTo>
                    <a:lnTo>
                      <a:pt x="716" y="3302"/>
                    </a:lnTo>
                    <a:lnTo>
                      <a:pt x="710" y="3303"/>
                    </a:lnTo>
                    <a:lnTo>
                      <a:pt x="708" y="3300"/>
                    </a:lnTo>
                    <a:lnTo>
                      <a:pt x="709" y="3299"/>
                    </a:lnTo>
                    <a:lnTo>
                      <a:pt x="710" y="3298"/>
                    </a:lnTo>
                    <a:lnTo>
                      <a:pt x="709" y="3295"/>
                    </a:lnTo>
                    <a:lnTo>
                      <a:pt x="705" y="3296"/>
                    </a:lnTo>
                    <a:lnTo>
                      <a:pt x="700" y="3300"/>
                    </a:lnTo>
                    <a:lnTo>
                      <a:pt x="699" y="3294"/>
                    </a:lnTo>
                    <a:lnTo>
                      <a:pt x="697" y="3294"/>
                    </a:lnTo>
                    <a:lnTo>
                      <a:pt x="692" y="3292"/>
                    </a:lnTo>
                    <a:lnTo>
                      <a:pt x="696" y="3303"/>
                    </a:lnTo>
                    <a:lnTo>
                      <a:pt x="696" y="3306"/>
                    </a:lnTo>
                    <a:lnTo>
                      <a:pt x="695" y="3307"/>
                    </a:lnTo>
                    <a:lnTo>
                      <a:pt x="693" y="3309"/>
                    </a:lnTo>
                    <a:lnTo>
                      <a:pt x="678" y="3312"/>
                    </a:lnTo>
                    <a:lnTo>
                      <a:pt x="670" y="3313"/>
                    </a:lnTo>
                    <a:lnTo>
                      <a:pt x="665" y="3309"/>
                    </a:lnTo>
                    <a:lnTo>
                      <a:pt x="670" y="3302"/>
                    </a:lnTo>
                    <a:lnTo>
                      <a:pt x="666" y="3292"/>
                    </a:lnTo>
                    <a:lnTo>
                      <a:pt x="665" y="3291"/>
                    </a:lnTo>
                    <a:lnTo>
                      <a:pt x="665" y="3289"/>
                    </a:lnTo>
                    <a:lnTo>
                      <a:pt x="663" y="3285"/>
                    </a:lnTo>
                    <a:lnTo>
                      <a:pt x="661" y="3285"/>
                    </a:lnTo>
                    <a:lnTo>
                      <a:pt x="658" y="3285"/>
                    </a:lnTo>
                    <a:lnTo>
                      <a:pt x="657" y="3285"/>
                    </a:lnTo>
                    <a:lnTo>
                      <a:pt x="657" y="3283"/>
                    </a:lnTo>
                    <a:lnTo>
                      <a:pt x="654" y="3278"/>
                    </a:lnTo>
                    <a:lnTo>
                      <a:pt x="654" y="3275"/>
                    </a:lnTo>
                    <a:lnTo>
                      <a:pt x="654" y="3273"/>
                    </a:lnTo>
                    <a:lnTo>
                      <a:pt x="653" y="3273"/>
                    </a:lnTo>
                    <a:lnTo>
                      <a:pt x="650" y="3273"/>
                    </a:lnTo>
                    <a:lnTo>
                      <a:pt x="649" y="3273"/>
                    </a:lnTo>
                    <a:lnTo>
                      <a:pt x="650" y="3287"/>
                    </a:lnTo>
                    <a:lnTo>
                      <a:pt x="645" y="3285"/>
                    </a:lnTo>
                    <a:lnTo>
                      <a:pt x="644" y="3285"/>
                    </a:lnTo>
                    <a:lnTo>
                      <a:pt x="644" y="3283"/>
                    </a:lnTo>
                    <a:lnTo>
                      <a:pt x="644" y="3275"/>
                    </a:lnTo>
                    <a:lnTo>
                      <a:pt x="644" y="3273"/>
                    </a:lnTo>
                    <a:lnTo>
                      <a:pt x="642" y="3273"/>
                    </a:lnTo>
                    <a:lnTo>
                      <a:pt x="641" y="3270"/>
                    </a:lnTo>
                    <a:lnTo>
                      <a:pt x="640" y="3266"/>
                    </a:lnTo>
                    <a:lnTo>
                      <a:pt x="638" y="3266"/>
                    </a:lnTo>
                    <a:lnTo>
                      <a:pt x="637" y="3266"/>
                    </a:lnTo>
                    <a:lnTo>
                      <a:pt x="633" y="3266"/>
                    </a:lnTo>
                    <a:lnTo>
                      <a:pt x="628" y="3266"/>
                    </a:lnTo>
                    <a:lnTo>
                      <a:pt x="627" y="3266"/>
                    </a:lnTo>
                    <a:lnTo>
                      <a:pt x="628" y="3266"/>
                    </a:lnTo>
                    <a:lnTo>
                      <a:pt x="632" y="3270"/>
                    </a:lnTo>
                    <a:lnTo>
                      <a:pt x="632" y="3271"/>
                    </a:lnTo>
                    <a:lnTo>
                      <a:pt x="633" y="3273"/>
                    </a:lnTo>
                    <a:lnTo>
                      <a:pt x="637" y="3277"/>
                    </a:lnTo>
                    <a:lnTo>
                      <a:pt x="637" y="3283"/>
                    </a:lnTo>
                    <a:lnTo>
                      <a:pt x="642" y="3289"/>
                    </a:lnTo>
                    <a:lnTo>
                      <a:pt x="646" y="3290"/>
                    </a:lnTo>
                    <a:lnTo>
                      <a:pt x="648" y="3290"/>
                    </a:lnTo>
                    <a:lnTo>
                      <a:pt x="653" y="3296"/>
                    </a:lnTo>
                    <a:lnTo>
                      <a:pt x="655" y="3302"/>
                    </a:lnTo>
                    <a:lnTo>
                      <a:pt x="655" y="3303"/>
                    </a:lnTo>
                    <a:lnTo>
                      <a:pt x="648" y="3302"/>
                    </a:lnTo>
                    <a:lnTo>
                      <a:pt x="645" y="3306"/>
                    </a:lnTo>
                    <a:lnTo>
                      <a:pt x="642" y="3308"/>
                    </a:lnTo>
                    <a:lnTo>
                      <a:pt x="642" y="3309"/>
                    </a:lnTo>
                    <a:lnTo>
                      <a:pt x="638" y="3312"/>
                    </a:lnTo>
                    <a:lnTo>
                      <a:pt x="637" y="3313"/>
                    </a:lnTo>
                    <a:lnTo>
                      <a:pt x="633" y="3316"/>
                    </a:lnTo>
                    <a:lnTo>
                      <a:pt x="625" y="3319"/>
                    </a:lnTo>
                    <a:lnTo>
                      <a:pt x="623" y="3317"/>
                    </a:lnTo>
                    <a:lnTo>
                      <a:pt x="620" y="3315"/>
                    </a:lnTo>
                    <a:lnTo>
                      <a:pt x="619" y="3316"/>
                    </a:lnTo>
                    <a:lnTo>
                      <a:pt x="617" y="3319"/>
                    </a:lnTo>
                    <a:lnTo>
                      <a:pt x="612" y="3325"/>
                    </a:lnTo>
                    <a:lnTo>
                      <a:pt x="608" y="3323"/>
                    </a:lnTo>
                    <a:lnTo>
                      <a:pt x="608" y="3326"/>
                    </a:lnTo>
                    <a:lnTo>
                      <a:pt x="608" y="3332"/>
                    </a:lnTo>
                    <a:lnTo>
                      <a:pt x="607" y="3333"/>
                    </a:lnTo>
                    <a:lnTo>
                      <a:pt x="606" y="3334"/>
                    </a:lnTo>
                    <a:lnTo>
                      <a:pt x="599" y="3334"/>
                    </a:lnTo>
                    <a:lnTo>
                      <a:pt x="597" y="3332"/>
                    </a:lnTo>
                    <a:lnTo>
                      <a:pt x="591" y="3328"/>
                    </a:lnTo>
                    <a:lnTo>
                      <a:pt x="587" y="3340"/>
                    </a:lnTo>
                    <a:lnTo>
                      <a:pt x="598" y="3340"/>
                    </a:lnTo>
                    <a:lnTo>
                      <a:pt x="607" y="3338"/>
                    </a:lnTo>
                    <a:lnTo>
                      <a:pt x="608" y="3338"/>
                    </a:lnTo>
                    <a:lnTo>
                      <a:pt x="608" y="3340"/>
                    </a:lnTo>
                    <a:lnTo>
                      <a:pt x="608" y="3345"/>
                    </a:lnTo>
                    <a:lnTo>
                      <a:pt x="598" y="3355"/>
                    </a:lnTo>
                    <a:lnTo>
                      <a:pt x="597" y="3358"/>
                    </a:lnTo>
                    <a:lnTo>
                      <a:pt x="590" y="3362"/>
                    </a:lnTo>
                    <a:lnTo>
                      <a:pt x="582" y="3363"/>
                    </a:lnTo>
                    <a:lnTo>
                      <a:pt x="572" y="3362"/>
                    </a:lnTo>
                    <a:lnTo>
                      <a:pt x="562" y="3361"/>
                    </a:lnTo>
                    <a:lnTo>
                      <a:pt x="561" y="3361"/>
                    </a:lnTo>
                    <a:lnTo>
                      <a:pt x="559" y="3361"/>
                    </a:lnTo>
                    <a:lnTo>
                      <a:pt x="557" y="3361"/>
                    </a:lnTo>
                    <a:lnTo>
                      <a:pt x="556" y="3364"/>
                    </a:lnTo>
                    <a:lnTo>
                      <a:pt x="555" y="3366"/>
                    </a:lnTo>
                    <a:lnTo>
                      <a:pt x="565" y="3370"/>
                    </a:lnTo>
                    <a:lnTo>
                      <a:pt x="565" y="3368"/>
                    </a:lnTo>
                    <a:lnTo>
                      <a:pt x="565" y="3367"/>
                    </a:lnTo>
                    <a:lnTo>
                      <a:pt x="573" y="3367"/>
                    </a:lnTo>
                    <a:lnTo>
                      <a:pt x="579" y="3368"/>
                    </a:lnTo>
                    <a:lnTo>
                      <a:pt x="578" y="3374"/>
                    </a:lnTo>
                    <a:lnTo>
                      <a:pt x="570" y="3375"/>
                    </a:lnTo>
                    <a:lnTo>
                      <a:pt x="574" y="3379"/>
                    </a:lnTo>
                    <a:lnTo>
                      <a:pt x="568" y="3385"/>
                    </a:lnTo>
                    <a:lnTo>
                      <a:pt x="566" y="3385"/>
                    </a:lnTo>
                    <a:lnTo>
                      <a:pt x="555" y="3391"/>
                    </a:lnTo>
                    <a:lnTo>
                      <a:pt x="547" y="3396"/>
                    </a:lnTo>
                    <a:lnTo>
                      <a:pt x="542" y="3397"/>
                    </a:lnTo>
                    <a:lnTo>
                      <a:pt x="536" y="3392"/>
                    </a:lnTo>
                    <a:lnTo>
                      <a:pt x="536" y="3402"/>
                    </a:lnTo>
                    <a:lnTo>
                      <a:pt x="536" y="3408"/>
                    </a:lnTo>
                    <a:lnTo>
                      <a:pt x="531" y="3412"/>
                    </a:lnTo>
                    <a:lnTo>
                      <a:pt x="526" y="3417"/>
                    </a:lnTo>
                    <a:lnTo>
                      <a:pt x="525" y="3419"/>
                    </a:lnTo>
                    <a:lnTo>
                      <a:pt x="518" y="3426"/>
                    </a:lnTo>
                    <a:lnTo>
                      <a:pt x="513" y="3429"/>
                    </a:lnTo>
                    <a:lnTo>
                      <a:pt x="510" y="3431"/>
                    </a:lnTo>
                    <a:lnTo>
                      <a:pt x="509" y="3433"/>
                    </a:lnTo>
                    <a:lnTo>
                      <a:pt x="505" y="3434"/>
                    </a:lnTo>
                    <a:lnTo>
                      <a:pt x="501" y="3435"/>
                    </a:lnTo>
                    <a:lnTo>
                      <a:pt x="498" y="3439"/>
                    </a:lnTo>
                    <a:lnTo>
                      <a:pt x="500" y="3446"/>
                    </a:lnTo>
                    <a:lnTo>
                      <a:pt x="500" y="3450"/>
                    </a:lnTo>
                    <a:lnTo>
                      <a:pt x="500" y="3451"/>
                    </a:lnTo>
                    <a:lnTo>
                      <a:pt x="500" y="3452"/>
                    </a:lnTo>
                    <a:lnTo>
                      <a:pt x="496" y="3455"/>
                    </a:lnTo>
                    <a:lnTo>
                      <a:pt x="487" y="3461"/>
                    </a:lnTo>
                    <a:lnTo>
                      <a:pt x="480" y="3464"/>
                    </a:lnTo>
                    <a:lnTo>
                      <a:pt x="477" y="3467"/>
                    </a:lnTo>
                    <a:lnTo>
                      <a:pt x="476" y="3469"/>
                    </a:lnTo>
                    <a:lnTo>
                      <a:pt x="475" y="3470"/>
                    </a:lnTo>
                    <a:lnTo>
                      <a:pt x="475" y="3472"/>
                    </a:lnTo>
                    <a:lnTo>
                      <a:pt x="473" y="3472"/>
                    </a:lnTo>
                    <a:lnTo>
                      <a:pt x="468" y="3474"/>
                    </a:lnTo>
                    <a:lnTo>
                      <a:pt x="470" y="3476"/>
                    </a:lnTo>
                    <a:lnTo>
                      <a:pt x="471" y="3478"/>
                    </a:lnTo>
                    <a:lnTo>
                      <a:pt x="464" y="3484"/>
                    </a:lnTo>
                    <a:lnTo>
                      <a:pt x="458" y="3484"/>
                    </a:lnTo>
                    <a:lnTo>
                      <a:pt x="456" y="3484"/>
                    </a:lnTo>
                    <a:lnTo>
                      <a:pt x="453" y="3482"/>
                    </a:lnTo>
                    <a:lnTo>
                      <a:pt x="451" y="3482"/>
                    </a:lnTo>
                    <a:lnTo>
                      <a:pt x="451" y="3484"/>
                    </a:lnTo>
                    <a:lnTo>
                      <a:pt x="447" y="3486"/>
                    </a:lnTo>
                    <a:lnTo>
                      <a:pt x="443" y="3487"/>
                    </a:lnTo>
                    <a:lnTo>
                      <a:pt x="442" y="3489"/>
                    </a:lnTo>
                    <a:lnTo>
                      <a:pt x="438" y="3490"/>
                    </a:lnTo>
                    <a:lnTo>
                      <a:pt x="430" y="3493"/>
                    </a:lnTo>
                    <a:lnTo>
                      <a:pt x="434" y="3495"/>
                    </a:lnTo>
                    <a:lnTo>
                      <a:pt x="437" y="3498"/>
                    </a:lnTo>
                    <a:lnTo>
                      <a:pt x="433" y="3501"/>
                    </a:lnTo>
                    <a:lnTo>
                      <a:pt x="429" y="3505"/>
                    </a:lnTo>
                    <a:lnTo>
                      <a:pt x="425" y="3502"/>
                    </a:lnTo>
                    <a:lnTo>
                      <a:pt x="428" y="3512"/>
                    </a:lnTo>
                    <a:lnTo>
                      <a:pt x="429" y="3512"/>
                    </a:lnTo>
                    <a:lnTo>
                      <a:pt x="428" y="3512"/>
                    </a:lnTo>
                    <a:lnTo>
                      <a:pt x="421" y="3514"/>
                    </a:lnTo>
                    <a:lnTo>
                      <a:pt x="421" y="3511"/>
                    </a:lnTo>
                    <a:lnTo>
                      <a:pt x="421" y="3505"/>
                    </a:lnTo>
                    <a:lnTo>
                      <a:pt x="417" y="3506"/>
                    </a:lnTo>
                    <a:lnTo>
                      <a:pt x="417" y="3508"/>
                    </a:lnTo>
                    <a:lnTo>
                      <a:pt x="413" y="3518"/>
                    </a:lnTo>
                    <a:lnTo>
                      <a:pt x="401" y="3510"/>
                    </a:lnTo>
                    <a:lnTo>
                      <a:pt x="400" y="3506"/>
                    </a:lnTo>
                    <a:lnTo>
                      <a:pt x="404" y="3502"/>
                    </a:lnTo>
                    <a:lnTo>
                      <a:pt x="407" y="3498"/>
                    </a:lnTo>
                    <a:lnTo>
                      <a:pt x="407" y="3495"/>
                    </a:lnTo>
                    <a:lnTo>
                      <a:pt x="407" y="3494"/>
                    </a:lnTo>
                    <a:lnTo>
                      <a:pt x="405" y="3489"/>
                    </a:lnTo>
                    <a:lnTo>
                      <a:pt x="405" y="3487"/>
                    </a:lnTo>
                    <a:lnTo>
                      <a:pt x="400" y="3481"/>
                    </a:lnTo>
                    <a:lnTo>
                      <a:pt x="400" y="3482"/>
                    </a:lnTo>
                    <a:lnTo>
                      <a:pt x="399" y="3484"/>
                    </a:lnTo>
                    <a:lnTo>
                      <a:pt x="399" y="3487"/>
                    </a:lnTo>
                    <a:lnTo>
                      <a:pt x="400" y="3497"/>
                    </a:lnTo>
                    <a:lnTo>
                      <a:pt x="398" y="3501"/>
                    </a:lnTo>
                    <a:lnTo>
                      <a:pt x="392" y="3507"/>
                    </a:lnTo>
                    <a:lnTo>
                      <a:pt x="388" y="3508"/>
                    </a:lnTo>
                    <a:lnTo>
                      <a:pt x="388" y="3518"/>
                    </a:lnTo>
                    <a:lnTo>
                      <a:pt x="388" y="3519"/>
                    </a:lnTo>
                    <a:lnTo>
                      <a:pt x="390" y="3520"/>
                    </a:lnTo>
                    <a:lnTo>
                      <a:pt x="387" y="3523"/>
                    </a:lnTo>
                    <a:lnTo>
                      <a:pt x="384" y="3523"/>
                    </a:lnTo>
                    <a:lnTo>
                      <a:pt x="383" y="3523"/>
                    </a:lnTo>
                    <a:lnTo>
                      <a:pt x="382" y="3523"/>
                    </a:lnTo>
                    <a:lnTo>
                      <a:pt x="371" y="3520"/>
                    </a:lnTo>
                    <a:lnTo>
                      <a:pt x="369" y="3520"/>
                    </a:lnTo>
                    <a:lnTo>
                      <a:pt x="361" y="3520"/>
                    </a:lnTo>
                    <a:lnTo>
                      <a:pt x="358" y="3520"/>
                    </a:lnTo>
                    <a:lnTo>
                      <a:pt x="357" y="3520"/>
                    </a:lnTo>
                    <a:lnTo>
                      <a:pt x="348" y="3523"/>
                    </a:lnTo>
                    <a:lnTo>
                      <a:pt x="344" y="3529"/>
                    </a:lnTo>
                    <a:lnTo>
                      <a:pt x="343" y="3531"/>
                    </a:lnTo>
                    <a:lnTo>
                      <a:pt x="341" y="3533"/>
                    </a:lnTo>
                    <a:lnTo>
                      <a:pt x="340" y="3535"/>
                    </a:lnTo>
                    <a:lnTo>
                      <a:pt x="340" y="3533"/>
                    </a:lnTo>
                    <a:lnTo>
                      <a:pt x="337" y="3528"/>
                    </a:lnTo>
                    <a:lnTo>
                      <a:pt x="333" y="3535"/>
                    </a:lnTo>
                    <a:lnTo>
                      <a:pt x="323" y="3533"/>
                    </a:lnTo>
                    <a:lnTo>
                      <a:pt x="318" y="3531"/>
                    </a:lnTo>
                    <a:lnTo>
                      <a:pt x="315" y="3531"/>
                    </a:lnTo>
                    <a:lnTo>
                      <a:pt x="314" y="3529"/>
                    </a:lnTo>
                    <a:lnTo>
                      <a:pt x="312" y="3528"/>
                    </a:lnTo>
                    <a:lnTo>
                      <a:pt x="307" y="3529"/>
                    </a:lnTo>
                    <a:lnTo>
                      <a:pt x="305" y="3529"/>
                    </a:lnTo>
                    <a:lnTo>
                      <a:pt x="303" y="3529"/>
                    </a:lnTo>
                    <a:lnTo>
                      <a:pt x="297" y="3527"/>
                    </a:lnTo>
                    <a:lnTo>
                      <a:pt x="295" y="3525"/>
                    </a:lnTo>
                    <a:lnTo>
                      <a:pt x="286" y="3520"/>
                    </a:lnTo>
                    <a:lnTo>
                      <a:pt x="277" y="3520"/>
                    </a:lnTo>
                    <a:lnTo>
                      <a:pt x="269" y="3522"/>
                    </a:lnTo>
                    <a:lnTo>
                      <a:pt x="265" y="3525"/>
                    </a:lnTo>
                    <a:lnTo>
                      <a:pt x="264" y="3527"/>
                    </a:lnTo>
                    <a:lnTo>
                      <a:pt x="256" y="3533"/>
                    </a:lnTo>
                    <a:lnTo>
                      <a:pt x="254" y="3532"/>
                    </a:lnTo>
                    <a:lnTo>
                      <a:pt x="252" y="3531"/>
                    </a:lnTo>
                    <a:lnTo>
                      <a:pt x="255" y="3524"/>
                    </a:lnTo>
                    <a:lnTo>
                      <a:pt x="259" y="3519"/>
                    </a:lnTo>
                    <a:lnTo>
                      <a:pt x="263" y="3516"/>
                    </a:lnTo>
                    <a:lnTo>
                      <a:pt x="265" y="3516"/>
                    </a:lnTo>
                    <a:lnTo>
                      <a:pt x="271" y="3515"/>
                    </a:lnTo>
                    <a:lnTo>
                      <a:pt x="273" y="3515"/>
                    </a:lnTo>
                    <a:lnTo>
                      <a:pt x="276" y="3510"/>
                    </a:lnTo>
                    <a:lnTo>
                      <a:pt x="277" y="3503"/>
                    </a:lnTo>
                    <a:lnTo>
                      <a:pt x="277" y="3502"/>
                    </a:lnTo>
                    <a:lnTo>
                      <a:pt x="277" y="3499"/>
                    </a:lnTo>
                    <a:lnTo>
                      <a:pt x="272" y="3505"/>
                    </a:lnTo>
                    <a:lnTo>
                      <a:pt x="271" y="3510"/>
                    </a:lnTo>
                    <a:lnTo>
                      <a:pt x="264" y="3511"/>
                    </a:lnTo>
                    <a:lnTo>
                      <a:pt x="259" y="3514"/>
                    </a:lnTo>
                    <a:lnTo>
                      <a:pt x="255" y="3518"/>
                    </a:lnTo>
                    <a:lnTo>
                      <a:pt x="248" y="3519"/>
                    </a:lnTo>
                    <a:lnTo>
                      <a:pt x="250" y="3515"/>
                    </a:lnTo>
                    <a:lnTo>
                      <a:pt x="251" y="3514"/>
                    </a:lnTo>
                    <a:lnTo>
                      <a:pt x="257" y="3505"/>
                    </a:lnTo>
                    <a:lnTo>
                      <a:pt x="254" y="3507"/>
                    </a:lnTo>
                    <a:lnTo>
                      <a:pt x="251" y="3508"/>
                    </a:lnTo>
                    <a:lnTo>
                      <a:pt x="250" y="3508"/>
                    </a:lnTo>
                    <a:lnTo>
                      <a:pt x="248" y="3510"/>
                    </a:lnTo>
                    <a:lnTo>
                      <a:pt x="244" y="3511"/>
                    </a:lnTo>
                    <a:lnTo>
                      <a:pt x="240" y="3512"/>
                    </a:lnTo>
                    <a:lnTo>
                      <a:pt x="244" y="3502"/>
                    </a:lnTo>
                    <a:lnTo>
                      <a:pt x="242" y="3501"/>
                    </a:lnTo>
                    <a:lnTo>
                      <a:pt x="238" y="3505"/>
                    </a:lnTo>
                    <a:lnTo>
                      <a:pt x="230" y="3501"/>
                    </a:lnTo>
                    <a:lnTo>
                      <a:pt x="229" y="3501"/>
                    </a:lnTo>
                    <a:lnTo>
                      <a:pt x="239" y="3494"/>
                    </a:lnTo>
                    <a:lnTo>
                      <a:pt x="244" y="3495"/>
                    </a:lnTo>
                    <a:lnTo>
                      <a:pt x="246" y="3497"/>
                    </a:lnTo>
                    <a:lnTo>
                      <a:pt x="259" y="3495"/>
                    </a:lnTo>
                    <a:lnTo>
                      <a:pt x="257" y="3490"/>
                    </a:lnTo>
                    <a:lnTo>
                      <a:pt x="247" y="3493"/>
                    </a:lnTo>
                    <a:lnTo>
                      <a:pt x="243" y="3490"/>
                    </a:lnTo>
                    <a:lnTo>
                      <a:pt x="235" y="3487"/>
                    </a:lnTo>
                    <a:lnTo>
                      <a:pt x="235" y="3486"/>
                    </a:lnTo>
                    <a:lnTo>
                      <a:pt x="233" y="3482"/>
                    </a:lnTo>
                    <a:lnTo>
                      <a:pt x="231" y="3480"/>
                    </a:lnTo>
                    <a:lnTo>
                      <a:pt x="230" y="3476"/>
                    </a:lnTo>
                    <a:lnTo>
                      <a:pt x="230" y="3474"/>
                    </a:lnTo>
                    <a:lnTo>
                      <a:pt x="229" y="3476"/>
                    </a:lnTo>
                    <a:lnTo>
                      <a:pt x="226" y="3477"/>
                    </a:lnTo>
                    <a:lnTo>
                      <a:pt x="226" y="3478"/>
                    </a:lnTo>
                    <a:lnTo>
                      <a:pt x="226" y="3481"/>
                    </a:lnTo>
                    <a:lnTo>
                      <a:pt x="227" y="3484"/>
                    </a:lnTo>
                    <a:lnTo>
                      <a:pt x="230" y="3486"/>
                    </a:lnTo>
                    <a:lnTo>
                      <a:pt x="234" y="3490"/>
                    </a:lnTo>
                    <a:lnTo>
                      <a:pt x="231" y="3494"/>
                    </a:lnTo>
                    <a:lnTo>
                      <a:pt x="222" y="3495"/>
                    </a:lnTo>
                    <a:lnTo>
                      <a:pt x="219" y="3495"/>
                    </a:lnTo>
                    <a:lnTo>
                      <a:pt x="218" y="3495"/>
                    </a:lnTo>
                    <a:lnTo>
                      <a:pt x="221" y="3498"/>
                    </a:lnTo>
                    <a:lnTo>
                      <a:pt x="223" y="3499"/>
                    </a:lnTo>
                    <a:lnTo>
                      <a:pt x="225" y="3501"/>
                    </a:lnTo>
                    <a:lnTo>
                      <a:pt x="225" y="3507"/>
                    </a:lnTo>
                    <a:lnTo>
                      <a:pt x="208" y="3505"/>
                    </a:lnTo>
                    <a:lnTo>
                      <a:pt x="197" y="3499"/>
                    </a:lnTo>
                    <a:lnTo>
                      <a:pt x="196" y="3499"/>
                    </a:lnTo>
                    <a:lnTo>
                      <a:pt x="193" y="3499"/>
                    </a:lnTo>
                    <a:lnTo>
                      <a:pt x="191" y="3491"/>
                    </a:lnTo>
                    <a:lnTo>
                      <a:pt x="191" y="3489"/>
                    </a:lnTo>
                    <a:lnTo>
                      <a:pt x="192" y="3489"/>
                    </a:lnTo>
                    <a:lnTo>
                      <a:pt x="196" y="3486"/>
                    </a:lnTo>
                    <a:lnTo>
                      <a:pt x="197" y="3486"/>
                    </a:lnTo>
                    <a:lnTo>
                      <a:pt x="199" y="3482"/>
                    </a:lnTo>
                    <a:lnTo>
                      <a:pt x="201" y="3474"/>
                    </a:lnTo>
                    <a:lnTo>
                      <a:pt x="205" y="3476"/>
                    </a:lnTo>
                    <a:lnTo>
                      <a:pt x="210" y="3476"/>
                    </a:lnTo>
                    <a:lnTo>
                      <a:pt x="210" y="3472"/>
                    </a:lnTo>
                    <a:lnTo>
                      <a:pt x="219" y="3468"/>
                    </a:lnTo>
                    <a:lnTo>
                      <a:pt x="223" y="3465"/>
                    </a:lnTo>
                    <a:lnTo>
                      <a:pt x="226" y="3465"/>
                    </a:lnTo>
                    <a:lnTo>
                      <a:pt x="227" y="3464"/>
                    </a:lnTo>
                    <a:lnTo>
                      <a:pt x="237" y="3459"/>
                    </a:lnTo>
                    <a:lnTo>
                      <a:pt x="238" y="3457"/>
                    </a:lnTo>
                    <a:lnTo>
                      <a:pt x="242" y="3456"/>
                    </a:lnTo>
                    <a:lnTo>
                      <a:pt x="240" y="3453"/>
                    </a:lnTo>
                    <a:lnTo>
                      <a:pt x="234" y="3455"/>
                    </a:lnTo>
                    <a:lnTo>
                      <a:pt x="230" y="3456"/>
                    </a:lnTo>
                    <a:lnTo>
                      <a:pt x="218" y="3464"/>
                    </a:lnTo>
                    <a:lnTo>
                      <a:pt x="217" y="3464"/>
                    </a:lnTo>
                    <a:lnTo>
                      <a:pt x="213" y="3453"/>
                    </a:lnTo>
                    <a:lnTo>
                      <a:pt x="210" y="3446"/>
                    </a:lnTo>
                    <a:lnTo>
                      <a:pt x="209" y="3450"/>
                    </a:lnTo>
                    <a:lnTo>
                      <a:pt x="208" y="3451"/>
                    </a:lnTo>
                    <a:lnTo>
                      <a:pt x="209" y="3457"/>
                    </a:lnTo>
                    <a:lnTo>
                      <a:pt x="202" y="3456"/>
                    </a:lnTo>
                    <a:lnTo>
                      <a:pt x="200" y="3456"/>
                    </a:lnTo>
                    <a:lnTo>
                      <a:pt x="193" y="3453"/>
                    </a:lnTo>
                    <a:lnTo>
                      <a:pt x="187" y="3451"/>
                    </a:lnTo>
                    <a:lnTo>
                      <a:pt x="183" y="3450"/>
                    </a:lnTo>
                    <a:lnTo>
                      <a:pt x="182" y="3450"/>
                    </a:lnTo>
                    <a:lnTo>
                      <a:pt x="176" y="3447"/>
                    </a:lnTo>
                    <a:lnTo>
                      <a:pt x="172" y="3444"/>
                    </a:lnTo>
                    <a:lnTo>
                      <a:pt x="171" y="3443"/>
                    </a:lnTo>
                    <a:lnTo>
                      <a:pt x="165" y="3436"/>
                    </a:lnTo>
                    <a:lnTo>
                      <a:pt x="162" y="3434"/>
                    </a:lnTo>
                    <a:lnTo>
                      <a:pt x="151" y="3426"/>
                    </a:lnTo>
                    <a:lnTo>
                      <a:pt x="144" y="3422"/>
                    </a:lnTo>
                    <a:lnTo>
                      <a:pt x="138" y="3418"/>
                    </a:lnTo>
                    <a:lnTo>
                      <a:pt x="130" y="3413"/>
                    </a:lnTo>
                    <a:lnTo>
                      <a:pt x="128" y="3409"/>
                    </a:lnTo>
                    <a:lnTo>
                      <a:pt x="125" y="3401"/>
                    </a:lnTo>
                    <a:lnTo>
                      <a:pt x="124" y="3392"/>
                    </a:lnTo>
                    <a:lnTo>
                      <a:pt x="124" y="3391"/>
                    </a:lnTo>
                    <a:lnTo>
                      <a:pt x="124" y="3388"/>
                    </a:lnTo>
                    <a:lnTo>
                      <a:pt x="123" y="3385"/>
                    </a:lnTo>
                    <a:lnTo>
                      <a:pt x="120" y="3385"/>
                    </a:lnTo>
                    <a:lnTo>
                      <a:pt x="117" y="3384"/>
                    </a:lnTo>
                    <a:lnTo>
                      <a:pt x="115" y="3384"/>
                    </a:lnTo>
                    <a:lnTo>
                      <a:pt x="108" y="3383"/>
                    </a:lnTo>
                    <a:lnTo>
                      <a:pt x="104" y="3381"/>
                    </a:lnTo>
                    <a:lnTo>
                      <a:pt x="103" y="3381"/>
                    </a:lnTo>
                    <a:lnTo>
                      <a:pt x="102" y="3381"/>
                    </a:lnTo>
                    <a:lnTo>
                      <a:pt x="99" y="3378"/>
                    </a:lnTo>
                    <a:lnTo>
                      <a:pt x="98" y="3376"/>
                    </a:lnTo>
                    <a:lnTo>
                      <a:pt x="98" y="3374"/>
                    </a:lnTo>
                    <a:lnTo>
                      <a:pt x="98" y="3370"/>
                    </a:lnTo>
                    <a:lnTo>
                      <a:pt x="98" y="3368"/>
                    </a:lnTo>
                    <a:lnTo>
                      <a:pt x="96" y="3367"/>
                    </a:lnTo>
                    <a:lnTo>
                      <a:pt x="93" y="3364"/>
                    </a:lnTo>
                    <a:lnTo>
                      <a:pt x="91" y="3364"/>
                    </a:lnTo>
                    <a:lnTo>
                      <a:pt x="86" y="3362"/>
                    </a:lnTo>
                    <a:lnTo>
                      <a:pt x="85" y="3362"/>
                    </a:lnTo>
                    <a:lnTo>
                      <a:pt x="81" y="3359"/>
                    </a:lnTo>
                    <a:lnTo>
                      <a:pt x="79" y="3357"/>
                    </a:lnTo>
                    <a:lnTo>
                      <a:pt x="78" y="3346"/>
                    </a:lnTo>
                    <a:lnTo>
                      <a:pt x="77" y="3341"/>
                    </a:lnTo>
                    <a:lnTo>
                      <a:pt x="75" y="3337"/>
                    </a:lnTo>
                    <a:lnTo>
                      <a:pt x="73" y="3329"/>
                    </a:lnTo>
                    <a:lnTo>
                      <a:pt x="70" y="3321"/>
                    </a:lnTo>
                    <a:lnTo>
                      <a:pt x="70" y="3320"/>
                    </a:lnTo>
                    <a:lnTo>
                      <a:pt x="69" y="3317"/>
                    </a:lnTo>
                    <a:lnTo>
                      <a:pt x="68" y="3309"/>
                    </a:lnTo>
                    <a:lnTo>
                      <a:pt x="66" y="3303"/>
                    </a:lnTo>
                    <a:lnTo>
                      <a:pt x="74" y="3291"/>
                    </a:lnTo>
                    <a:lnTo>
                      <a:pt x="77" y="3283"/>
                    </a:lnTo>
                    <a:lnTo>
                      <a:pt x="77" y="3282"/>
                    </a:lnTo>
                    <a:lnTo>
                      <a:pt x="82" y="3271"/>
                    </a:lnTo>
                    <a:lnTo>
                      <a:pt x="82" y="3266"/>
                    </a:lnTo>
                    <a:lnTo>
                      <a:pt x="82" y="3258"/>
                    </a:lnTo>
                    <a:lnTo>
                      <a:pt x="83" y="3252"/>
                    </a:lnTo>
                    <a:lnTo>
                      <a:pt x="83" y="3253"/>
                    </a:lnTo>
                    <a:lnTo>
                      <a:pt x="86" y="3254"/>
                    </a:lnTo>
                    <a:lnTo>
                      <a:pt x="90" y="3261"/>
                    </a:lnTo>
                    <a:lnTo>
                      <a:pt x="91" y="3262"/>
                    </a:lnTo>
                    <a:lnTo>
                      <a:pt x="95" y="3260"/>
                    </a:lnTo>
                    <a:lnTo>
                      <a:pt x="98" y="3258"/>
                    </a:lnTo>
                    <a:lnTo>
                      <a:pt x="94" y="3256"/>
                    </a:lnTo>
                    <a:lnTo>
                      <a:pt x="91" y="3252"/>
                    </a:lnTo>
                    <a:lnTo>
                      <a:pt x="89" y="3249"/>
                    </a:lnTo>
                    <a:lnTo>
                      <a:pt x="89" y="3248"/>
                    </a:lnTo>
                    <a:lnTo>
                      <a:pt x="87" y="3247"/>
                    </a:lnTo>
                    <a:lnTo>
                      <a:pt x="87" y="3244"/>
                    </a:lnTo>
                    <a:lnTo>
                      <a:pt x="87" y="3243"/>
                    </a:lnTo>
                    <a:lnTo>
                      <a:pt x="89" y="3231"/>
                    </a:lnTo>
                    <a:lnTo>
                      <a:pt x="93" y="3234"/>
                    </a:lnTo>
                    <a:lnTo>
                      <a:pt x="94" y="3234"/>
                    </a:lnTo>
                    <a:lnTo>
                      <a:pt x="95" y="3235"/>
                    </a:lnTo>
                    <a:lnTo>
                      <a:pt x="96" y="3235"/>
                    </a:lnTo>
                    <a:lnTo>
                      <a:pt x="98" y="3239"/>
                    </a:lnTo>
                    <a:lnTo>
                      <a:pt x="99" y="3239"/>
                    </a:lnTo>
                    <a:lnTo>
                      <a:pt x="99" y="3240"/>
                    </a:lnTo>
                    <a:lnTo>
                      <a:pt x="104" y="3248"/>
                    </a:lnTo>
                    <a:lnTo>
                      <a:pt x="107" y="3248"/>
                    </a:lnTo>
                    <a:lnTo>
                      <a:pt x="108" y="3248"/>
                    </a:lnTo>
                    <a:lnTo>
                      <a:pt x="110" y="3249"/>
                    </a:lnTo>
                    <a:lnTo>
                      <a:pt x="111" y="3249"/>
                    </a:lnTo>
                    <a:lnTo>
                      <a:pt x="110" y="3253"/>
                    </a:lnTo>
                    <a:lnTo>
                      <a:pt x="110" y="3260"/>
                    </a:lnTo>
                    <a:lnTo>
                      <a:pt x="107" y="3265"/>
                    </a:lnTo>
                    <a:lnTo>
                      <a:pt x="104" y="3271"/>
                    </a:lnTo>
                    <a:lnTo>
                      <a:pt x="106" y="3273"/>
                    </a:lnTo>
                    <a:lnTo>
                      <a:pt x="108" y="3274"/>
                    </a:lnTo>
                    <a:lnTo>
                      <a:pt x="110" y="3270"/>
                    </a:lnTo>
                    <a:lnTo>
                      <a:pt x="113" y="3261"/>
                    </a:lnTo>
                    <a:lnTo>
                      <a:pt x="120" y="3262"/>
                    </a:lnTo>
                    <a:lnTo>
                      <a:pt x="125" y="3257"/>
                    </a:lnTo>
                    <a:lnTo>
                      <a:pt x="127" y="3256"/>
                    </a:lnTo>
                    <a:lnTo>
                      <a:pt x="132" y="3256"/>
                    </a:lnTo>
                    <a:lnTo>
                      <a:pt x="137" y="3261"/>
                    </a:lnTo>
                    <a:lnTo>
                      <a:pt x="140" y="3264"/>
                    </a:lnTo>
                    <a:lnTo>
                      <a:pt x="141" y="3266"/>
                    </a:lnTo>
                    <a:lnTo>
                      <a:pt x="147" y="3275"/>
                    </a:lnTo>
                    <a:lnTo>
                      <a:pt x="149" y="3277"/>
                    </a:lnTo>
                    <a:lnTo>
                      <a:pt x="153" y="3283"/>
                    </a:lnTo>
                    <a:lnTo>
                      <a:pt x="153" y="3285"/>
                    </a:lnTo>
                    <a:lnTo>
                      <a:pt x="155" y="3290"/>
                    </a:lnTo>
                    <a:lnTo>
                      <a:pt x="161" y="3292"/>
                    </a:lnTo>
                    <a:lnTo>
                      <a:pt x="165" y="3294"/>
                    </a:lnTo>
                    <a:lnTo>
                      <a:pt x="166" y="3294"/>
                    </a:lnTo>
                    <a:lnTo>
                      <a:pt x="170" y="3295"/>
                    </a:lnTo>
                    <a:lnTo>
                      <a:pt x="176" y="3294"/>
                    </a:lnTo>
                    <a:lnTo>
                      <a:pt x="175" y="3291"/>
                    </a:lnTo>
                    <a:lnTo>
                      <a:pt x="174" y="3291"/>
                    </a:lnTo>
                    <a:lnTo>
                      <a:pt x="171" y="3290"/>
                    </a:lnTo>
                    <a:lnTo>
                      <a:pt x="167" y="3289"/>
                    </a:lnTo>
                    <a:lnTo>
                      <a:pt x="163" y="3289"/>
                    </a:lnTo>
                    <a:lnTo>
                      <a:pt x="157" y="3282"/>
                    </a:lnTo>
                    <a:lnTo>
                      <a:pt x="155" y="3279"/>
                    </a:lnTo>
                    <a:lnTo>
                      <a:pt x="154" y="3277"/>
                    </a:lnTo>
                    <a:lnTo>
                      <a:pt x="155" y="3274"/>
                    </a:lnTo>
                    <a:lnTo>
                      <a:pt x="159" y="3266"/>
                    </a:lnTo>
                    <a:lnTo>
                      <a:pt x="168" y="3261"/>
                    </a:lnTo>
                    <a:lnTo>
                      <a:pt x="179" y="3256"/>
                    </a:lnTo>
                    <a:lnTo>
                      <a:pt x="182" y="3256"/>
                    </a:lnTo>
                    <a:lnTo>
                      <a:pt x="183" y="3254"/>
                    </a:lnTo>
                    <a:lnTo>
                      <a:pt x="183" y="3266"/>
                    </a:lnTo>
                    <a:lnTo>
                      <a:pt x="183" y="3268"/>
                    </a:lnTo>
                    <a:lnTo>
                      <a:pt x="184" y="3266"/>
                    </a:lnTo>
                    <a:lnTo>
                      <a:pt x="187" y="3265"/>
                    </a:lnTo>
                    <a:lnTo>
                      <a:pt x="187" y="3261"/>
                    </a:lnTo>
                    <a:lnTo>
                      <a:pt x="188" y="3258"/>
                    </a:lnTo>
                    <a:lnTo>
                      <a:pt x="189" y="3257"/>
                    </a:lnTo>
                    <a:lnTo>
                      <a:pt x="191" y="3257"/>
                    </a:lnTo>
                    <a:lnTo>
                      <a:pt x="191" y="3265"/>
                    </a:lnTo>
                    <a:lnTo>
                      <a:pt x="189" y="3266"/>
                    </a:lnTo>
                    <a:lnTo>
                      <a:pt x="187" y="3269"/>
                    </a:lnTo>
                    <a:lnTo>
                      <a:pt x="184" y="3270"/>
                    </a:lnTo>
                    <a:lnTo>
                      <a:pt x="189" y="3273"/>
                    </a:lnTo>
                    <a:lnTo>
                      <a:pt x="195" y="3271"/>
                    </a:lnTo>
                    <a:lnTo>
                      <a:pt x="197" y="3271"/>
                    </a:lnTo>
                    <a:lnTo>
                      <a:pt x="199" y="3273"/>
                    </a:lnTo>
                    <a:lnTo>
                      <a:pt x="200" y="3273"/>
                    </a:lnTo>
                    <a:lnTo>
                      <a:pt x="202" y="3274"/>
                    </a:lnTo>
                    <a:lnTo>
                      <a:pt x="197" y="3274"/>
                    </a:lnTo>
                    <a:lnTo>
                      <a:pt x="197" y="3275"/>
                    </a:lnTo>
                    <a:lnTo>
                      <a:pt x="191" y="3274"/>
                    </a:lnTo>
                    <a:lnTo>
                      <a:pt x="185" y="3275"/>
                    </a:lnTo>
                    <a:lnTo>
                      <a:pt x="185" y="3277"/>
                    </a:lnTo>
                    <a:lnTo>
                      <a:pt x="187" y="3279"/>
                    </a:lnTo>
                    <a:lnTo>
                      <a:pt x="185" y="3278"/>
                    </a:lnTo>
                    <a:lnTo>
                      <a:pt x="183" y="3278"/>
                    </a:lnTo>
                    <a:lnTo>
                      <a:pt x="183" y="3282"/>
                    </a:lnTo>
                    <a:lnTo>
                      <a:pt x="184" y="3281"/>
                    </a:lnTo>
                    <a:lnTo>
                      <a:pt x="185" y="3282"/>
                    </a:lnTo>
                    <a:lnTo>
                      <a:pt x="188" y="3285"/>
                    </a:lnTo>
                    <a:lnTo>
                      <a:pt x="188" y="3287"/>
                    </a:lnTo>
                    <a:lnTo>
                      <a:pt x="189" y="3290"/>
                    </a:lnTo>
                    <a:lnTo>
                      <a:pt x="192" y="3289"/>
                    </a:lnTo>
                    <a:lnTo>
                      <a:pt x="195" y="3287"/>
                    </a:lnTo>
                    <a:lnTo>
                      <a:pt x="197" y="3286"/>
                    </a:lnTo>
                    <a:lnTo>
                      <a:pt x="204" y="3281"/>
                    </a:lnTo>
                    <a:lnTo>
                      <a:pt x="209" y="3278"/>
                    </a:lnTo>
                    <a:lnTo>
                      <a:pt x="210" y="3278"/>
                    </a:lnTo>
                    <a:lnTo>
                      <a:pt x="200" y="3285"/>
                    </a:lnTo>
                    <a:lnTo>
                      <a:pt x="192" y="3292"/>
                    </a:lnTo>
                    <a:lnTo>
                      <a:pt x="193" y="3292"/>
                    </a:lnTo>
                    <a:lnTo>
                      <a:pt x="195" y="3292"/>
                    </a:lnTo>
                    <a:lnTo>
                      <a:pt x="199" y="3291"/>
                    </a:lnTo>
                    <a:lnTo>
                      <a:pt x="200" y="3291"/>
                    </a:lnTo>
                    <a:lnTo>
                      <a:pt x="201" y="3291"/>
                    </a:lnTo>
                    <a:lnTo>
                      <a:pt x="199" y="3295"/>
                    </a:lnTo>
                    <a:lnTo>
                      <a:pt x="197" y="3296"/>
                    </a:lnTo>
                    <a:lnTo>
                      <a:pt x="191" y="3296"/>
                    </a:lnTo>
                    <a:lnTo>
                      <a:pt x="187" y="3296"/>
                    </a:lnTo>
                    <a:lnTo>
                      <a:pt x="184" y="3296"/>
                    </a:lnTo>
                    <a:lnTo>
                      <a:pt x="183" y="3296"/>
                    </a:lnTo>
                    <a:lnTo>
                      <a:pt x="183" y="3295"/>
                    </a:lnTo>
                    <a:lnTo>
                      <a:pt x="183" y="3307"/>
                    </a:lnTo>
                    <a:lnTo>
                      <a:pt x="195" y="3302"/>
                    </a:lnTo>
                    <a:lnTo>
                      <a:pt x="213" y="3294"/>
                    </a:lnTo>
                    <a:lnTo>
                      <a:pt x="216" y="3292"/>
                    </a:lnTo>
                    <a:lnTo>
                      <a:pt x="219" y="3291"/>
                    </a:lnTo>
                    <a:lnTo>
                      <a:pt x="221" y="3290"/>
                    </a:lnTo>
                    <a:lnTo>
                      <a:pt x="209" y="3298"/>
                    </a:lnTo>
                    <a:lnTo>
                      <a:pt x="208" y="3299"/>
                    </a:lnTo>
                    <a:lnTo>
                      <a:pt x="202" y="3302"/>
                    </a:lnTo>
                    <a:lnTo>
                      <a:pt x="196" y="3304"/>
                    </a:lnTo>
                    <a:lnTo>
                      <a:pt x="188" y="3306"/>
                    </a:lnTo>
                    <a:lnTo>
                      <a:pt x="184" y="3308"/>
                    </a:lnTo>
                    <a:lnTo>
                      <a:pt x="183" y="3309"/>
                    </a:lnTo>
                    <a:lnTo>
                      <a:pt x="183" y="3315"/>
                    </a:lnTo>
                    <a:lnTo>
                      <a:pt x="183" y="3324"/>
                    </a:lnTo>
                    <a:lnTo>
                      <a:pt x="183" y="3326"/>
                    </a:lnTo>
                    <a:lnTo>
                      <a:pt x="184" y="3324"/>
                    </a:lnTo>
                    <a:lnTo>
                      <a:pt x="192" y="3324"/>
                    </a:lnTo>
                    <a:lnTo>
                      <a:pt x="195" y="3325"/>
                    </a:lnTo>
                    <a:lnTo>
                      <a:pt x="191" y="3326"/>
                    </a:lnTo>
                    <a:lnTo>
                      <a:pt x="188" y="3326"/>
                    </a:lnTo>
                    <a:lnTo>
                      <a:pt x="184" y="3333"/>
                    </a:lnTo>
                    <a:lnTo>
                      <a:pt x="183" y="3333"/>
                    </a:lnTo>
                    <a:lnTo>
                      <a:pt x="183" y="3334"/>
                    </a:lnTo>
                    <a:lnTo>
                      <a:pt x="183" y="3336"/>
                    </a:lnTo>
                    <a:lnTo>
                      <a:pt x="184" y="3336"/>
                    </a:lnTo>
                    <a:lnTo>
                      <a:pt x="188" y="3334"/>
                    </a:lnTo>
                    <a:lnTo>
                      <a:pt x="199" y="3329"/>
                    </a:lnTo>
                    <a:lnTo>
                      <a:pt x="206" y="3326"/>
                    </a:lnTo>
                    <a:lnTo>
                      <a:pt x="208" y="3325"/>
                    </a:lnTo>
                    <a:lnTo>
                      <a:pt x="213" y="3321"/>
                    </a:lnTo>
                    <a:lnTo>
                      <a:pt x="214" y="3320"/>
                    </a:lnTo>
                    <a:lnTo>
                      <a:pt x="219" y="3316"/>
                    </a:lnTo>
                    <a:lnTo>
                      <a:pt x="222" y="3315"/>
                    </a:lnTo>
                    <a:lnTo>
                      <a:pt x="221" y="3316"/>
                    </a:lnTo>
                    <a:lnTo>
                      <a:pt x="217" y="3320"/>
                    </a:lnTo>
                    <a:lnTo>
                      <a:pt x="216" y="3321"/>
                    </a:lnTo>
                    <a:lnTo>
                      <a:pt x="214" y="3323"/>
                    </a:lnTo>
                    <a:lnTo>
                      <a:pt x="210" y="3326"/>
                    </a:lnTo>
                    <a:lnTo>
                      <a:pt x="205" y="3328"/>
                    </a:lnTo>
                    <a:lnTo>
                      <a:pt x="204" y="3328"/>
                    </a:lnTo>
                    <a:lnTo>
                      <a:pt x="201" y="3330"/>
                    </a:lnTo>
                    <a:lnTo>
                      <a:pt x="200" y="3330"/>
                    </a:lnTo>
                    <a:lnTo>
                      <a:pt x="200" y="3332"/>
                    </a:lnTo>
                    <a:lnTo>
                      <a:pt x="201" y="3336"/>
                    </a:lnTo>
                    <a:lnTo>
                      <a:pt x="209" y="3336"/>
                    </a:lnTo>
                    <a:lnTo>
                      <a:pt x="217" y="3336"/>
                    </a:lnTo>
                    <a:lnTo>
                      <a:pt x="218" y="3334"/>
                    </a:lnTo>
                    <a:lnTo>
                      <a:pt x="235" y="3329"/>
                    </a:lnTo>
                    <a:lnTo>
                      <a:pt x="244" y="3306"/>
                    </a:lnTo>
                    <a:lnTo>
                      <a:pt x="244" y="3304"/>
                    </a:lnTo>
                    <a:lnTo>
                      <a:pt x="242" y="3304"/>
                    </a:lnTo>
                    <a:lnTo>
                      <a:pt x="234" y="3307"/>
                    </a:lnTo>
                    <a:lnTo>
                      <a:pt x="240" y="3300"/>
                    </a:lnTo>
                    <a:lnTo>
                      <a:pt x="251" y="3295"/>
                    </a:lnTo>
                    <a:lnTo>
                      <a:pt x="256" y="3291"/>
                    </a:lnTo>
                    <a:lnTo>
                      <a:pt x="265" y="3282"/>
                    </a:lnTo>
                    <a:lnTo>
                      <a:pt x="267" y="3281"/>
                    </a:lnTo>
                    <a:lnTo>
                      <a:pt x="268" y="3274"/>
                    </a:lnTo>
                    <a:lnTo>
                      <a:pt x="268" y="3264"/>
                    </a:lnTo>
                    <a:lnTo>
                      <a:pt x="269" y="3262"/>
                    </a:lnTo>
                    <a:lnTo>
                      <a:pt x="272" y="3258"/>
                    </a:lnTo>
                    <a:lnTo>
                      <a:pt x="272" y="3260"/>
                    </a:lnTo>
                    <a:lnTo>
                      <a:pt x="273" y="3260"/>
                    </a:lnTo>
                    <a:lnTo>
                      <a:pt x="269" y="3278"/>
                    </a:lnTo>
                    <a:lnTo>
                      <a:pt x="267" y="3282"/>
                    </a:lnTo>
                    <a:lnTo>
                      <a:pt x="265" y="3285"/>
                    </a:lnTo>
                    <a:lnTo>
                      <a:pt x="260" y="3291"/>
                    </a:lnTo>
                    <a:lnTo>
                      <a:pt x="257" y="3294"/>
                    </a:lnTo>
                    <a:lnTo>
                      <a:pt x="257" y="3295"/>
                    </a:lnTo>
                    <a:lnTo>
                      <a:pt x="251" y="3302"/>
                    </a:lnTo>
                    <a:lnTo>
                      <a:pt x="247" y="3307"/>
                    </a:lnTo>
                    <a:lnTo>
                      <a:pt x="239" y="3320"/>
                    </a:lnTo>
                    <a:lnTo>
                      <a:pt x="239" y="3321"/>
                    </a:lnTo>
                    <a:lnTo>
                      <a:pt x="239" y="3324"/>
                    </a:lnTo>
                    <a:lnTo>
                      <a:pt x="239" y="3326"/>
                    </a:lnTo>
                    <a:lnTo>
                      <a:pt x="243" y="3325"/>
                    </a:lnTo>
                    <a:lnTo>
                      <a:pt x="247" y="3323"/>
                    </a:lnTo>
                    <a:lnTo>
                      <a:pt x="250" y="3320"/>
                    </a:lnTo>
                    <a:lnTo>
                      <a:pt x="251" y="3319"/>
                    </a:lnTo>
                    <a:lnTo>
                      <a:pt x="251" y="3317"/>
                    </a:lnTo>
                    <a:lnTo>
                      <a:pt x="254" y="3320"/>
                    </a:lnTo>
                    <a:lnTo>
                      <a:pt x="247" y="3326"/>
                    </a:lnTo>
                    <a:lnTo>
                      <a:pt x="238" y="3334"/>
                    </a:lnTo>
                    <a:lnTo>
                      <a:pt x="237" y="3337"/>
                    </a:lnTo>
                    <a:lnTo>
                      <a:pt x="235" y="3338"/>
                    </a:lnTo>
                    <a:lnTo>
                      <a:pt x="238" y="3353"/>
                    </a:lnTo>
                    <a:lnTo>
                      <a:pt x="239" y="3351"/>
                    </a:lnTo>
                    <a:lnTo>
                      <a:pt x="240" y="3351"/>
                    </a:lnTo>
                    <a:lnTo>
                      <a:pt x="244" y="3351"/>
                    </a:lnTo>
                    <a:lnTo>
                      <a:pt x="246" y="3351"/>
                    </a:lnTo>
                    <a:lnTo>
                      <a:pt x="244" y="3362"/>
                    </a:lnTo>
                    <a:lnTo>
                      <a:pt x="244" y="3366"/>
                    </a:lnTo>
                    <a:lnTo>
                      <a:pt x="247" y="3367"/>
                    </a:lnTo>
                    <a:lnTo>
                      <a:pt x="257" y="3355"/>
                    </a:lnTo>
                    <a:lnTo>
                      <a:pt x="259" y="3354"/>
                    </a:lnTo>
                    <a:lnTo>
                      <a:pt x="259" y="3353"/>
                    </a:lnTo>
                    <a:lnTo>
                      <a:pt x="259" y="3346"/>
                    </a:lnTo>
                    <a:lnTo>
                      <a:pt x="260" y="3343"/>
                    </a:lnTo>
                    <a:lnTo>
                      <a:pt x="260" y="3342"/>
                    </a:lnTo>
                    <a:lnTo>
                      <a:pt x="261" y="3332"/>
                    </a:lnTo>
                    <a:lnTo>
                      <a:pt x="263" y="3330"/>
                    </a:lnTo>
                    <a:lnTo>
                      <a:pt x="265" y="3329"/>
                    </a:lnTo>
                    <a:lnTo>
                      <a:pt x="272" y="3326"/>
                    </a:lnTo>
                    <a:lnTo>
                      <a:pt x="276" y="3328"/>
                    </a:lnTo>
                    <a:lnTo>
                      <a:pt x="274" y="3329"/>
                    </a:lnTo>
                    <a:lnTo>
                      <a:pt x="272" y="3330"/>
                    </a:lnTo>
                    <a:lnTo>
                      <a:pt x="271" y="3330"/>
                    </a:lnTo>
                    <a:lnTo>
                      <a:pt x="268" y="3333"/>
                    </a:lnTo>
                    <a:lnTo>
                      <a:pt x="265" y="3334"/>
                    </a:lnTo>
                    <a:lnTo>
                      <a:pt x="264" y="3336"/>
                    </a:lnTo>
                    <a:lnTo>
                      <a:pt x="264" y="3337"/>
                    </a:lnTo>
                    <a:lnTo>
                      <a:pt x="263" y="3343"/>
                    </a:lnTo>
                    <a:lnTo>
                      <a:pt x="264" y="3345"/>
                    </a:lnTo>
                    <a:lnTo>
                      <a:pt x="271" y="3350"/>
                    </a:lnTo>
                    <a:lnTo>
                      <a:pt x="272" y="3354"/>
                    </a:lnTo>
                    <a:lnTo>
                      <a:pt x="265" y="3359"/>
                    </a:lnTo>
                    <a:lnTo>
                      <a:pt x="263" y="3371"/>
                    </a:lnTo>
                    <a:lnTo>
                      <a:pt x="263" y="3372"/>
                    </a:lnTo>
                    <a:lnTo>
                      <a:pt x="267" y="3376"/>
                    </a:lnTo>
                    <a:lnTo>
                      <a:pt x="272" y="3374"/>
                    </a:lnTo>
                    <a:lnTo>
                      <a:pt x="274" y="3370"/>
                    </a:lnTo>
                    <a:lnTo>
                      <a:pt x="277" y="3367"/>
                    </a:lnTo>
                    <a:lnTo>
                      <a:pt x="278" y="3368"/>
                    </a:lnTo>
                    <a:lnTo>
                      <a:pt x="288" y="3384"/>
                    </a:lnTo>
                    <a:lnTo>
                      <a:pt x="289" y="3389"/>
                    </a:lnTo>
                    <a:lnTo>
                      <a:pt x="290" y="3391"/>
                    </a:lnTo>
                    <a:lnTo>
                      <a:pt x="290" y="3395"/>
                    </a:lnTo>
                    <a:lnTo>
                      <a:pt x="290" y="3396"/>
                    </a:lnTo>
                    <a:lnTo>
                      <a:pt x="293" y="3401"/>
                    </a:lnTo>
                    <a:lnTo>
                      <a:pt x="294" y="3401"/>
                    </a:lnTo>
                    <a:lnTo>
                      <a:pt x="297" y="3401"/>
                    </a:lnTo>
                    <a:lnTo>
                      <a:pt x="299" y="3400"/>
                    </a:lnTo>
                    <a:lnTo>
                      <a:pt x="307" y="3396"/>
                    </a:lnTo>
                    <a:lnTo>
                      <a:pt x="311" y="3395"/>
                    </a:lnTo>
                    <a:lnTo>
                      <a:pt x="314" y="3392"/>
                    </a:lnTo>
                    <a:lnTo>
                      <a:pt x="315" y="3389"/>
                    </a:lnTo>
                    <a:lnTo>
                      <a:pt x="324" y="3367"/>
                    </a:lnTo>
                    <a:lnTo>
                      <a:pt x="326" y="3361"/>
                    </a:lnTo>
                    <a:lnTo>
                      <a:pt x="326" y="3357"/>
                    </a:lnTo>
                    <a:lnTo>
                      <a:pt x="326" y="3349"/>
                    </a:lnTo>
                    <a:lnTo>
                      <a:pt x="324" y="3341"/>
                    </a:lnTo>
                    <a:lnTo>
                      <a:pt x="324" y="3338"/>
                    </a:lnTo>
                    <a:lnTo>
                      <a:pt x="323" y="3334"/>
                    </a:lnTo>
                    <a:lnTo>
                      <a:pt x="320" y="3330"/>
                    </a:lnTo>
                    <a:lnTo>
                      <a:pt x="320" y="3326"/>
                    </a:lnTo>
                    <a:lnTo>
                      <a:pt x="320" y="3325"/>
                    </a:lnTo>
                    <a:lnTo>
                      <a:pt x="323" y="3324"/>
                    </a:lnTo>
                    <a:lnTo>
                      <a:pt x="327" y="3341"/>
                    </a:lnTo>
                    <a:lnTo>
                      <a:pt x="327" y="3346"/>
                    </a:lnTo>
                    <a:lnTo>
                      <a:pt x="327" y="3347"/>
                    </a:lnTo>
                    <a:lnTo>
                      <a:pt x="327" y="3349"/>
                    </a:lnTo>
                    <a:lnTo>
                      <a:pt x="327" y="3364"/>
                    </a:lnTo>
                    <a:lnTo>
                      <a:pt x="329" y="3363"/>
                    </a:lnTo>
                    <a:lnTo>
                      <a:pt x="341" y="3340"/>
                    </a:lnTo>
                    <a:lnTo>
                      <a:pt x="341" y="3330"/>
                    </a:lnTo>
                    <a:lnTo>
                      <a:pt x="341" y="3328"/>
                    </a:lnTo>
                    <a:lnTo>
                      <a:pt x="339" y="3325"/>
                    </a:lnTo>
                    <a:lnTo>
                      <a:pt x="337" y="3324"/>
                    </a:lnTo>
                    <a:lnTo>
                      <a:pt x="337" y="3320"/>
                    </a:lnTo>
                    <a:lnTo>
                      <a:pt x="340" y="3317"/>
                    </a:lnTo>
                    <a:lnTo>
                      <a:pt x="341" y="3313"/>
                    </a:lnTo>
                    <a:lnTo>
                      <a:pt x="343" y="3312"/>
                    </a:lnTo>
                    <a:lnTo>
                      <a:pt x="344" y="3311"/>
                    </a:lnTo>
                    <a:lnTo>
                      <a:pt x="345" y="3308"/>
                    </a:lnTo>
                    <a:lnTo>
                      <a:pt x="345" y="3298"/>
                    </a:lnTo>
                    <a:lnTo>
                      <a:pt x="344" y="3292"/>
                    </a:lnTo>
                    <a:lnTo>
                      <a:pt x="344" y="3291"/>
                    </a:lnTo>
                    <a:lnTo>
                      <a:pt x="343" y="3290"/>
                    </a:lnTo>
                    <a:lnTo>
                      <a:pt x="344" y="3286"/>
                    </a:lnTo>
                    <a:lnTo>
                      <a:pt x="344" y="3285"/>
                    </a:lnTo>
                    <a:lnTo>
                      <a:pt x="348" y="3283"/>
                    </a:lnTo>
                    <a:lnTo>
                      <a:pt x="348" y="3285"/>
                    </a:lnTo>
                    <a:lnTo>
                      <a:pt x="349" y="3286"/>
                    </a:lnTo>
                    <a:lnTo>
                      <a:pt x="350" y="3298"/>
                    </a:lnTo>
                    <a:lnTo>
                      <a:pt x="349" y="3302"/>
                    </a:lnTo>
                    <a:lnTo>
                      <a:pt x="348" y="3307"/>
                    </a:lnTo>
                    <a:lnTo>
                      <a:pt x="348" y="3308"/>
                    </a:lnTo>
                    <a:lnTo>
                      <a:pt x="349" y="3319"/>
                    </a:lnTo>
                    <a:lnTo>
                      <a:pt x="350" y="3319"/>
                    </a:lnTo>
                    <a:lnTo>
                      <a:pt x="352" y="3321"/>
                    </a:lnTo>
                    <a:lnTo>
                      <a:pt x="353" y="3330"/>
                    </a:lnTo>
                    <a:lnTo>
                      <a:pt x="353" y="3332"/>
                    </a:lnTo>
                    <a:lnTo>
                      <a:pt x="349" y="3340"/>
                    </a:lnTo>
                    <a:lnTo>
                      <a:pt x="348" y="3342"/>
                    </a:lnTo>
                    <a:lnTo>
                      <a:pt x="346" y="3343"/>
                    </a:lnTo>
                    <a:lnTo>
                      <a:pt x="348" y="3343"/>
                    </a:lnTo>
                    <a:lnTo>
                      <a:pt x="352" y="3353"/>
                    </a:lnTo>
                    <a:lnTo>
                      <a:pt x="354" y="3357"/>
                    </a:lnTo>
                    <a:lnTo>
                      <a:pt x="356" y="3359"/>
                    </a:lnTo>
                    <a:lnTo>
                      <a:pt x="357" y="3359"/>
                    </a:lnTo>
                    <a:lnTo>
                      <a:pt x="357" y="3361"/>
                    </a:lnTo>
                    <a:lnTo>
                      <a:pt x="358" y="3361"/>
                    </a:lnTo>
                    <a:lnTo>
                      <a:pt x="360" y="3361"/>
                    </a:lnTo>
                    <a:lnTo>
                      <a:pt x="360" y="3359"/>
                    </a:lnTo>
                    <a:lnTo>
                      <a:pt x="362" y="3351"/>
                    </a:lnTo>
                    <a:lnTo>
                      <a:pt x="362" y="3350"/>
                    </a:lnTo>
                    <a:lnTo>
                      <a:pt x="362" y="3349"/>
                    </a:lnTo>
                    <a:lnTo>
                      <a:pt x="360" y="3347"/>
                    </a:lnTo>
                    <a:lnTo>
                      <a:pt x="358" y="3346"/>
                    </a:lnTo>
                    <a:lnTo>
                      <a:pt x="357" y="3342"/>
                    </a:lnTo>
                    <a:lnTo>
                      <a:pt x="358" y="3342"/>
                    </a:lnTo>
                    <a:lnTo>
                      <a:pt x="365" y="3336"/>
                    </a:lnTo>
                    <a:lnTo>
                      <a:pt x="366" y="3334"/>
                    </a:lnTo>
                    <a:lnTo>
                      <a:pt x="369" y="3334"/>
                    </a:lnTo>
                    <a:lnTo>
                      <a:pt x="371" y="3334"/>
                    </a:lnTo>
                    <a:lnTo>
                      <a:pt x="378" y="3332"/>
                    </a:lnTo>
                    <a:lnTo>
                      <a:pt x="379" y="3323"/>
                    </a:lnTo>
                    <a:lnTo>
                      <a:pt x="379" y="3321"/>
                    </a:lnTo>
                    <a:lnTo>
                      <a:pt x="378" y="3320"/>
                    </a:lnTo>
                    <a:lnTo>
                      <a:pt x="377" y="3315"/>
                    </a:lnTo>
                    <a:lnTo>
                      <a:pt x="375" y="3315"/>
                    </a:lnTo>
                    <a:lnTo>
                      <a:pt x="373" y="3315"/>
                    </a:lnTo>
                    <a:lnTo>
                      <a:pt x="370" y="3315"/>
                    </a:lnTo>
                    <a:lnTo>
                      <a:pt x="366" y="3316"/>
                    </a:lnTo>
                    <a:lnTo>
                      <a:pt x="365" y="3316"/>
                    </a:lnTo>
                    <a:lnTo>
                      <a:pt x="362" y="3320"/>
                    </a:lnTo>
                    <a:lnTo>
                      <a:pt x="361" y="3323"/>
                    </a:lnTo>
                    <a:lnTo>
                      <a:pt x="361" y="3324"/>
                    </a:lnTo>
                    <a:lnTo>
                      <a:pt x="361" y="3325"/>
                    </a:lnTo>
                    <a:lnTo>
                      <a:pt x="362" y="3326"/>
                    </a:lnTo>
                    <a:lnTo>
                      <a:pt x="363" y="3329"/>
                    </a:lnTo>
                    <a:lnTo>
                      <a:pt x="361" y="3328"/>
                    </a:lnTo>
                    <a:lnTo>
                      <a:pt x="360" y="3324"/>
                    </a:lnTo>
                    <a:lnTo>
                      <a:pt x="360" y="3323"/>
                    </a:lnTo>
                    <a:lnTo>
                      <a:pt x="360" y="3317"/>
                    </a:lnTo>
                    <a:lnTo>
                      <a:pt x="361" y="3309"/>
                    </a:lnTo>
                    <a:lnTo>
                      <a:pt x="363" y="3306"/>
                    </a:lnTo>
                    <a:lnTo>
                      <a:pt x="363" y="3304"/>
                    </a:lnTo>
                    <a:lnTo>
                      <a:pt x="365" y="3304"/>
                    </a:lnTo>
                    <a:lnTo>
                      <a:pt x="366" y="3303"/>
                    </a:lnTo>
                    <a:lnTo>
                      <a:pt x="367" y="3300"/>
                    </a:lnTo>
                    <a:lnTo>
                      <a:pt x="369" y="3298"/>
                    </a:lnTo>
                    <a:lnTo>
                      <a:pt x="370" y="3292"/>
                    </a:lnTo>
                    <a:lnTo>
                      <a:pt x="370" y="3291"/>
                    </a:lnTo>
                    <a:lnTo>
                      <a:pt x="369" y="3281"/>
                    </a:lnTo>
                    <a:lnTo>
                      <a:pt x="366" y="3281"/>
                    </a:lnTo>
                    <a:lnTo>
                      <a:pt x="362" y="3281"/>
                    </a:lnTo>
                    <a:lnTo>
                      <a:pt x="361" y="3281"/>
                    </a:lnTo>
                    <a:lnTo>
                      <a:pt x="360" y="3283"/>
                    </a:lnTo>
                    <a:lnTo>
                      <a:pt x="354" y="3282"/>
                    </a:lnTo>
                    <a:lnTo>
                      <a:pt x="352" y="3279"/>
                    </a:lnTo>
                    <a:lnTo>
                      <a:pt x="350" y="3271"/>
                    </a:lnTo>
                    <a:lnTo>
                      <a:pt x="352" y="3266"/>
                    </a:lnTo>
                    <a:lnTo>
                      <a:pt x="353" y="3248"/>
                    </a:lnTo>
                    <a:lnTo>
                      <a:pt x="356" y="3234"/>
                    </a:lnTo>
                    <a:lnTo>
                      <a:pt x="357" y="3234"/>
                    </a:lnTo>
                    <a:lnTo>
                      <a:pt x="356" y="3228"/>
                    </a:lnTo>
                    <a:lnTo>
                      <a:pt x="354" y="3213"/>
                    </a:lnTo>
                    <a:lnTo>
                      <a:pt x="349" y="3206"/>
                    </a:lnTo>
                    <a:lnTo>
                      <a:pt x="348" y="3202"/>
                    </a:lnTo>
                    <a:lnTo>
                      <a:pt x="344" y="3201"/>
                    </a:lnTo>
                    <a:lnTo>
                      <a:pt x="340" y="3198"/>
                    </a:lnTo>
                    <a:lnTo>
                      <a:pt x="333" y="3190"/>
                    </a:lnTo>
                    <a:lnTo>
                      <a:pt x="333" y="3189"/>
                    </a:lnTo>
                    <a:lnTo>
                      <a:pt x="333" y="3188"/>
                    </a:lnTo>
                    <a:lnTo>
                      <a:pt x="333" y="3181"/>
                    </a:lnTo>
                    <a:lnTo>
                      <a:pt x="332" y="3181"/>
                    </a:lnTo>
                    <a:lnTo>
                      <a:pt x="328" y="3179"/>
                    </a:lnTo>
                    <a:lnTo>
                      <a:pt x="323" y="3180"/>
                    </a:lnTo>
                    <a:lnTo>
                      <a:pt x="322" y="3180"/>
                    </a:lnTo>
                    <a:lnTo>
                      <a:pt x="319" y="3181"/>
                    </a:lnTo>
                    <a:lnTo>
                      <a:pt x="309" y="3184"/>
                    </a:lnTo>
                    <a:lnTo>
                      <a:pt x="305" y="3184"/>
                    </a:lnTo>
                    <a:lnTo>
                      <a:pt x="295" y="3184"/>
                    </a:lnTo>
                    <a:lnTo>
                      <a:pt x="298" y="3182"/>
                    </a:lnTo>
                    <a:lnTo>
                      <a:pt x="326" y="3176"/>
                    </a:lnTo>
                    <a:lnTo>
                      <a:pt x="329" y="3176"/>
                    </a:lnTo>
                    <a:lnTo>
                      <a:pt x="332" y="3176"/>
                    </a:lnTo>
                    <a:lnTo>
                      <a:pt x="336" y="3179"/>
                    </a:lnTo>
                    <a:lnTo>
                      <a:pt x="341" y="3188"/>
                    </a:lnTo>
                    <a:lnTo>
                      <a:pt x="341" y="3193"/>
                    </a:lnTo>
                    <a:lnTo>
                      <a:pt x="345" y="3198"/>
                    </a:lnTo>
                    <a:lnTo>
                      <a:pt x="346" y="3198"/>
                    </a:lnTo>
                    <a:lnTo>
                      <a:pt x="348" y="3199"/>
                    </a:lnTo>
                    <a:lnTo>
                      <a:pt x="352" y="3198"/>
                    </a:lnTo>
                    <a:lnTo>
                      <a:pt x="354" y="3198"/>
                    </a:lnTo>
                    <a:lnTo>
                      <a:pt x="365" y="3210"/>
                    </a:lnTo>
                    <a:lnTo>
                      <a:pt x="365" y="3211"/>
                    </a:lnTo>
                    <a:lnTo>
                      <a:pt x="365" y="3213"/>
                    </a:lnTo>
                    <a:lnTo>
                      <a:pt x="365" y="3214"/>
                    </a:lnTo>
                    <a:lnTo>
                      <a:pt x="362" y="3219"/>
                    </a:lnTo>
                    <a:lnTo>
                      <a:pt x="361" y="3222"/>
                    </a:lnTo>
                    <a:lnTo>
                      <a:pt x="360" y="3224"/>
                    </a:lnTo>
                    <a:lnTo>
                      <a:pt x="360" y="3226"/>
                    </a:lnTo>
                    <a:lnTo>
                      <a:pt x="358" y="3243"/>
                    </a:lnTo>
                    <a:lnTo>
                      <a:pt x="360" y="3247"/>
                    </a:lnTo>
                    <a:lnTo>
                      <a:pt x="362" y="3253"/>
                    </a:lnTo>
                    <a:lnTo>
                      <a:pt x="362" y="3258"/>
                    </a:lnTo>
                    <a:lnTo>
                      <a:pt x="362" y="3261"/>
                    </a:lnTo>
                    <a:lnTo>
                      <a:pt x="361" y="3265"/>
                    </a:lnTo>
                    <a:lnTo>
                      <a:pt x="358" y="3269"/>
                    </a:lnTo>
                    <a:lnTo>
                      <a:pt x="357" y="3275"/>
                    </a:lnTo>
                    <a:lnTo>
                      <a:pt x="356" y="3277"/>
                    </a:lnTo>
                    <a:lnTo>
                      <a:pt x="357" y="3278"/>
                    </a:lnTo>
                    <a:lnTo>
                      <a:pt x="358" y="3277"/>
                    </a:lnTo>
                    <a:lnTo>
                      <a:pt x="366" y="3274"/>
                    </a:lnTo>
                    <a:lnTo>
                      <a:pt x="369" y="3273"/>
                    </a:lnTo>
                    <a:lnTo>
                      <a:pt x="382" y="3292"/>
                    </a:lnTo>
                    <a:lnTo>
                      <a:pt x="383" y="3299"/>
                    </a:lnTo>
                    <a:lnTo>
                      <a:pt x="379" y="3306"/>
                    </a:lnTo>
                    <a:lnTo>
                      <a:pt x="379" y="3311"/>
                    </a:lnTo>
                    <a:lnTo>
                      <a:pt x="379" y="3312"/>
                    </a:lnTo>
                    <a:lnTo>
                      <a:pt x="381" y="3312"/>
                    </a:lnTo>
                    <a:lnTo>
                      <a:pt x="383" y="3312"/>
                    </a:lnTo>
                    <a:lnTo>
                      <a:pt x="388" y="3309"/>
                    </a:lnTo>
                    <a:lnTo>
                      <a:pt x="391" y="3306"/>
                    </a:lnTo>
                    <a:lnTo>
                      <a:pt x="388" y="3303"/>
                    </a:lnTo>
                    <a:lnTo>
                      <a:pt x="387" y="3302"/>
                    </a:lnTo>
                    <a:lnTo>
                      <a:pt x="388" y="3302"/>
                    </a:lnTo>
                    <a:lnTo>
                      <a:pt x="398" y="3311"/>
                    </a:lnTo>
                    <a:lnTo>
                      <a:pt x="400" y="3313"/>
                    </a:lnTo>
                    <a:lnTo>
                      <a:pt x="403" y="3316"/>
                    </a:lnTo>
                    <a:lnTo>
                      <a:pt x="404" y="3317"/>
                    </a:lnTo>
                    <a:lnTo>
                      <a:pt x="404" y="3320"/>
                    </a:lnTo>
                    <a:lnTo>
                      <a:pt x="403" y="3319"/>
                    </a:lnTo>
                    <a:lnTo>
                      <a:pt x="401" y="3317"/>
                    </a:lnTo>
                    <a:lnTo>
                      <a:pt x="399" y="3316"/>
                    </a:lnTo>
                    <a:lnTo>
                      <a:pt x="398" y="3316"/>
                    </a:lnTo>
                    <a:lnTo>
                      <a:pt x="395" y="3317"/>
                    </a:lnTo>
                    <a:lnTo>
                      <a:pt x="392" y="3320"/>
                    </a:lnTo>
                    <a:lnTo>
                      <a:pt x="391" y="3321"/>
                    </a:lnTo>
                    <a:lnTo>
                      <a:pt x="391" y="3324"/>
                    </a:lnTo>
                    <a:lnTo>
                      <a:pt x="388" y="3333"/>
                    </a:lnTo>
                    <a:lnTo>
                      <a:pt x="388" y="3334"/>
                    </a:lnTo>
                    <a:lnTo>
                      <a:pt x="392" y="3341"/>
                    </a:lnTo>
                    <a:lnTo>
                      <a:pt x="394" y="3342"/>
                    </a:lnTo>
                    <a:lnTo>
                      <a:pt x="395" y="3342"/>
                    </a:lnTo>
                    <a:lnTo>
                      <a:pt x="408" y="3336"/>
                    </a:lnTo>
                    <a:lnTo>
                      <a:pt x="417" y="3332"/>
                    </a:lnTo>
                    <a:lnTo>
                      <a:pt x="420" y="3330"/>
                    </a:lnTo>
                    <a:lnTo>
                      <a:pt x="420" y="3329"/>
                    </a:lnTo>
                    <a:lnTo>
                      <a:pt x="421" y="3328"/>
                    </a:lnTo>
                    <a:lnTo>
                      <a:pt x="421" y="3324"/>
                    </a:lnTo>
                    <a:lnTo>
                      <a:pt x="422" y="3321"/>
                    </a:lnTo>
                    <a:lnTo>
                      <a:pt x="422" y="3320"/>
                    </a:lnTo>
                    <a:lnTo>
                      <a:pt x="421" y="3317"/>
                    </a:lnTo>
                    <a:lnTo>
                      <a:pt x="420" y="3316"/>
                    </a:lnTo>
                    <a:lnTo>
                      <a:pt x="418" y="3316"/>
                    </a:lnTo>
                    <a:lnTo>
                      <a:pt x="409" y="3300"/>
                    </a:lnTo>
                    <a:lnTo>
                      <a:pt x="408" y="3298"/>
                    </a:lnTo>
                    <a:lnTo>
                      <a:pt x="405" y="3291"/>
                    </a:lnTo>
                    <a:lnTo>
                      <a:pt x="404" y="3286"/>
                    </a:lnTo>
                    <a:lnTo>
                      <a:pt x="407" y="3286"/>
                    </a:lnTo>
                    <a:lnTo>
                      <a:pt x="411" y="3296"/>
                    </a:lnTo>
                    <a:lnTo>
                      <a:pt x="412" y="3298"/>
                    </a:lnTo>
                    <a:lnTo>
                      <a:pt x="418" y="3311"/>
                    </a:lnTo>
                    <a:lnTo>
                      <a:pt x="429" y="3326"/>
                    </a:lnTo>
                    <a:lnTo>
                      <a:pt x="432" y="3328"/>
                    </a:lnTo>
                    <a:lnTo>
                      <a:pt x="433" y="3329"/>
                    </a:lnTo>
                    <a:lnTo>
                      <a:pt x="441" y="3334"/>
                    </a:lnTo>
                    <a:lnTo>
                      <a:pt x="451" y="3336"/>
                    </a:lnTo>
                    <a:lnTo>
                      <a:pt x="451" y="3334"/>
                    </a:lnTo>
                    <a:lnTo>
                      <a:pt x="450" y="3333"/>
                    </a:lnTo>
                    <a:lnTo>
                      <a:pt x="450" y="3332"/>
                    </a:lnTo>
                    <a:lnTo>
                      <a:pt x="447" y="3333"/>
                    </a:lnTo>
                    <a:lnTo>
                      <a:pt x="445" y="3329"/>
                    </a:lnTo>
                    <a:lnTo>
                      <a:pt x="443" y="3326"/>
                    </a:lnTo>
                    <a:lnTo>
                      <a:pt x="443" y="3323"/>
                    </a:lnTo>
                    <a:lnTo>
                      <a:pt x="445" y="3320"/>
                    </a:lnTo>
                    <a:lnTo>
                      <a:pt x="446" y="3316"/>
                    </a:lnTo>
                    <a:lnTo>
                      <a:pt x="443" y="3306"/>
                    </a:lnTo>
                    <a:lnTo>
                      <a:pt x="441" y="3300"/>
                    </a:lnTo>
                    <a:lnTo>
                      <a:pt x="441" y="3299"/>
                    </a:lnTo>
                    <a:lnTo>
                      <a:pt x="439" y="3299"/>
                    </a:lnTo>
                    <a:lnTo>
                      <a:pt x="437" y="3296"/>
                    </a:lnTo>
                    <a:lnTo>
                      <a:pt x="429" y="3299"/>
                    </a:lnTo>
                    <a:lnTo>
                      <a:pt x="428" y="3296"/>
                    </a:lnTo>
                    <a:lnTo>
                      <a:pt x="425" y="3294"/>
                    </a:lnTo>
                    <a:lnTo>
                      <a:pt x="421" y="3286"/>
                    </a:lnTo>
                    <a:lnTo>
                      <a:pt x="416" y="3264"/>
                    </a:lnTo>
                    <a:lnTo>
                      <a:pt x="416" y="3262"/>
                    </a:lnTo>
                    <a:lnTo>
                      <a:pt x="417" y="3261"/>
                    </a:lnTo>
                    <a:lnTo>
                      <a:pt x="421" y="3260"/>
                    </a:lnTo>
                    <a:lnTo>
                      <a:pt x="422" y="3260"/>
                    </a:lnTo>
                    <a:lnTo>
                      <a:pt x="429" y="3265"/>
                    </a:lnTo>
                    <a:lnTo>
                      <a:pt x="430" y="3265"/>
                    </a:lnTo>
                    <a:lnTo>
                      <a:pt x="430" y="3270"/>
                    </a:lnTo>
                    <a:lnTo>
                      <a:pt x="430" y="3273"/>
                    </a:lnTo>
                    <a:lnTo>
                      <a:pt x="430" y="3274"/>
                    </a:lnTo>
                    <a:lnTo>
                      <a:pt x="430" y="3275"/>
                    </a:lnTo>
                    <a:lnTo>
                      <a:pt x="429" y="3277"/>
                    </a:lnTo>
                    <a:lnTo>
                      <a:pt x="428" y="3279"/>
                    </a:lnTo>
                    <a:lnTo>
                      <a:pt x="434" y="3287"/>
                    </a:lnTo>
                    <a:lnTo>
                      <a:pt x="435" y="3290"/>
                    </a:lnTo>
                    <a:lnTo>
                      <a:pt x="438" y="3290"/>
                    </a:lnTo>
                    <a:lnTo>
                      <a:pt x="439" y="3291"/>
                    </a:lnTo>
                    <a:lnTo>
                      <a:pt x="446" y="3298"/>
                    </a:lnTo>
                    <a:lnTo>
                      <a:pt x="449" y="3303"/>
                    </a:lnTo>
                    <a:lnTo>
                      <a:pt x="449" y="3304"/>
                    </a:lnTo>
                    <a:lnTo>
                      <a:pt x="449" y="3307"/>
                    </a:lnTo>
                    <a:lnTo>
                      <a:pt x="450" y="3309"/>
                    </a:lnTo>
                    <a:lnTo>
                      <a:pt x="455" y="3307"/>
                    </a:lnTo>
                    <a:lnTo>
                      <a:pt x="455" y="3306"/>
                    </a:lnTo>
                    <a:lnTo>
                      <a:pt x="455" y="3302"/>
                    </a:lnTo>
                    <a:lnTo>
                      <a:pt x="455" y="3300"/>
                    </a:lnTo>
                    <a:lnTo>
                      <a:pt x="453" y="3298"/>
                    </a:lnTo>
                    <a:lnTo>
                      <a:pt x="447" y="3294"/>
                    </a:lnTo>
                    <a:lnTo>
                      <a:pt x="446" y="3281"/>
                    </a:lnTo>
                    <a:lnTo>
                      <a:pt x="449" y="3279"/>
                    </a:lnTo>
                    <a:lnTo>
                      <a:pt x="449" y="3273"/>
                    </a:lnTo>
                    <a:lnTo>
                      <a:pt x="446" y="3269"/>
                    </a:lnTo>
                    <a:lnTo>
                      <a:pt x="445" y="3268"/>
                    </a:lnTo>
                    <a:lnTo>
                      <a:pt x="437" y="3258"/>
                    </a:lnTo>
                    <a:lnTo>
                      <a:pt x="432" y="3253"/>
                    </a:lnTo>
                    <a:lnTo>
                      <a:pt x="428" y="3252"/>
                    </a:lnTo>
                    <a:lnTo>
                      <a:pt x="421" y="3247"/>
                    </a:lnTo>
                    <a:lnTo>
                      <a:pt x="418" y="3244"/>
                    </a:lnTo>
                    <a:lnTo>
                      <a:pt x="408" y="3234"/>
                    </a:lnTo>
                    <a:lnTo>
                      <a:pt x="401" y="3223"/>
                    </a:lnTo>
                    <a:lnTo>
                      <a:pt x="403" y="3222"/>
                    </a:lnTo>
                    <a:lnTo>
                      <a:pt x="408" y="3222"/>
                    </a:lnTo>
                    <a:lnTo>
                      <a:pt x="412" y="3223"/>
                    </a:lnTo>
                    <a:lnTo>
                      <a:pt x="415" y="3223"/>
                    </a:lnTo>
                    <a:lnTo>
                      <a:pt x="417" y="3223"/>
                    </a:lnTo>
                    <a:lnTo>
                      <a:pt x="421" y="3222"/>
                    </a:lnTo>
                    <a:lnTo>
                      <a:pt x="421" y="3220"/>
                    </a:lnTo>
                    <a:lnTo>
                      <a:pt x="412" y="3215"/>
                    </a:lnTo>
                    <a:lnTo>
                      <a:pt x="407" y="3214"/>
                    </a:lnTo>
                    <a:lnTo>
                      <a:pt x="403" y="3217"/>
                    </a:lnTo>
                    <a:lnTo>
                      <a:pt x="403" y="3215"/>
                    </a:lnTo>
                    <a:lnTo>
                      <a:pt x="405" y="3214"/>
                    </a:lnTo>
                    <a:lnTo>
                      <a:pt x="407" y="3213"/>
                    </a:lnTo>
                    <a:lnTo>
                      <a:pt x="408" y="3213"/>
                    </a:lnTo>
                    <a:lnTo>
                      <a:pt x="413" y="3213"/>
                    </a:lnTo>
                    <a:lnTo>
                      <a:pt x="424" y="3217"/>
                    </a:lnTo>
                    <a:lnTo>
                      <a:pt x="425" y="3218"/>
                    </a:lnTo>
                    <a:lnTo>
                      <a:pt x="426" y="3218"/>
                    </a:lnTo>
                    <a:lnTo>
                      <a:pt x="429" y="3214"/>
                    </a:lnTo>
                    <a:lnTo>
                      <a:pt x="430" y="3211"/>
                    </a:lnTo>
                    <a:lnTo>
                      <a:pt x="430" y="3209"/>
                    </a:lnTo>
                    <a:lnTo>
                      <a:pt x="429" y="3209"/>
                    </a:lnTo>
                    <a:lnTo>
                      <a:pt x="426" y="3209"/>
                    </a:lnTo>
                    <a:lnTo>
                      <a:pt x="424" y="3207"/>
                    </a:lnTo>
                    <a:lnTo>
                      <a:pt x="416" y="3198"/>
                    </a:lnTo>
                    <a:lnTo>
                      <a:pt x="413" y="3193"/>
                    </a:lnTo>
                    <a:lnTo>
                      <a:pt x="415" y="3193"/>
                    </a:lnTo>
                    <a:lnTo>
                      <a:pt x="416" y="3194"/>
                    </a:lnTo>
                    <a:lnTo>
                      <a:pt x="416" y="3197"/>
                    </a:lnTo>
                    <a:lnTo>
                      <a:pt x="417" y="3198"/>
                    </a:lnTo>
                    <a:lnTo>
                      <a:pt x="418" y="3198"/>
                    </a:lnTo>
                    <a:lnTo>
                      <a:pt x="428" y="3205"/>
                    </a:lnTo>
                    <a:lnTo>
                      <a:pt x="434" y="3203"/>
                    </a:lnTo>
                    <a:lnTo>
                      <a:pt x="438" y="3199"/>
                    </a:lnTo>
                    <a:lnTo>
                      <a:pt x="439" y="3198"/>
                    </a:lnTo>
                    <a:lnTo>
                      <a:pt x="439" y="3197"/>
                    </a:lnTo>
                    <a:lnTo>
                      <a:pt x="439" y="3194"/>
                    </a:lnTo>
                    <a:lnTo>
                      <a:pt x="435" y="3192"/>
                    </a:lnTo>
                    <a:lnTo>
                      <a:pt x="434" y="3188"/>
                    </a:lnTo>
                    <a:lnTo>
                      <a:pt x="434" y="3186"/>
                    </a:lnTo>
                    <a:lnTo>
                      <a:pt x="430" y="3184"/>
                    </a:lnTo>
                    <a:lnTo>
                      <a:pt x="426" y="3177"/>
                    </a:lnTo>
                    <a:lnTo>
                      <a:pt x="429" y="3172"/>
                    </a:lnTo>
                    <a:lnTo>
                      <a:pt x="429" y="3169"/>
                    </a:lnTo>
                    <a:lnTo>
                      <a:pt x="428" y="3164"/>
                    </a:lnTo>
                    <a:lnTo>
                      <a:pt x="426" y="3164"/>
                    </a:lnTo>
                    <a:lnTo>
                      <a:pt x="417" y="3163"/>
                    </a:lnTo>
                    <a:lnTo>
                      <a:pt x="413" y="3162"/>
                    </a:lnTo>
                    <a:lnTo>
                      <a:pt x="405" y="3163"/>
                    </a:lnTo>
                    <a:lnTo>
                      <a:pt x="403" y="3163"/>
                    </a:lnTo>
                    <a:lnTo>
                      <a:pt x="400" y="3160"/>
                    </a:lnTo>
                    <a:lnTo>
                      <a:pt x="399" y="3159"/>
                    </a:lnTo>
                    <a:lnTo>
                      <a:pt x="399" y="3158"/>
                    </a:lnTo>
                    <a:lnTo>
                      <a:pt x="399" y="3156"/>
                    </a:lnTo>
                    <a:lnTo>
                      <a:pt x="401" y="3154"/>
                    </a:lnTo>
                    <a:lnTo>
                      <a:pt x="403" y="3156"/>
                    </a:lnTo>
                    <a:lnTo>
                      <a:pt x="403" y="3158"/>
                    </a:lnTo>
                    <a:lnTo>
                      <a:pt x="403" y="3159"/>
                    </a:lnTo>
                    <a:lnTo>
                      <a:pt x="404" y="3160"/>
                    </a:lnTo>
                    <a:lnTo>
                      <a:pt x="407" y="3159"/>
                    </a:lnTo>
                    <a:lnTo>
                      <a:pt x="408" y="3152"/>
                    </a:lnTo>
                    <a:lnTo>
                      <a:pt x="405" y="3134"/>
                    </a:lnTo>
                    <a:lnTo>
                      <a:pt x="405" y="3120"/>
                    </a:lnTo>
                    <a:lnTo>
                      <a:pt x="405" y="3110"/>
                    </a:lnTo>
                    <a:lnTo>
                      <a:pt x="407" y="3108"/>
                    </a:lnTo>
                    <a:lnTo>
                      <a:pt x="407" y="3107"/>
                    </a:lnTo>
                    <a:lnTo>
                      <a:pt x="408" y="3105"/>
                    </a:lnTo>
                    <a:lnTo>
                      <a:pt x="409" y="3104"/>
                    </a:lnTo>
                    <a:lnTo>
                      <a:pt x="411" y="3093"/>
                    </a:lnTo>
                    <a:lnTo>
                      <a:pt x="411" y="3092"/>
                    </a:lnTo>
                    <a:lnTo>
                      <a:pt x="384" y="3080"/>
                    </a:lnTo>
                    <a:lnTo>
                      <a:pt x="382" y="3079"/>
                    </a:lnTo>
                    <a:lnTo>
                      <a:pt x="378" y="3079"/>
                    </a:lnTo>
                    <a:lnTo>
                      <a:pt x="377" y="3080"/>
                    </a:lnTo>
                    <a:lnTo>
                      <a:pt x="375" y="3080"/>
                    </a:lnTo>
                    <a:lnTo>
                      <a:pt x="371" y="3080"/>
                    </a:lnTo>
                    <a:lnTo>
                      <a:pt x="371" y="3079"/>
                    </a:lnTo>
                    <a:lnTo>
                      <a:pt x="373" y="3079"/>
                    </a:lnTo>
                    <a:lnTo>
                      <a:pt x="381" y="3078"/>
                    </a:lnTo>
                    <a:lnTo>
                      <a:pt x="390" y="3080"/>
                    </a:lnTo>
                    <a:lnTo>
                      <a:pt x="394" y="3083"/>
                    </a:lnTo>
                    <a:lnTo>
                      <a:pt x="396" y="3083"/>
                    </a:lnTo>
                    <a:lnTo>
                      <a:pt x="399" y="3084"/>
                    </a:lnTo>
                    <a:lnTo>
                      <a:pt x="404" y="3087"/>
                    </a:lnTo>
                    <a:lnTo>
                      <a:pt x="411" y="3091"/>
                    </a:lnTo>
                    <a:lnTo>
                      <a:pt x="412" y="3092"/>
                    </a:lnTo>
                    <a:lnTo>
                      <a:pt x="412" y="3093"/>
                    </a:lnTo>
                    <a:lnTo>
                      <a:pt x="412" y="3099"/>
                    </a:lnTo>
                    <a:lnTo>
                      <a:pt x="411" y="3104"/>
                    </a:lnTo>
                    <a:lnTo>
                      <a:pt x="408" y="3108"/>
                    </a:lnTo>
                    <a:lnTo>
                      <a:pt x="408" y="3110"/>
                    </a:lnTo>
                    <a:lnTo>
                      <a:pt x="409" y="3112"/>
                    </a:lnTo>
                    <a:lnTo>
                      <a:pt x="425" y="3126"/>
                    </a:lnTo>
                    <a:lnTo>
                      <a:pt x="426" y="3127"/>
                    </a:lnTo>
                    <a:lnTo>
                      <a:pt x="429" y="3127"/>
                    </a:lnTo>
                    <a:lnTo>
                      <a:pt x="433" y="3133"/>
                    </a:lnTo>
                    <a:lnTo>
                      <a:pt x="437" y="3138"/>
                    </a:lnTo>
                    <a:lnTo>
                      <a:pt x="424" y="3156"/>
                    </a:lnTo>
                    <a:lnTo>
                      <a:pt x="424" y="3158"/>
                    </a:lnTo>
                    <a:lnTo>
                      <a:pt x="424" y="3159"/>
                    </a:lnTo>
                    <a:lnTo>
                      <a:pt x="425" y="3159"/>
                    </a:lnTo>
                    <a:lnTo>
                      <a:pt x="446" y="3164"/>
                    </a:lnTo>
                    <a:lnTo>
                      <a:pt x="446" y="3154"/>
                    </a:lnTo>
                    <a:lnTo>
                      <a:pt x="447" y="3152"/>
                    </a:lnTo>
                    <a:lnTo>
                      <a:pt x="456" y="3150"/>
                    </a:lnTo>
                    <a:lnTo>
                      <a:pt x="470" y="3151"/>
                    </a:lnTo>
                    <a:lnTo>
                      <a:pt x="473" y="3152"/>
                    </a:lnTo>
                    <a:lnTo>
                      <a:pt x="487" y="3155"/>
                    </a:lnTo>
                    <a:lnTo>
                      <a:pt x="492" y="3160"/>
                    </a:lnTo>
                    <a:lnTo>
                      <a:pt x="490" y="3164"/>
                    </a:lnTo>
                    <a:lnTo>
                      <a:pt x="490" y="3165"/>
                    </a:lnTo>
                    <a:lnTo>
                      <a:pt x="494" y="3165"/>
                    </a:lnTo>
                    <a:lnTo>
                      <a:pt x="502" y="3164"/>
                    </a:lnTo>
                    <a:lnTo>
                      <a:pt x="505" y="3164"/>
                    </a:lnTo>
                    <a:lnTo>
                      <a:pt x="511" y="3158"/>
                    </a:lnTo>
                    <a:lnTo>
                      <a:pt x="514" y="3155"/>
                    </a:lnTo>
                    <a:lnTo>
                      <a:pt x="515" y="3152"/>
                    </a:lnTo>
                    <a:lnTo>
                      <a:pt x="515" y="3151"/>
                    </a:lnTo>
                    <a:lnTo>
                      <a:pt x="513" y="3147"/>
                    </a:lnTo>
                    <a:lnTo>
                      <a:pt x="506" y="3142"/>
                    </a:lnTo>
                    <a:lnTo>
                      <a:pt x="505" y="3141"/>
                    </a:lnTo>
                    <a:lnTo>
                      <a:pt x="498" y="3138"/>
                    </a:lnTo>
                    <a:lnTo>
                      <a:pt x="497" y="3137"/>
                    </a:lnTo>
                    <a:lnTo>
                      <a:pt x="494" y="3133"/>
                    </a:lnTo>
                    <a:lnTo>
                      <a:pt x="489" y="3121"/>
                    </a:lnTo>
                    <a:lnTo>
                      <a:pt x="497" y="3127"/>
                    </a:lnTo>
                    <a:lnTo>
                      <a:pt x="507" y="3131"/>
                    </a:lnTo>
                    <a:lnTo>
                      <a:pt x="511" y="3130"/>
                    </a:lnTo>
                    <a:lnTo>
                      <a:pt x="521" y="3126"/>
                    </a:lnTo>
                    <a:lnTo>
                      <a:pt x="530" y="3127"/>
                    </a:lnTo>
                    <a:lnTo>
                      <a:pt x="535" y="3127"/>
                    </a:lnTo>
                    <a:lnTo>
                      <a:pt x="556" y="3125"/>
                    </a:lnTo>
                    <a:lnTo>
                      <a:pt x="557" y="3125"/>
                    </a:lnTo>
                    <a:lnTo>
                      <a:pt x="556" y="3122"/>
                    </a:lnTo>
                    <a:lnTo>
                      <a:pt x="551" y="3120"/>
                    </a:lnTo>
                    <a:lnTo>
                      <a:pt x="548" y="3120"/>
                    </a:lnTo>
                    <a:lnTo>
                      <a:pt x="547" y="3118"/>
                    </a:lnTo>
                    <a:lnTo>
                      <a:pt x="548" y="3114"/>
                    </a:lnTo>
                    <a:lnTo>
                      <a:pt x="549" y="3112"/>
                    </a:lnTo>
                    <a:lnTo>
                      <a:pt x="551" y="3109"/>
                    </a:lnTo>
                    <a:lnTo>
                      <a:pt x="548" y="3105"/>
                    </a:lnTo>
                    <a:lnTo>
                      <a:pt x="540" y="3097"/>
                    </a:lnTo>
                    <a:lnTo>
                      <a:pt x="534" y="3092"/>
                    </a:lnTo>
                    <a:lnTo>
                      <a:pt x="534" y="3091"/>
                    </a:lnTo>
                    <a:lnTo>
                      <a:pt x="542" y="3088"/>
                    </a:lnTo>
                    <a:lnTo>
                      <a:pt x="548" y="3092"/>
                    </a:lnTo>
                    <a:lnTo>
                      <a:pt x="549" y="3093"/>
                    </a:lnTo>
                    <a:lnTo>
                      <a:pt x="551" y="3095"/>
                    </a:lnTo>
                    <a:lnTo>
                      <a:pt x="553" y="3101"/>
                    </a:lnTo>
                    <a:lnTo>
                      <a:pt x="552" y="3103"/>
                    </a:lnTo>
                    <a:lnTo>
                      <a:pt x="553" y="3107"/>
                    </a:lnTo>
                    <a:lnTo>
                      <a:pt x="555" y="3108"/>
                    </a:lnTo>
                    <a:lnTo>
                      <a:pt x="556" y="3112"/>
                    </a:lnTo>
                    <a:lnTo>
                      <a:pt x="557" y="3113"/>
                    </a:lnTo>
                    <a:lnTo>
                      <a:pt x="559" y="3114"/>
                    </a:lnTo>
                    <a:lnTo>
                      <a:pt x="560" y="3114"/>
                    </a:lnTo>
                    <a:lnTo>
                      <a:pt x="560" y="3113"/>
                    </a:lnTo>
                    <a:lnTo>
                      <a:pt x="562" y="3112"/>
                    </a:lnTo>
                    <a:lnTo>
                      <a:pt x="568" y="3103"/>
                    </a:lnTo>
                    <a:lnTo>
                      <a:pt x="570" y="3097"/>
                    </a:lnTo>
                    <a:lnTo>
                      <a:pt x="572" y="3092"/>
                    </a:lnTo>
                    <a:lnTo>
                      <a:pt x="570" y="3084"/>
                    </a:lnTo>
                    <a:lnTo>
                      <a:pt x="570" y="3082"/>
                    </a:lnTo>
                    <a:lnTo>
                      <a:pt x="562" y="3062"/>
                    </a:lnTo>
                    <a:lnTo>
                      <a:pt x="560" y="3057"/>
                    </a:lnTo>
                    <a:lnTo>
                      <a:pt x="560" y="3055"/>
                    </a:lnTo>
                    <a:lnTo>
                      <a:pt x="553" y="3045"/>
                    </a:lnTo>
                    <a:lnTo>
                      <a:pt x="552" y="3045"/>
                    </a:lnTo>
                    <a:lnTo>
                      <a:pt x="542" y="3048"/>
                    </a:lnTo>
                    <a:lnTo>
                      <a:pt x="540" y="3049"/>
                    </a:lnTo>
                    <a:lnTo>
                      <a:pt x="538" y="3052"/>
                    </a:lnTo>
                    <a:lnTo>
                      <a:pt x="532" y="3057"/>
                    </a:lnTo>
                    <a:lnTo>
                      <a:pt x="531" y="3058"/>
                    </a:lnTo>
                    <a:lnTo>
                      <a:pt x="523" y="3058"/>
                    </a:lnTo>
                    <a:lnTo>
                      <a:pt x="522" y="3058"/>
                    </a:lnTo>
                    <a:lnTo>
                      <a:pt x="505" y="3057"/>
                    </a:lnTo>
                    <a:lnTo>
                      <a:pt x="506" y="3055"/>
                    </a:lnTo>
                    <a:lnTo>
                      <a:pt x="506" y="3054"/>
                    </a:lnTo>
                    <a:lnTo>
                      <a:pt x="509" y="3054"/>
                    </a:lnTo>
                    <a:lnTo>
                      <a:pt x="514" y="3054"/>
                    </a:lnTo>
                    <a:lnTo>
                      <a:pt x="517" y="3054"/>
                    </a:lnTo>
                    <a:lnTo>
                      <a:pt x="521" y="3054"/>
                    </a:lnTo>
                    <a:lnTo>
                      <a:pt x="528" y="3054"/>
                    </a:lnTo>
                    <a:lnTo>
                      <a:pt x="530" y="3054"/>
                    </a:lnTo>
                    <a:lnTo>
                      <a:pt x="532" y="3053"/>
                    </a:lnTo>
                    <a:lnTo>
                      <a:pt x="540" y="3044"/>
                    </a:lnTo>
                    <a:lnTo>
                      <a:pt x="547" y="3044"/>
                    </a:lnTo>
                    <a:lnTo>
                      <a:pt x="548" y="3044"/>
                    </a:lnTo>
                    <a:lnTo>
                      <a:pt x="551" y="3040"/>
                    </a:lnTo>
                    <a:lnTo>
                      <a:pt x="551" y="3038"/>
                    </a:lnTo>
                    <a:lnTo>
                      <a:pt x="549" y="3036"/>
                    </a:lnTo>
                    <a:lnTo>
                      <a:pt x="539" y="3031"/>
                    </a:lnTo>
                    <a:lnTo>
                      <a:pt x="538" y="3031"/>
                    </a:lnTo>
                    <a:lnTo>
                      <a:pt x="527" y="3020"/>
                    </a:lnTo>
                    <a:lnTo>
                      <a:pt x="531" y="3021"/>
                    </a:lnTo>
                    <a:lnTo>
                      <a:pt x="535" y="3024"/>
                    </a:lnTo>
                    <a:lnTo>
                      <a:pt x="538" y="3025"/>
                    </a:lnTo>
                    <a:lnTo>
                      <a:pt x="540" y="3025"/>
                    </a:lnTo>
                    <a:lnTo>
                      <a:pt x="551" y="3028"/>
                    </a:lnTo>
                    <a:lnTo>
                      <a:pt x="552" y="3027"/>
                    </a:lnTo>
                    <a:lnTo>
                      <a:pt x="552" y="3025"/>
                    </a:lnTo>
                    <a:lnTo>
                      <a:pt x="553" y="3024"/>
                    </a:lnTo>
                    <a:lnTo>
                      <a:pt x="553" y="3023"/>
                    </a:lnTo>
                    <a:lnTo>
                      <a:pt x="553" y="3021"/>
                    </a:lnTo>
                    <a:lnTo>
                      <a:pt x="552" y="3014"/>
                    </a:lnTo>
                    <a:lnTo>
                      <a:pt x="548" y="3010"/>
                    </a:lnTo>
                    <a:lnTo>
                      <a:pt x="548" y="3008"/>
                    </a:lnTo>
                    <a:lnTo>
                      <a:pt x="547" y="3004"/>
                    </a:lnTo>
                    <a:lnTo>
                      <a:pt x="547" y="3001"/>
                    </a:lnTo>
                    <a:lnTo>
                      <a:pt x="555" y="3012"/>
                    </a:lnTo>
                    <a:lnTo>
                      <a:pt x="557" y="3020"/>
                    </a:lnTo>
                    <a:lnTo>
                      <a:pt x="560" y="3032"/>
                    </a:lnTo>
                    <a:lnTo>
                      <a:pt x="559" y="3036"/>
                    </a:lnTo>
                    <a:lnTo>
                      <a:pt x="559" y="3037"/>
                    </a:lnTo>
                    <a:lnTo>
                      <a:pt x="560" y="3042"/>
                    </a:lnTo>
                    <a:lnTo>
                      <a:pt x="569" y="3059"/>
                    </a:lnTo>
                    <a:lnTo>
                      <a:pt x="570" y="3061"/>
                    </a:lnTo>
                    <a:lnTo>
                      <a:pt x="573" y="3062"/>
                    </a:lnTo>
                    <a:lnTo>
                      <a:pt x="578" y="3065"/>
                    </a:lnTo>
                    <a:lnTo>
                      <a:pt x="579" y="3065"/>
                    </a:lnTo>
                    <a:lnTo>
                      <a:pt x="581" y="3061"/>
                    </a:lnTo>
                    <a:lnTo>
                      <a:pt x="579" y="3059"/>
                    </a:lnTo>
                    <a:lnTo>
                      <a:pt x="581" y="3058"/>
                    </a:lnTo>
                    <a:lnTo>
                      <a:pt x="583" y="3052"/>
                    </a:lnTo>
                    <a:lnTo>
                      <a:pt x="585" y="3052"/>
                    </a:lnTo>
                    <a:lnTo>
                      <a:pt x="590" y="3059"/>
                    </a:lnTo>
                    <a:lnTo>
                      <a:pt x="590" y="3061"/>
                    </a:lnTo>
                    <a:lnTo>
                      <a:pt x="590" y="3069"/>
                    </a:lnTo>
                    <a:lnTo>
                      <a:pt x="589" y="3078"/>
                    </a:lnTo>
                    <a:lnTo>
                      <a:pt x="589" y="3083"/>
                    </a:lnTo>
                    <a:lnTo>
                      <a:pt x="587" y="3086"/>
                    </a:lnTo>
                    <a:lnTo>
                      <a:pt x="587" y="3087"/>
                    </a:lnTo>
                    <a:lnTo>
                      <a:pt x="587" y="3088"/>
                    </a:lnTo>
                    <a:lnTo>
                      <a:pt x="589" y="3091"/>
                    </a:lnTo>
                    <a:lnTo>
                      <a:pt x="593" y="3096"/>
                    </a:lnTo>
                    <a:lnTo>
                      <a:pt x="594" y="3097"/>
                    </a:lnTo>
                    <a:lnTo>
                      <a:pt x="608" y="3103"/>
                    </a:lnTo>
                    <a:lnTo>
                      <a:pt x="617" y="3103"/>
                    </a:lnTo>
                    <a:lnTo>
                      <a:pt x="628" y="3104"/>
                    </a:lnTo>
                    <a:lnTo>
                      <a:pt x="632" y="3104"/>
                    </a:lnTo>
                    <a:lnTo>
                      <a:pt x="636" y="3104"/>
                    </a:lnTo>
                    <a:lnTo>
                      <a:pt x="636" y="3103"/>
                    </a:lnTo>
                    <a:lnTo>
                      <a:pt x="637" y="3100"/>
                    </a:lnTo>
                    <a:lnTo>
                      <a:pt x="637" y="3099"/>
                    </a:lnTo>
                    <a:lnTo>
                      <a:pt x="636" y="3096"/>
                    </a:lnTo>
                    <a:lnTo>
                      <a:pt x="625" y="3086"/>
                    </a:lnTo>
                    <a:lnTo>
                      <a:pt x="621" y="3083"/>
                    </a:lnTo>
                    <a:lnTo>
                      <a:pt x="617" y="3079"/>
                    </a:lnTo>
                    <a:lnTo>
                      <a:pt x="616" y="3079"/>
                    </a:lnTo>
                    <a:lnTo>
                      <a:pt x="612" y="3074"/>
                    </a:lnTo>
                    <a:lnTo>
                      <a:pt x="612" y="3071"/>
                    </a:lnTo>
                    <a:lnTo>
                      <a:pt x="612" y="3066"/>
                    </a:lnTo>
                    <a:lnTo>
                      <a:pt x="612" y="3065"/>
                    </a:lnTo>
                    <a:lnTo>
                      <a:pt x="614" y="3062"/>
                    </a:lnTo>
                    <a:lnTo>
                      <a:pt x="614" y="3058"/>
                    </a:lnTo>
                    <a:lnTo>
                      <a:pt x="614" y="3054"/>
                    </a:lnTo>
                    <a:lnTo>
                      <a:pt x="614" y="3049"/>
                    </a:lnTo>
                    <a:lnTo>
                      <a:pt x="610" y="3032"/>
                    </a:lnTo>
                    <a:lnTo>
                      <a:pt x="608" y="3028"/>
                    </a:lnTo>
                    <a:lnTo>
                      <a:pt x="606" y="3027"/>
                    </a:lnTo>
                    <a:lnTo>
                      <a:pt x="599" y="3028"/>
                    </a:lnTo>
                    <a:lnTo>
                      <a:pt x="598" y="3028"/>
                    </a:lnTo>
                    <a:lnTo>
                      <a:pt x="594" y="3019"/>
                    </a:lnTo>
                    <a:lnTo>
                      <a:pt x="594" y="3016"/>
                    </a:lnTo>
                    <a:lnTo>
                      <a:pt x="591" y="3010"/>
                    </a:lnTo>
                    <a:lnTo>
                      <a:pt x="590" y="3010"/>
                    </a:lnTo>
                    <a:lnTo>
                      <a:pt x="582" y="2995"/>
                    </a:lnTo>
                    <a:lnTo>
                      <a:pt x="577" y="2989"/>
                    </a:lnTo>
                    <a:lnTo>
                      <a:pt x="577" y="2983"/>
                    </a:lnTo>
                    <a:lnTo>
                      <a:pt x="579" y="2972"/>
                    </a:lnTo>
                    <a:lnTo>
                      <a:pt x="581" y="2968"/>
                    </a:lnTo>
                    <a:lnTo>
                      <a:pt x="582" y="2964"/>
                    </a:lnTo>
                    <a:lnTo>
                      <a:pt x="582" y="2963"/>
                    </a:lnTo>
                    <a:lnTo>
                      <a:pt x="577" y="2960"/>
                    </a:lnTo>
                    <a:lnTo>
                      <a:pt x="556" y="2959"/>
                    </a:lnTo>
                    <a:lnTo>
                      <a:pt x="543" y="2957"/>
                    </a:lnTo>
                    <a:lnTo>
                      <a:pt x="534" y="2957"/>
                    </a:lnTo>
                    <a:lnTo>
                      <a:pt x="532" y="2957"/>
                    </a:lnTo>
                    <a:lnTo>
                      <a:pt x="532" y="2956"/>
                    </a:lnTo>
                    <a:lnTo>
                      <a:pt x="531" y="2955"/>
                    </a:lnTo>
                    <a:lnTo>
                      <a:pt x="530" y="2953"/>
                    </a:lnTo>
                    <a:lnTo>
                      <a:pt x="530" y="2952"/>
                    </a:lnTo>
                    <a:lnTo>
                      <a:pt x="547" y="2953"/>
                    </a:lnTo>
                    <a:lnTo>
                      <a:pt x="562" y="2956"/>
                    </a:lnTo>
                    <a:lnTo>
                      <a:pt x="568" y="2957"/>
                    </a:lnTo>
                    <a:lnTo>
                      <a:pt x="579" y="2957"/>
                    </a:lnTo>
                    <a:lnTo>
                      <a:pt x="579" y="2955"/>
                    </a:lnTo>
                    <a:lnTo>
                      <a:pt x="579" y="2951"/>
                    </a:lnTo>
                    <a:lnTo>
                      <a:pt x="579" y="2947"/>
                    </a:lnTo>
                    <a:lnTo>
                      <a:pt x="579" y="2948"/>
                    </a:lnTo>
                    <a:lnTo>
                      <a:pt x="581" y="2948"/>
                    </a:lnTo>
                    <a:lnTo>
                      <a:pt x="585" y="2957"/>
                    </a:lnTo>
                    <a:lnTo>
                      <a:pt x="585" y="2959"/>
                    </a:lnTo>
                    <a:lnTo>
                      <a:pt x="589" y="2966"/>
                    </a:lnTo>
                    <a:lnTo>
                      <a:pt x="586" y="2976"/>
                    </a:lnTo>
                    <a:lnTo>
                      <a:pt x="585" y="2980"/>
                    </a:lnTo>
                    <a:lnTo>
                      <a:pt x="585" y="2986"/>
                    </a:lnTo>
                    <a:lnTo>
                      <a:pt x="585" y="2990"/>
                    </a:lnTo>
                    <a:lnTo>
                      <a:pt x="586" y="2991"/>
                    </a:lnTo>
                    <a:lnTo>
                      <a:pt x="593" y="2990"/>
                    </a:lnTo>
                    <a:lnTo>
                      <a:pt x="595" y="2985"/>
                    </a:lnTo>
                    <a:lnTo>
                      <a:pt x="595" y="2983"/>
                    </a:lnTo>
                    <a:lnTo>
                      <a:pt x="597" y="2980"/>
                    </a:lnTo>
                    <a:lnTo>
                      <a:pt x="597" y="2978"/>
                    </a:lnTo>
                    <a:lnTo>
                      <a:pt x="598" y="2978"/>
                    </a:lnTo>
                    <a:lnTo>
                      <a:pt x="600" y="2994"/>
                    </a:lnTo>
                    <a:lnTo>
                      <a:pt x="600" y="2997"/>
                    </a:lnTo>
                    <a:lnTo>
                      <a:pt x="602" y="3006"/>
                    </a:lnTo>
                    <a:lnTo>
                      <a:pt x="607" y="3011"/>
                    </a:lnTo>
                    <a:lnTo>
                      <a:pt x="620" y="3032"/>
                    </a:lnTo>
                    <a:lnTo>
                      <a:pt x="623" y="3042"/>
                    </a:lnTo>
                    <a:lnTo>
                      <a:pt x="629" y="3038"/>
                    </a:lnTo>
                    <a:lnTo>
                      <a:pt x="632" y="3027"/>
                    </a:lnTo>
                    <a:lnTo>
                      <a:pt x="634" y="3019"/>
                    </a:lnTo>
                    <a:lnTo>
                      <a:pt x="634" y="3016"/>
                    </a:lnTo>
                    <a:lnTo>
                      <a:pt x="634" y="3015"/>
                    </a:lnTo>
                    <a:lnTo>
                      <a:pt x="631" y="3006"/>
                    </a:lnTo>
                    <a:lnTo>
                      <a:pt x="628" y="2999"/>
                    </a:lnTo>
                    <a:lnTo>
                      <a:pt x="631" y="2994"/>
                    </a:lnTo>
                    <a:lnTo>
                      <a:pt x="628" y="2978"/>
                    </a:lnTo>
                    <a:lnTo>
                      <a:pt x="627" y="2973"/>
                    </a:lnTo>
                    <a:lnTo>
                      <a:pt x="627" y="2972"/>
                    </a:lnTo>
                    <a:lnTo>
                      <a:pt x="625" y="2972"/>
                    </a:lnTo>
                    <a:lnTo>
                      <a:pt x="619" y="2970"/>
                    </a:lnTo>
                    <a:lnTo>
                      <a:pt x="617" y="2969"/>
                    </a:lnTo>
                    <a:lnTo>
                      <a:pt x="620" y="2961"/>
                    </a:lnTo>
                    <a:lnTo>
                      <a:pt x="629" y="2964"/>
                    </a:lnTo>
                    <a:lnTo>
                      <a:pt x="631" y="2965"/>
                    </a:lnTo>
                    <a:lnTo>
                      <a:pt x="633" y="2966"/>
                    </a:lnTo>
                    <a:lnTo>
                      <a:pt x="637" y="2973"/>
                    </a:lnTo>
                    <a:lnTo>
                      <a:pt x="637" y="2976"/>
                    </a:lnTo>
                    <a:lnTo>
                      <a:pt x="637" y="2977"/>
                    </a:lnTo>
                    <a:lnTo>
                      <a:pt x="637" y="2978"/>
                    </a:lnTo>
                    <a:lnTo>
                      <a:pt x="638" y="2981"/>
                    </a:lnTo>
                    <a:lnTo>
                      <a:pt x="640" y="2983"/>
                    </a:lnTo>
                    <a:lnTo>
                      <a:pt x="646" y="2987"/>
                    </a:lnTo>
                    <a:lnTo>
                      <a:pt x="657" y="2982"/>
                    </a:lnTo>
                    <a:lnTo>
                      <a:pt x="658" y="2977"/>
                    </a:lnTo>
                    <a:lnTo>
                      <a:pt x="658" y="2976"/>
                    </a:lnTo>
                    <a:lnTo>
                      <a:pt x="658" y="2973"/>
                    </a:lnTo>
                    <a:lnTo>
                      <a:pt x="658" y="2959"/>
                    </a:lnTo>
                    <a:lnTo>
                      <a:pt x="658" y="2957"/>
                    </a:lnTo>
                    <a:lnTo>
                      <a:pt x="658" y="2955"/>
                    </a:lnTo>
                    <a:lnTo>
                      <a:pt x="658" y="2942"/>
                    </a:lnTo>
                    <a:lnTo>
                      <a:pt x="650" y="2936"/>
                    </a:lnTo>
                    <a:lnTo>
                      <a:pt x="638" y="2930"/>
                    </a:lnTo>
                    <a:lnTo>
                      <a:pt x="631" y="2926"/>
                    </a:lnTo>
                    <a:lnTo>
                      <a:pt x="619" y="2917"/>
                    </a:lnTo>
                    <a:lnTo>
                      <a:pt x="614" y="2913"/>
                    </a:lnTo>
                    <a:lnTo>
                      <a:pt x="611" y="2908"/>
                    </a:lnTo>
                    <a:lnTo>
                      <a:pt x="611" y="2906"/>
                    </a:lnTo>
                    <a:lnTo>
                      <a:pt x="608" y="2900"/>
                    </a:lnTo>
                    <a:lnTo>
                      <a:pt x="608" y="2897"/>
                    </a:lnTo>
                    <a:lnTo>
                      <a:pt x="608" y="2892"/>
                    </a:lnTo>
                    <a:lnTo>
                      <a:pt x="608" y="2891"/>
                    </a:lnTo>
                    <a:lnTo>
                      <a:pt x="606" y="2885"/>
                    </a:lnTo>
                    <a:lnTo>
                      <a:pt x="604" y="2884"/>
                    </a:lnTo>
                    <a:lnTo>
                      <a:pt x="600" y="2877"/>
                    </a:lnTo>
                    <a:lnTo>
                      <a:pt x="597" y="2855"/>
                    </a:lnTo>
                    <a:lnTo>
                      <a:pt x="595" y="2853"/>
                    </a:lnTo>
                    <a:lnTo>
                      <a:pt x="594" y="2849"/>
                    </a:lnTo>
                    <a:lnTo>
                      <a:pt x="593" y="2846"/>
                    </a:lnTo>
                    <a:lnTo>
                      <a:pt x="590" y="2846"/>
                    </a:lnTo>
                    <a:lnTo>
                      <a:pt x="569" y="2851"/>
                    </a:lnTo>
                    <a:lnTo>
                      <a:pt x="540" y="2857"/>
                    </a:lnTo>
                    <a:lnTo>
                      <a:pt x="539" y="2857"/>
                    </a:lnTo>
                    <a:lnTo>
                      <a:pt x="530" y="2863"/>
                    </a:lnTo>
                    <a:lnTo>
                      <a:pt x="526" y="2866"/>
                    </a:lnTo>
                    <a:lnTo>
                      <a:pt x="521" y="2868"/>
                    </a:lnTo>
                    <a:lnTo>
                      <a:pt x="519" y="2871"/>
                    </a:lnTo>
                    <a:lnTo>
                      <a:pt x="515" y="2871"/>
                    </a:lnTo>
                    <a:lnTo>
                      <a:pt x="514" y="2871"/>
                    </a:lnTo>
                    <a:lnTo>
                      <a:pt x="513" y="2871"/>
                    </a:lnTo>
                    <a:lnTo>
                      <a:pt x="505" y="2868"/>
                    </a:lnTo>
                    <a:lnTo>
                      <a:pt x="505" y="2867"/>
                    </a:lnTo>
                    <a:lnTo>
                      <a:pt x="504" y="2867"/>
                    </a:lnTo>
                    <a:lnTo>
                      <a:pt x="505" y="2864"/>
                    </a:lnTo>
                    <a:lnTo>
                      <a:pt x="488" y="2855"/>
                    </a:lnTo>
                    <a:lnTo>
                      <a:pt x="487" y="2854"/>
                    </a:lnTo>
                    <a:lnTo>
                      <a:pt x="487" y="2853"/>
                    </a:lnTo>
                    <a:lnTo>
                      <a:pt x="488" y="2854"/>
                    </a:lnTo>
                    <a:lnTo>
                      <a:pt x="500" y="2857"/>
                    </a:lnTo>
                    <a:lnTo>
                      <a:pt x="501" y="2857"/>
                    </a:lnTo>
                    <a:lnTo>
                      <a:pt x="504" y="2859"/>
                    </a:lnTo>
                    <a:lnTo>
                      <a:pt x="506" y="2862"/>
                    </a:lnTo>
                    <a:lnTo>
                      <a:pt x="509" y="2863"/>
                    </a:lnTo>
                    <a:lnTo>
                      <a:pt x="509" y="2864"/>
                    </a:lnTo>
                    <a:lnTo>
                      <a:pt x="514" y="2868"/>
                    </a:lnTo>
                    <a:lnTo>
                      <a:pt x="514" y="2867"/>
                    </a:lnTo>
                    <a:lnTo>
                      <a:pt x="518" y="2866"/>
                    </a:lnTo>
                    <a:lnTo>
                      <a:pt x="521" y="2864"/>
                    </a:lnTo>
                    <a:lnTo>
                      <a:pt x="523" y="2863"/>
                    </a:lnTo>
                    <a:lnTo>
                      <a:pt x="536" y="2855"/>
                    </a:lnTo>
                    <a:lnTo>
                      <a:pt x="539" y="2853"/>
                    </a:lnTo>
                    <a:lnTo>
                      <a:pt x="539" y="2851"/>
                    </a:lnTo>
                    <a:lnTo>
                      <a:pt x="540" y="2850"/>
                    </a:lnTo>
                    <a:lnTo>
                      <a:pt x="544" y="2850"/>
                    </a:lnTo>
                    <a:lnTo>
                      <a:pt x="551" y="2849"/>
                    </a:lnTo>
                    <a:lnTo>
                      <a:pt x="559" y="2847"/>
                    </a:lnTo>
                    <a:lnTo>
                      <a:pt x="562" y="2846"/>
                    </a:lnTo>
                    <a:lnTo>
                      <a:pt x="565" y="2846"/>
                    </a:lnTo>
                    <a:lnTo>
                      <a:pt x="566" y="2846"/>
                    </a:lnTo>
                    <a:lnTo>
                      <a:pt x="573" y="2845"/>
                    </a:lnTo>
                    <a:lnTo>
                      <a:pt x="581" y="2842"/>
                    </a:lnTo>
                    <a:lnTo>
                      <a:pt x="581" y="2841"/>
                    </a:lnTo>
                    <a:lnTo>
                      <a:pt x="581" y="2838"/>
                    </a:lnTo>
                    <a:lnTo>
                      <a:pt x="579" y="2834"/>
                    </a:lnTo>
                    <a:lnTo>
                      <a:pt x="577" y="2830"/>
                    </a:lnTo>
                    <a:lnTo>
                      <a:pt x="572" y="2828"/>
                    </a:lnTo>
                    <a:lnTo>
                      <a:pt x="561" y="2820"/>
                    </a:lnTo>
                    <a:lnTo>
                      <a:pt x="553" y="2815"/>
                    </a:lnTo>
                    <a:lnTo>
                      <a:pt x="549" y="2808"/>
                    </a:lnTo>
                    <a:lnTo>
                      <a:pt x="547" y="2804"/>
                    </a:lnTo>
                    <a:lnTo>
                      <a:pt x="547" y="2803"/>
                    </a:lnTo>
                    <a:lnTo>
                      <a:pt x="548" y="2802"/>
                    </a:lnTo>
                    <a:lnTo>
                      <a:pt x="551" y="2804"/>
                    </a:lnTo>
                    <a:lnTo>
                      <a:pt x="562" y="2817"/>
                    </a:lnTo>
                    <a:lnTo>
                      <a:pt x="564" y="2817"/>
                    </a:lnTo>
                    <a:lnTo>
                      <a:pt x="585" y="2837"/>
                    </a:lnTo>
                    <a:lnTo>
                      <a:pt x="586" y="2837"/>
                    </a:lnTo>
                    <a:lnTo>
                      <a:pt x="587" y="2838"/>
                    </a:lnTo>
                    <a:lnTo>
                      <a:pt x="589" y="2838"/>
                    </a:lnTo>
                    <a:lnTo>
                      <a:pt x="594" y="2839"/>
                    </a:lnTo>
                    <a:lnTo>
                      <a:pt x="603" y="2842"/>
                    </a:lnTo>
                    <a:lnTo>
                      <a:pt x="602" y="2843"/>
                    </a:lnTo>
                    <a:lnTo>
                      <a:pt x="600" y="2846"/>
                    </a:lnTo>
                    <a:lnTo>
                      <a:pt x="599" y="2846"/>
                    </a:lnTo>
                    <a:lnTo>
                      <a:pt x="599" y="2847"/>
                    </a:lnTo>
                    <a:lnTo>
                      <a:pt x="599" y="2850"/>
                    </a:lnTo>
                    <a:lnTo>
                      <a:pt x="599" y="2851"/>
                    </a:lnTo>
                    <a:lnTo>
                      <a:pt x="603" y="2858"/>
                    </a:lnTo>
                    <a:lnTo>
                      <a:pt x="603" y="2859"/>
                    </a:lnTo>
                    <a:lnTo>
                      <a:pt x="604" y="2860"/>
                    </a:lnTo>
                    <a:lnTo>
                      <a:pt x="606" y="2860"/>
                    </a:lnTo>
                    <a:lnTo>
                      <a:pt x="608" y="2862"/>
                    </a:lnTo>
                    <a:lnTo>
                      <a:pt x="614" y="2868"/>
                    </a:lnTo>
                    <a:lnTo>
                      <a:pt x="616" y="2880"/>
                    </a:lnTo>
                    <a:lnTo>
                      <a:pt x="616" y="2881"/>
                    </a:lnTo>
                    <a:lnTo>
                      <a:pt x="616" y="2885"/>
                    </a:lnTo>
                    <a:lnTo>
                      <a:pt x="616" y="2888"/>
                    </a:lnTo>
                    <a:lnTo>
                      <a:pt x="616" y="2892"/>
                    </a:lnTo>
                    <a:lnTo>
                      <a:pt x="616" y="2897"/>
                    </a:lnTo>
                    <a:lnTo>
                      <a:pt x="616" y="2900"/>
                    </a:lnTo>
                    <a:lnTo>
                      <a:pt x="624" y="2908"/>
                    </a:lnTo>
                    <a:lnTo>
                      <a:pt x="625" y="2910"/>
                    </a:lnTo>
                    <a:lnTo>
                      <a:pt x="627" y="2910"/>
                    </a:lnTo>
                    <a:lnTo>
                      <a:pt x="632" y="2915"/>
                    </a:lnTo>
                    <a:lnTo>
                      <a:pt x="638" y="2917"/>
                    </a:lnTo>
                    <a:lnTo>
                      <a:pt x="640" y="2915"/>
                    </a:lnTo>
                    <a:lnTo>
                      <a:pt x="641" y="2915"/>
                    </a:lnTo>
                    <a:lnTo>
                      <a:pt x="642" y="2913"/>
                    </a:lnTo>
                    <a:lnTo>
                      <a:pt x="645" y="2910"/>
                    </a:lnTo>
                    <a:lnTo>
                      <a:pt x="648" y="2909"/>
                    </a:lnTo>
                    <a:lnTo>
                      <a:pt x="653" y="2917"/>
                    </a:lnTo>
                    <a:lnTo>
                      <a:pt x="658" y="2926"/>
                    </a:lnTo>
                    <a:lnTo>
                      <a:pt x="663" y="2930"/>
                    </a:lnTo>
                    <a:lnTo>
                      <a:pt x="665" y="2930"/>
                    </a:lnTo>
                    <a:lnTo>
                      <a:pt x="674" y="2927"/>
                    </a:lnTo>
                    <a:lnTo>
                      <a:pt x="693" y="2926"/>
                    </a:lnTo>
                    <a:lnTo>
                      <a:pt x="695" y="2926"/>
                    </a:lnTo>
                    <a:lnTo>
                      <a:pt x="696" y="2925"/>
                    </a:lnTo>
                    <a:lnTo>
                      <a:pt x="696" y="2923"/>
                    </a:lnTo>
                    <a:lnTo>
                      <a:pt x="696" y="2922"/>
                    </a:lnTo>
                    <a:lnTo>
                      <a:pt x="696" y="2917"/>
                    </a:lnTo>
                    <a:lnTo>
                      <a:pt x="696" y="2908"/>
                    </a:lnTo>
                    <a:lnTo>
                      <a:pt x="693" y="2902"/>
                    </a:lnTo>
                    <a:lnTo>
                      <a:pt x="688" y="2897"/>
                    </a:lnTo>
                    <a:lnTo>
                      <a:pt x="687" y="2897"/>
                    </a:lnTo>
                    <a:lnTo>
                      <a:pt x="679" y="2898"/>
                    </a:lnTo>
                    <a:lnTo>
                      <a:pt x="670" y="2896"/>
                    </a:lnTo>
                    <a:lnTo>
                      <a:pt x="658" y="2896"/>
                    </a:lnTo>
                    <a:lnTo>
                      <a:pt x="657" y="2894"/>
                    </a:lnTo>
                    <a:lnTo>
                      <a:pt x="650" y="2889"/>
                    </a:lnTo>
                    <a:lnTo>
                      <a:pt x="658" y="2892"/>
                    </a:lnTo>
                    <a:lnTo>
                      <a:pt x="672" y="2892"/>
                    </a:lnTo>
                    <a:lnTo>
                      <a:pt x="678" y="2893"/>
                    </a:lnTo>
                    <a:lnTo>
                      <a:pt x="679" y="2893"/>
                    </a:lnTo>
                    <a:lnTo>
                      <a:pt x="680" y="2893"/>
                    </a:lnTo>
                    <a:lnTo>
                      <a:pt x="682" y="2892"/>
                    </a:lnTo>
                    <a:lnTo>
                      <a:pt x="683" y="2880"/>
                    </a:lnTo>
                    <a:lnTo>
                      <a:pt x="678" y="2874"/>
                    </a:lnTo>
                    <a:lnTo>
                      <a:pt x="676" y="2874"/>
                    </a:lnTo>
                    <a:lnTo>
                      <a:pt x="674" y="2870"/>
                    </a:lnTo>
                    <a:lnTo>
                      <a:pt x="675" y="2868"/>
                    </a:lnTo>
                    <a:lnTo>
                      <a:pt x="676" y="2868"/>
                    </a:lnTo>
                    <a:lnTo>
                      <a:pt x="678" y="2868"/>
                    </a:lnTo>
                    <a:lnTo>
                      <a:pt x="684" y="2870"/>
                    </a:lnTo>
                    <a:lnTo>
                      <a:pt x="686" y="2871"/>
                    </a:lnTo>
                    <a:lnTo>
                      <a:pt x="688" y="2872"/>
                    </a:lnTo>
                    <a:lnTo>
                      <a:pt x="689" y="2880"/>
                    </a:lnTo>
                    <a:lnTo>
                      <a:pt x="689" y="2883"/>
                    </a:lnTo>
                    <a:lnTo>
                      <a:pt x="688" y="2887"/>
                    </a:lnTo>
                    <a:lnTo>
                      <a:pt x="689" y="2888"/>
                    </a:lnTo>
                    <a:lnTo>
                      <a:pt x="692" y="2891"/>
                    </a:lnTo>
                    <a:lnTo>
                      <a:pt x="693" y="2891"/>
                    </a:lnTo>
                    <a:lnTo>
                      <a:pt x="699" y="2888"/>
                    </a:lnTo>
                    <a:lnTo>
                      <a:pt x="701" y="2887"/>
                    </a:lnTo>
                    <a:lnTo>
                      <a:pt x="705" y="2884"/>
                    </a:lnTo>
                    <a:lnTo>
                      <a:pt x="706" y="2876"/>
                    </a:lnTo>
                    <a:lnTo>
                      <a:pt x="706" y="2874"/>
                    </a:lnTo>
                    <a:lnTo>
                      <a:pt x="706" y="2872"/>
                    </a:lnTo>
                    <a:lnTo>
                      <a:pt x="703" y="2870"/>
                    </a:lnTo>
                    <a:lnTo>
                      <a:pt x="701" y="2870"/>
                    </a:lnTo>
                    <a:lnTo>
                      <a:pt x="697" y="2870"/>
                    </a:lnTo>
                    <a:lnTo>
                      <a:pt x="696" y="2871"/>
                    </a:lnTo>
                    <a:lnTo>
                      <a:pt x="688" y="2868"/>
                    </a:lnTo>
                    <a:lnTo>
                      <a:pt x="688" y="2867"/>
                    </a:lnTo>
                    <a:lnTo>
                      <a:pt x="687" y="2867"/>
                    </a:lnTo>
                    <a:lnTo>
                      <a:pt x="683" y="2860"/>
                    </a:lnTo>
                    <a:lnTo>
                      <a:pt x="680" y="2857"/>
                    </a:lnTo>
                    <a:lnTo>
                      <a:pt x="680" y="2853"/>
                    </a:lnTo>
                    <a:lnTo>
                      <a:pt x="683" y="2850"/>
                    </a:lnTo>
                    <a:lnTo>
                      <a:pt x="682" y="2842"/>
                    </a:lnTo>
                    <a:lnTo>
                      <a:pt x="679" y="2838"/>
                    </a:lnTo>
                    <a:lnTo>
                      <a:pt x="667" y="2824"/>
                    </a:lnTo>
                    <a:lnTo>
                      <a:pt x="658" y="2808"/>
                    </a:lnTo>
                    <a:lnTo>
                      <a:pt x="654" y="2803"/>
                    </a:lnTo>
                    <a:lnTo>
                      <a:pt x="649" y="2795"/>
                    </a:lnTo>
                    <a:lnTo>
                      <a:pt x="636" y="2781"/>
                    </a:lnTo>
                    <a:lnTo>
                      <a:pt x="632" y="2778"/>
                    </a:lnTo>
                    <a:lnTo>
                      <a:pt x="631" y="2778"/>
                    </a:lnTo>
                    <a:lnTo>
                      <a:pt x="628" y="2778"/>
                    </a:lnTo>
                    <a:lnTo>
                      <a:pt x="627" y="2778"/>
                    </a:lnTo>
                    <a:lnTo>
                      <a:pt x="625" y="2778"/>
                    </a:lnTo>
                    <a:lnTo>
                      <a:pt x="621" y="2777"/>
                    </a:lnTo>
                    <a:lnTo>
                      <a:pt x="617" y="2774"/>
                    </a:lnTo>
                    <a:lnTo>
                      <a:pt x="615" y="2773"/>
                    </a:lnTo>
                    <a:lnTo>
                      <a:pt x="614" y="2773"/>
                    </a:lnTo>
                    <a:lnTo>
                      <a:pt x="608" y="2765"/>
                    </a:lnTo>
                    <a:lnTo>
                      <a:pt x="606" y="2762"/>
                    </a:lnTo>
                    <a:lnTo>
                      <a:pt x="603" y="2754"/>
                    </a:lnTo>
                    <a:lnTo>
                      <a:pt x="595" y="2741"/>
                    </a:lnTo>
                    <a:lnTo>
                      <a:pt x="585" y="2732"/>
                    </a:lnTo>
                    <a:lnTo>
                      <a:pt x="577" y="2727"/>
                    </a:lnTo>
                    <a:lnTo>
                      <a:pt x="570" y="2723"/>
                    </a:lnTo>
                    <a:lnTo>
                      <a:pt x="566" y="2722"/>
                    </a:lnTo>
                    <a:lnTo>
                      <a:pt x="565" y="2720"/>
                    </a:lnTo>
                    <a:lnTo>
                      <a:pt x="562" y="2720"/>
                    </a:lnTo>
                    <a:lnTo>
                      <a:pt x="560" y="2720"/>
                    </a:lnTo>
                    <a:lnTo>
                      <a:pt x="557" y="2723"/>
                    </a:lnTo>
                    <a:lnTo>
                      <a:pt x="556" y="2726"/>
                    </a:lnTo>
                    <a:lnTo>
                      <a:pt x="553" y="2728"/>
                    </a:lnTo>
                    <a:lnTo>
                      <a:pt x="552" y="2728"/>
                    </a:lnTo>
                    <a:lnTo>
                      <a:pt x="547" y="2727"/>
                    </a:lnTo>
                    <a:lnTo>
                      <a:pt x="544" y="2726"/>
                    </a:lnTo>
                    <a:lnTo>
                      <a:pt x="544" y="2723"/>
                    </a:lnTo>
                    <a:lnTo>
                      <a:pt x="543" y="2723"/>
                    </a:lnTo>
                    <a:lnTo>
                      <a:pt x="543" y="2722"/>
                    </a:lnTo>
                    <a:lnTo>
                      <a:pt x="540" y="2719"/>
                    </a:lnTo>
                    <a:lnTo>
                      <a:pt x="539" y="2719"/>
                    </a:lnTo>
                    <a:lnTo>
                      <a:pt x="538" y="2718"/>
                    </a:lnTo>
                    <a:lnTo>
                      <a:pt x="535" y="2718"/>
                    </a:lnTo>
                    <a:lnTo>
                      <a:pt x="532" y="2716"/>
                    </a:lnTo>
                    <a:lnTo>
                      <a:pt x="527" y="2714"/>
                    </a:lnTo>
                    <a:lnTo>
                      <a:pt x="527" y="2712"/>
                    </a:lnTo>
                    <a:lnTo>
                      <a:pt x="527" y="2711"/>
                    </a:lnTo>
                    <a:lnTo>
                      <a:pt x="526" y="2709"/>
                    </a:lnTo>
                    <a:lnTo>
                      <a:pt x="528" y="2709"/>
                    </a:lnTo>
                    <a:lnTo>
                      <a:pt x="530" y="2711"/>
                    </a:lnTo>
                    <a:lnTo>
                      <a:pt x="531" y="2711"/>
                    </a:lnTo>
                    <a:lnTo>
                      <a:pt x="548" y="2718"/>
                    </a:lnTo>
                    <a:lnTo>
                      <a:pt x="549" y="2719"/>
                    </a:lnTo>
                    <a:lnTo>
                      <a:pt x="553" y="2719"/>
                    </a:lnTo>
                    <a:lnTo>
                      <a:pt x="560" y="2718"/>
                    </a:lnTo>
                    <a:lnTo>
                      <a:pt x="564" y="2716"/>
                    </a:lnTo>
                    <a:lnTo>
                      <a:pt x="565" y="2716"/>
                    </a:lnTo>
                    <a:lnTo>
                      <a:pt x="578" y="2720"/>
                    </a:lnTo>
                    <a:lnTo>
                      <a:pt x="579" y="2720"/>
                    </a:lnTo>
                    <a:lnTo>
                      <a:pt x="587" y="2724"/>
                    </a:lnTo>
                    <a:lnTo>
                      <a:pt x="595" y="2727"/>
                    </a:lnTo>
                    <a:lnTo>
                      <a:pt x="597" y="2728"/>
                    </a:lnTo>
                    <a:lnTo>
                      <a:pt x="599" y="2730"/>
                    </a:lnTo>
                    <a:lnTo>
                      <a:pt x="599" y="2731"/>
                    </a:lnTo>
                    <a:lnTo>
                      <a:pt x="606" y="2745"/>
                    </a:lnTo>
                    <a:lnTo>
                      <a:pt x="614" y="2760"/>
                    </a:lnTo>
                    <a:lnTo>
                      <a:pt x="619" y="2769"/>
                    </a:lnTo>
                    <a:lnTo>
                      <a:pt x="627" y="2773"/>
                    </a:lnTo>
                    <a:lnTo>
                      <a:pt x="628" y="2771"/>
                    </a:lnTo>
                    <a:lnTo>
                      <a:pt x="629" y="2771"/>
                    </a:lnTo>
                    <a:lnTo>
                      <a:pt x="627" y="2766"/>
                    </a:lnTo>
                    <a:lnTo>
                      <a:pt x="627" y="2762"/>
                    </a:lnTo>
                    <a:lnTo>
                      <a:pt x="625" y="2762"/>
                    </a:lnTo>
                    <a:lnTo>
                      <a:pt x="621" y="2758"/>
                    </a:lnTo>
                    <a:lnTo>
                      <a:pt x="616" y="2750"/>
                    </a:lnTo>
                    <a:lnTo>
                      <a:pt x="615" y="2749"/>
                    </a:lnTo>
                    <a:lnTo>
                      <a:pt x="615" y="2747"/>
                    </a:lnTo>
                    <a:lnTo>
                      <a:pt x="614" y="2745"/>
                    </a:lnTo>
                    <a:lnTo>
                      <a:pt x="608" y="2735"/>
                    </a:lnTo>
                    <a:lnTo>
                      <a:pt x="606" y="2731"/>
                    </a:lnTo>
                    <a:lnTo>
                      <a:pt x="603" y="2726"/>
                    </a:lnTo>
                    <a:lnTo>
                      <a:pt x="598" y="2723"/>
                    </a:lnTo>
                    <a:lnTo>
                      <a:pt x="598" y="2722"/>
                    </a:lnTo>
                    <a:lnTo>
                      <a:pt x="598" y="2718"/>
                    </a:lnTo>
                    <a:lnTo>
                      <a:pt x="602" y="2715"/>
                    </a:lnTo>
                    <a:lnTo>
                      <a:pt x="603" y="2715"/>
                    </a:lnTo>
                    <a:lnTo>
                      <a:pt x="604" y="2715"/>
                    </a:lnTo>
                    <a:lnTo>
                      <a:pt x="614" y="2722"/>
                    </a:lnTo>
                    <a:lnTo>
                      <a:pt x="615" y="2724"/>
                    </a:lnTo>
                    <a:lnTo>
                      <a:pt x="617" y="2727"/>
                    </a:lnTo>
                    <a:lnTo>
                      <a:pt x="617" y="2728"/>
                    </a:lnTo>
                    <a:lnTo>
                      <a:pt x="617" y="2733"/>
                    </a:lnTo>
                    <a:lnTo>
                      <a:pt x="620" y="2743"/>
                    </a:lnTo>
                    <a:lnTo>
                      <a:pt x="620" y="2745"/>
                    </a:lnTo>
                    <a:lnTo>
                      <a:pt x="624" y="2753"/>
                    </a:lnTo>
                    <a:lnTo>
                      <a:pt x="632" y="2769"/>
                    </a:lnTo>
                    <a:lnTo>
                      <a:pt x="634" y="2771"/>
                    </a:lnTo>
                    <a:lnTo>
                      <a:pt x="644" y="2781"/>
                    </a:lnTo>
                    <a:lnTo>
                      <a:pt x="648" y="2785"/>
                    </a:lnTo>
                    <a:lnTo>
                      <a:pt x="649" y="2786"/>
                    </a:lnTo>
                    <a:lnTo>
                      <a:pt x="651" y="2787"/>
                    </a:lnTo>
                    <a:lnTo>
                      <a:pt x="653" y="2788"/>
                    </a:lnTo>
                    <a:lnTo>
                      <a:pt x="658" y="2795"/>
                    </a:lnTo>
                    <a:lnTo>
                      <a:pt x="666" y="2805"/>
                    </a:lnTo>
                    <a:lnTo>
                      <a:pt x="667" y="2808"/>
                    </a:lnTo>
                    <a:lnTo>
                      <a:pt x="669" y="2809"/>
                    </a:lnTo>
                    <a:lnTo>
                      <a:pt x="670" y="2811"/>
                    </a:lnTo>
                    <a:lnTo>
                      <a:pt x="689" y="2836"/>
                    </a:lnTo>
                    <a:lnTo>
                      <a:pt x="689" y="2838"/>
                    </a:lnTo>
                    <a:lnTo>
                      <a:pt x="691" y="2839"/>
                    </a:lnTo>
                    <a:lnTo>
                      <a:pt x="696" y="2841"/>
                    </a:lnTo>
                    <a:lnTo>
                      <a:pt x="699" y="2842"/>
                    </a:lnTo>
                    <a:lnTo>
                      <a:pt x="701" y="2846"/>
                    </a:lnTo>
                    <a:lnTo>
                      <a:pt x="703" y="2849"/>
                    </a:lnTo>
                    <a:lnTo>
                      <a:pt x="705" y="2851"/>
                    </a:lnTo>
                    <a:lnTo>
                      <a:pt x="708" y="2854"/>
                    </a:lnTo>
                    <a:lnTo>
                      <a:pt x="709" y="2854"/>
                    </a:lnTo>
                    <a:lnTo>
                      <a:pt x="712" y="2854"/>
                    </a:lnTo>
                    <a:lnTo>
                      <a:pt x="714" y="2853"/>
                    </a:lnTo>
                    <a:lnTo>
                      <a:pt x="713" y="2851"/>
                    </a:lnTo>
                    <a:lnTo>
                      <a:pt x="714" y="2850"/>
                    </a:lnTo>
                    <a:lnTo>
                      <a:pt x="716" y="2851"/>
                    </a:lnTo>
                    <a:lnTo>
                      <a:pt x="723" y="2858"/>
                    </a:lnTo>
                    <a:lnTo>
                      <a:pt x="725" y="2859"/>
                    </a:lnTo>
                    <a:lnTo>
                      <a:pt x="726" y="2866"/>
                    </a:lnTo>
                    <a:lnTo>
                      <a:pt x="726" y="2868"/>
                    </a:lnTo>
                    <a:lnTo>
                      <a:pt x="725" y="2868"/>
                    </a:lnTo>
                    <a:lnTo>
                      <a:pt x="723" y="2874"/>
                    </a:lnTo>
                    <a:lnTo>
                      <a:pt x="723" y="2875"/>
                    </a:lnTo>
                    <a:lnTo>
                      <a:pt x="723" y="2880"/>
                    </a:lnTo>
                    <a:lnTo>
                      <a:pt x="725" y="2888"/>
                    </a:lnTo>
                    <a:lnTo>
                      <a:pt x="726" y="2889"/>
                    </a:lnTo>
                    <a:lnTo>
                      <a:pt x="729" y="2892"/>
                    </a:lnTo>
                    <a:lnTo>
                      <a:pt x="730" y="2892"/>
                    </a:lnTo>
                    <a:lnTo>
                      <a:pt x="733" y="2888"/>
                    </a:lnTo>
                    <a:lnTo>
                      <a:pt x="735" y="2884"/>
                    </a:lnTo>
                    <a:lnTo>
                      <a:pt x="735" y="2883"/>
                    </a:lnTo>
                    <a:lnTo>
                      <a:pt x="738" y="2876"/>
                    </a:lnTo>
                    <a:lnTo>
                      <a:pt x="742" y="2860"/>
                    </a:lnTo>
                    <a:lnTo>
                      <a:pt x="743" y="2846"/>
                    </a:lnTo>
                    <a:lnTo>
                      <a:pt x="739" y="2838"/>
                    </a:lnTo>
                    <a:lnTo>
                      <a:pt x="733" y="2832"/>
                    </a:lnTo>
                    <a:lnTo>
                      <a:pt x="726" y="2824"/>
                    </a:lnTo>
                    <a:lnTo>
                      <a:pt x="723" y="2822"/>
                    </a:lnTo>
                    <a:lnTo>
                      <a:pt x="722" y="2821"/>
                    </a:lnTo>
                    <a:lnTo>
                      <a:pt x="701" y="2822"/>
                    </a:lnTo>
                    <a:lnTo>
                      <a:pt x="699" y="2824"/>
                    </a:lnTo>
                    <a:lnTo>
                      <a:pt x="697" y="2824"/>
                    </a:lnTo>
                    <a:lnTo>
                      <a:pt x="692" y="2825"/>
                    </a:lnTo>
                    <a:lnTo>
                      <a:pt x="691" y="2822"/>
                    </a:lnTo>
                    <a:lnTo>
                      <a:pt x="679" y="2800"/>
                    </a:lnTo>
                    <a:lnTo>
                      <a:pt x="678" y="2787"/>
                    </a:lnTo>
                    <a:lnTo>
                      <a:pt x="676" y="2781"/>
                    </a:lnTo>
                    <a:lnTo>
                      <a:pt x="674" y="2778"/>
                    </a:lnTo>
                    <a:lnTo>
                      <a:pt x="672" y="2777"/>
                    </a:lnTo>
                    <a:lnTo>
                      <a:pt x="671" y="2775"/>
                    </a:lnTo>
                    <a:lnTo>
                      <a:pt x="670" y="2771"/>
                    </a:lnTo>
                    <a:lnTo>
                      <a:pt x="669" y="2767"/>
                    </a:lnTo>
                    <a:lnTo>
                      <a:pt x="669" y="2765"/>
                    </a:lnTo>
                    <a:lnTo>
                      <a:pt x="672" y="2766"/>
                    </a:lnTo>
                    <a:lnTo>
                      <a:pt x="678" y="2773"/>
                    </a:lnTo>
                    <a:lnTo>
                      <a:pt x="679" y="2773"/>
                    </a:lnTo>
                    <a:lnTo>
                      <a:pt x="680" y="2775"/>
                    </a:lnTo>
                    <a:lnTo>
                      <a:pt x="680" y="2777"/>
                    </a:lnTo>
                    <a:lnTo>
                      <a:pt x="680" y="2778"/>
                    </a:lnTo>
                    <a:lnTo>
                      <a:pt x="682" y="2785"/>
                    </a:lnTo>
                    <a:lnTo>
                      <a:pt x="682" y="2787"/>
                    </a:lnTo>
                    <a:lnTo>
                      <a:pt x="682" y="2792"/>
                    </a:lnTo>
                    <a:lnTo>
                      <a:pt x="683" y="2794"/>
                    </a:lnTo>
                    <a:lnTo>
                      <a:pt x="683" y="2796"/>
                    </a:lnTo>
                    <a:lnTo>
                      <a:pt x="684" y="2799"/>
                    </a:lnTo>
                    <a:lnTo>
                      <a:pt x="684" y="2800"/>
                    </a:lnTo>
                    <a:lnTo>
                      <a:pt x="696" y="2815"/>
                    </a:lnTo>
                    <a:lnTo>
                      <a:pt x="697" y="2815"/>
                    </a:lnTo>
                    <a:lnTo>
                      <a:pt x="699" y="2815"/>
                    </a:lnTo>
                    <a:lnTo>
                      <a:pt x="701" y="2815"/>
                    </a:lnTo>
                    <a:lnTo>
                      <a:pt x="705" y="2813"/>
                    </a:lnTo>
                    <a:lnTo>
                      <a:pt x="705" y="2809"/>
                    </a:lnTo>
                    <a:lnTo>
                      <a:pt x="705" y="2808"/>
                    </a:lnTo>
                    <a:lnTo>
                      <a:pt x="700" y="2799"/>
                    </a:lnTo>
                    <a:lnTo>
                      <a:pt x="700" y="2798"/>
                    </a:lnTo>
                    <a:lnTo>
                      <a:pt x="699" y="2796"/>
                    </a:lnTo>
                    <a:lnTo>
                      <a:pt x="697" y="2796"/>
                    </a:lnTo>
                    <a:lnTo>
                      <a:pt x="697" y="2795"/>
                    </a:lnTo>
                    <a:lnTo>
                      <a:pt x="700" y="2795"/>
                    </a:lnTo>
                    <a:lnTo>
                      <a:pt x="700" y="2796"/>
                    </a:lnTo>
                    <a:lnTo>
                      <a:pt x="703" y="2798"/>
                    </a:lnTo>
                    <a:lnTo>
                      <a:pt x="708" y="2805"/>
                    </a:lnTo>
                    <a:lnTo>
                      <a:pt x="710" y="2812"/>
                    </a:lnTo>
                    <a:lnTo>
                      <a:pt x="712" y="2813"/>
                    </a:lnTo>
                    <a:lnTo>
                      <a:pt x="714" y="2813"/>
                    </a:lnTo>
                    <a:lnTo>
                      <a:pt x="725" y="2813"/>
                    </a:lnTo>
                    <a:lnTo>
                      <a:pt x="729" y="2811"/>
                    </a:lnTo>
                    <a:lnTo>
                      <a:pt x="738" y="2791"/>
                    </a:lnTo>
                    <a:lnTo>
                      <a:pt x="738" y="2790"/>
                    </a:lnTo>
                    <a:lnTo>
                      <a:pt x="733" y="2779"/>
                    </a:lnTo>
                    <a:lnTo>
                      <a:pt x="733" y="2778"/>
                    </a:lnTo>
                    <a:lnTo>
                      <a:pt x="734" y="2771"/>
                    </a:lnTo>
                    <a:lnTo>
                      <a:pt x="737" y="2766"/>
                    </a:lnTo>
                    <a:lnTo>
                      <a:pt x="737" y="2764"/>
                    </a:lnTo>
                    <a:lnTo>
                      <a:pt x="737" y="2761"/>
                    </a:lnTo>
                    <a:lnTo>
                      <a:pt x="735" y="2760"/>
                    </a:lnTo>
                    <a:lnTo>
                      <a:pt x="734" y="2758"/>
                    </a:lnTo>
                    <a:lnTo>
                      <a:pt x="733" y="2757"/>
                    </a:lnTo>
                    <a:lnTo>
                      <a:pt x="731" y="2757"/>
                    </a:lnTo>
                    <a:lnTo>
                      <a:pt x="735" y="2757"/>
                    </a:lnTo>
                    <a:lnTo>
                      <a:pt x="738" y="2760"/>
                    </a:lnTo>
                    <a:lnTo>
                      <a:pt x="739" y="2762"/>
                    </a:lnTo>
                    <a:lnTo>
                      <a:pt x="741" y="2771"/>
                    </a:lnTo>
                    <a:lnTo>
                      <a:pt x="750" y="2786"/>
                    </a:lnTo>
                    <a:lnTo>
                      <a:pt x="750" y="2787"/>
                    </a:lnTo>
                    <a:lnTo>
                      <a:pt x="750" y="2792"/>
                    </a:lnTo>
                    <a:lnTo>
                      <a:pt x="764" y="2794"/>
                    </a:lnTo>
                    <a:lnTo>
                      <a:pt x="767" y="2795"/>
                    </a:lnTo>
                    <a:lnTo>
                      <a:pt x="772" y="2796"/>
                    </a:lnTo>
                    <a:lnTo>
                      <a:pt x="776" y="2799"/>
                    </a:lnTo>
                    <a:lnTo>
                      <a:pt x="780" y="2800"/>
                    </a:lnTo>
                    <a:lnTo>
                      <a:pt x="780" y="2802"/>
                    </a:lnTo>
                    <a:lnTo>
                      <a:pt x="780" y="2803"/>
                    </a:lnTo>
                    <a:lnTo>
                      <a:pt x="785" y="2805"/>
                    </a:lnTo>
                    <a:lnTo>
                      <a:pt x="790" y="2808"/>
                    </a:lnTo>
                    <a:lnTo>
                      <a:pt x="798" y="2808"/>
                    </a:lnTo>
                    <a:lnTo>
                      <a:pt x="799" y="2808"/>
                    </a:lnTo>
                    <a:lnTo>
                      <a:pt x="802" y="2807"/>
                    </a:lnTo>
                    <a:lnTo>
                      <a:pt x="802" y="2805"/>
                    </a:lnTo>
                    <a:lnTo>
                      <a:pt x="790" y="2798"/>
                    </a:lnTo>
                    <a:lnTo>
                      <a:pt x="773" y="2786"/>
                    </a:lnTo>
                    <a:lnTo>
                      <a:pt x="763" y="2774"/>
                    </a:lnTo>
                    <a:lnTo>
                      <a:pt x="772" y="2779"/>
                    </a:lnTo>
                    <a:lnTo>
                      <a:pt x="775" y="2782"/>
                    </a:lnTo>
                    <a:lnTo>
                      <a:pt x="777" y="2782"/>
                    </a:lnTo>
                    <a:lnTo>
                      <a:pt x="777" y="2783"/>
                    </a:lnTo>
                    <a:lnTo>
                      <a:pt x="782" y="2783"/>
                    </a:lnTo>
                    <a:lnTo>
                      <a:pt x="784" y="2783"/>
                    </a:lnTo>
                    <a:lnTo>
                      <a:pt x="784" y="2782"/>
                    </a:lnTo>
                    <a:lnTo>
                      <a:pt x="782" y="2778"/>
                    </a:lnTo>
                    <a:lnTo>
                      <a:pt x="782" y="2777"/>
                    </a:lnTo>
                    <a:lnTo>
                      <a:pt x="782" y="2775"/>
                    </a:lnTo>
                    <a:lnTo>
                      <a:pt x="781" y="2774"/>
                    </a:lnTo>
                    <a:lnTo>
                      <a:pt x="776" y="2767"/>
                    </a:lnTo>
                    <a:lnTo>
                      <a:pt x="765" y="2754"/>
                    </a:lnTo>
                    <a:lnTo>
                      <a:pt x="760" y="2749"/>
                    </a:lnTo>
                    <a:lnTo>
                      <a:pt x="756" y="2747"/>
                    </a:lnTo>
                    <a:lnTo>
                      <a:pt x="754" y="2743"/>
                    </a:lnTo>
                    <a:lnTo>
                      <a:pt x="750" y="2737"/>
                    </a:lnTo>
                    <a:lnTo>
                      <a:pt x="746" y="2727"/>
                    </a:lnTo>
                    <a:lnTo>
                      <a:pt x="746" y="2723"/>
                    </a:lnTo>
                    <a:lnTo>
                      <a:pt x="746" y="2722"/>
                    </a:lnTo>
                    <a:lnTo>
                      <a:pt x="739" y="2711"/>
                    </a:lnTo>
                    <a:lnTo>
                      <a:pt x="737" y="2707"/>
                    </a:lnTo>
                    <a:lnTo>
                      <a:pt x="720" y="2692"/>
                    </a:lnTo>
                    <a:lnTo>
                      <a:pt x="716" y="2692"/>
                    </a:lnTo>
                    <a:lnTo>
                      <a:pt x="713" y="2692"/>
                    </a:lnTo>
                    <a:lnTo>
                      <a:pt x="712" y="2692"/>
                    </a:lnTo>
                    <a:lnTo>
                      <a:pt x="709" y="2688"/>
                    </a:lnTo>
                    <a:lnTo>
                      <a:pt x="706" y="2686"/>
                    </a:lnTo>
                    <a:lnTo>
                      <a:pt x="703" y="2680"/>
                    </a:lnTo>
                    <a:lnTo>
                      <a:pt x="704" y="2678"/>
                    </a:lnTo>
                    <a:lnTo>
                      <a:pt x="704" y="2677"/>
                    </a:lnTo>
                    <a:lnTo>
                      <a:pt x="705" y="2680"/>
                    </a:lnTo>
                    <a:lnTo>
                      <a:pt x="710" y="2686"/>
                    </a:lnTo>
                    <a:lnTo>
                      <a:pt x="713" y="2689"/>
                    </a:lnTo>
                    <a:lnTo>
                      <a:pt x="723" y="2694"/>
                    </a:lnTo>
                    <a:lnTo>
                      <a:pt x="733" y="2697"/>
                    </a:lnTo>
                    <a:lnTo>
                      <a:pt x="734" y="2698"/>
                    </a:lnTo>
                    <a:lnTo>
                      <a:pt x="743" y="2711"/>
                    </a:lnTo>
                    <a:lnTo>
                      <a:pt x="751" y="2711"/>
                    </a:lnTo>
                    <a:lnTo>
                      <a:pt x="748" y="2705"/>
                    </a:lnTo>
                    <a:lnTo>
                      <a:pt x="752" y="2699"/>
                    </a:lnTo>
                    <a:lnTo>
                      <a:pt x="760" y="2694"/>
                    </a:lnTo>
                    <a:lnTo>
                      <a:pt x="761" y="2695"/>
                    </a:lnTo>
                    <a:lnTo>
                      <a:pt x="763" y="2695"/>
                    </a:lnTo>
                    <a:lnTo>
                      <a:pt x="768" y="2695"/>
                    </a:lnTo>
                    <a:lnTo>
                      <a:pt x="769" y="2695"/>
                    </a:lnTo>
                    <a:lnTo>
                      <a:pt x="769" y="2693"/>
                    </a:lnTo>
                    <a:lnTo>
                      <a:pt x="769" y="2692"/>
                    </a:lnTo>
                    <a:lnTo>
                      <a:pt x="767" y="2680"/>
                    </a:lnTo>
                    <a:lnTo>
                      <a:pt x="765" y="2678"/>
                    </a:lnTo>
                    <a:lnTo>
                      <a:pt x="758" y="2660"/>
                    </a:lnTo>
                    <a:lnTo>
                      <a:pt x="758" y="2654"/>
                    </a:lnTo>
                    <a:lnTo>
                      <a:pt x="758" y="2646"/>
                    </a:lnTo>
                    <a:lnTo>
                      <a:pt x="755" y="2640"/>
                    </a:lnTo>
                    <a:lnTo>
                      <a:pt x="752" y="2639"/>
                    </a:lnTo>
                    <a:lnTo>
                      <a:pt x="747" y="2637"/>
                    </a:lnTo>
                    <a:lnTo>
                      <a:pt x="726" y="2629"/>
                    </a:lnTo>
                    <a:lnTo>
                      <a:pt x="722" y="2627"/>
                    </a:lnTo>
                    <a:lnTo>
                      <a:pt x="717" y="2626"/>
                    </a:lnTo>
                    <a:lnTo>
                      <a:pt x="714" y="2626"/>
                    </a:lnTo>
                    <a:lnTo>
                      <a:pt x="701" y="2623"/>
                    </a:lnTo>
                    <a:lnTo>
                      <a:pt x="697" y="2620"/>
                    </a:lnTo>
                    <a:lnTo>
                      <a:pt x="700" y="2620"/>
                    </a:lnTo>
                    <a:lnTo>
                      <a:pt x="701" y="2620"/>
                    </a:lnTo>
                    <a:lnTo>
                      <a:pt x="703" y="2614"/>
                    </a:lnTo>
                    <a:lnTo>
                      <a:pt x="706" y="2600"/>
                    </a:lnTo>
                    <a:lnTo>
                      <a:pt x="704" y="2599"/>
                    </a:lnTo>
                    <a:lnTo>
                      <a:pt x="699" y="2600"/>
                    </a:lnTo>
                    <a:lnTo>
                      <a:pt x="695" y="2600"/>
                    </a:lnTo>
                    <a:lnTo>
                      <a:pt x="691" y="2600"/>
                    </a:lnTo>
                    <a:lnTo>
                      <a:pt x="686" y="2596"/>
                    </a:lnTo>
                    <a:lnTo>
                      <a:pt x="683" y="2595"/>
                    </a:lnTo>
                    <a:lnTo>
                      <a:pt x="680" y="2593"/>
                    </a:lnTo>
                    <a:lnTo>
                      <a:pt x="679" y="2591"/>
                    </a:lnTo>
                    <a:lnTo>
                      <a:pt x="658" y="2572"/>
                    </a:lnTo>
                    <a:lnTo>
                      <a:pt x="657" y="2571"/>
                    </a:lnTo>
                    <a:lnTo>
                      <a:pt x="651" y="2570"/>
                    </a:lnTo>
                    <a:lnTo>
                      <a:pt x="649" y="2570"/>
                    </a:lnTo>
                    <a:lnTo>
                      <a:pt x="648" y="2571"/>
                    </a:lnTo>
                    <a:lnTo>
                      <a:pt x="642" y="2574"/>
                    </a:lnTo>
                    <a:lnTo>
                      <a:pt x="640" y="2579"/>
                    </a:lnTo>
                    <a:lnTo>
                      <a:pt x="640" y="2578"/>
                    </a:lnTo>
                    <a:lnTo>
                      <a:pt x="640" y="2575"/>
                    </a:lnTo>
                    <a:lnTo>
                      <a:pt x="640" y="2574"/>
                    </a:lnTo>
                    <a:lnTo>
                      <a:pt x="653" y="2565"/>
                    </a:lnTo>
                    <a:lnTo>
                      <a:pt x="657" y="2567"/>
                    </a:lnTo>
                    <a:lnTo>
                      <a:pt x="658" y="2567"/>
                    </a:lnTo>
                    <a:lnTo>
                      <a:pt x="661" y="2568"/>
                    </a:lnTo>
                    <a:lnTo>
                      <a:pt x="672" y="2580"/>
                    </a:lnTo>
                    <a:lnTo>
                      <a:pt x="679" y="2587"/>
                    </a:lnTo>
                    <a:lnTo>
                      <a:pt x="680" y="2588"/>
                    </a:lnTo>
                    <a:lnTo>
                      <a:pt x="682" y="2588"/>
                    </a:lnTo>
                    <a:lnTo>
                      <a:pt x="683" y="2588"/>
                    </a:lnTo>
                    <a:lnTo>
                      <a:pt x="684" y="2587"/>
                    </a:lnTo>
                    <a:lnTo>
                      <a:pt x="686" y="2586"/>
                    </a:lnTo>
                    <a:lnTo>
                      <a:pt x="686" y="2584"/>
                    </a:lnTo>
                    <a:lnTo>
                      <a:pt x="686" y="2583"/>
                    </a:lnTo>
                    <a:lnTo>
                      <a:pt x="686" y="2578"/>
                    </a:lnTo>
                    <a:lnTo>
                      <a:pt x="686" y="2570"/>
                    </a:lnTo>
                    <a:lnTo>
                      <a:pt x="686" y="2568"/>
                    </a:lnTo>
                    <a:lnTo>
                      <a:pt x="684" y="2568"/>
                    </a:lnTo>
                    <a:lnTo>
                      <a:pt x="676" y="2565"/>
                    </a:lnTo>
                    <a:lnTo>
                      <a:pt x="672" y="2563"/>
                    </a:lnTo>
                    <a:lnTo>
                      <a:pt x="669" y="2563"/>
                    </a:lnTo>
                    <a:lnTo>
                      <a:pt x="667" y="2563"/>
                    </a:lnTo>
                    <a:lnTo>
                      <a:pt x="665" y="2562"/>
                    </a:lnTo>
                    <a:lnTo>
                      <a:pt x="663" y="2562"/>
                    </a:lnTo>
                    <a:lnTo>
                      <a:pt x="663" y="2561"/>
                    </a:lnTo>
                    <a:lnTo>
                      <a:pt x="658" y="2558"/>
                    </a:lnTo>
                    <a:lnTo>
                      <a:pt x="657" y="2558"/>
                    </a:lnTo>
                    <a:lnTo>
                      <a:pt x="655" y="2557"/>
                    </a:lnTo>
                    <a:lnTo>
                      <a:pt x="653" y="2553"/>
                    </a:lnTo>
                    <a:lnTo>
                      <a:pt x="651" y="2550"/>
                    </a:lnTo>
                    <a:lnTo>
                      <a:pt x="653" y="2550"/>
                    </a:lnTo>
                    <a:lnTo>
                      <a:pt x="653" y="2549"/>
                    </a:lnTo>
                    <a:lnTo>
                      <a:pt x="640" y="2537"/>
                    </a:lnTo>
                    <a:lnTo>
                      <a:pt x="634" y="2538"/>
                    </a:lnTo>
                    <a:lnTo>
                      <a:pt x="629" y="2540"/>
                    </a:lnTo>
                    <a:lnTo>
                      <a:pt x="628" y="2540"/>
                    </a:lnTo>
                    <a:lnTo>
                      <a:pt x="617" y="2542"/>
                    </a:lnTo>
                    <a:lnTo>
                      <a:pt x="616" y="2542"/>
                    </a:lnTo>
                    <a:lnTo>
                      <a:pt x="615" y="2542"/>
                    </a:lnTo>
                    <a:lnTo>
                      <a:pt x="604" y="2541"/>
                    </a:lnTo>
                    <a:lnTo>
                      <a:pt x="603" y="2541"/>
                    </a:lnTo>
                    <a:lnTo>
                      <a:pt x="597" y="2540"/>
                    </a:lnTo>
                    <a:lnTo>
                      <a:pt x="582" y="2537"/>
                    </a:lnTo>
                    <a:lnTo>
                      <a:pt x="582" y="2536"/>
                    </a:lnTo>
                    <a:lnTo>
                      <a:pt x="579" y="2536"/>
                    </a:lnTo>
                    <a:lnTo>
                      <a:pt x="574" y="2536"/>
                    </a:lnTo>
                    <a:lnTo>
                      <a:pt x="566" y="2540"/>
                    </a:lnTo>
                    <a:lnTo>
                      <a:pt x="555" y="2545"/>
                    </a:lnTo>
                    <a:lnTo>
                      <a:pt x="549" y="2551"/>
                    </a:lnTo>
                    <a:lnTo>
                      <a:pt x="549" y="2553"/>
                    </a:lnTo>
                    <a:lnTo>
                      <a:pt x="545" y="2558"/>
                    </a:lnTo>
                    <a:lnTo>
                      <a:pt x="540" y="2565"/>
                    </a:lnTo>
                    <a:lnTo>
                      <a:pt x="535" y="2568"/>
                    </a:lnTo>
                    <a:lnTo>
                      <a:pt x="532" y="2568"/>
                    </a:lnTo>
                    <a:lnTo>
                      <a:pt x="532" y="2567"/>
                    </a:lnTo>
                    <a:lnTo>
                      <a:pt x="534" y="2567"/>
                    </a:lnTo>
                    <a:lnTo>
                      <a:pt x="538" y="2565"/>
                    </a:lnTo>
                    <a:lnTo>
                      <a:pt x="542" y="2561"/>
                    </a:lnTo>
                    <a:lnTo>
                      <a:pt x="542" y="2559"/>
                    </a:lnTo>
                    <a:lnTo>
                      <a:pt x="549" y="2550"/>
                    </a:lnTo>
                    <a:lnTo>
                      <a:pt x="551" y="2545"/>
                    </a:lnTo>
                    <a:lnTo>
                      <a:pt x="552" y="2544"/>
                    </a:lnTo>
                    <a:lnTo>
                      <a:pt x="553" y="2542"/>
                    </a:lnTo>
                    <a:lnTo>
                      <a:pt x="557" y="2541"/>
                    </a:lnTo>
                    <a:lnTo>
                      <a:pt x="561" y="2540"/>
                    </a:lnTo>
                    <a:lnTo>
                      <a:pt x="564" y="2538"/>
                    </a:lnTo>
                    <a:lnTo>
                      <a:pt x="564" y="2537"/>
                    </a:lnTo>
                    <a:lnTo>
                      <a:pt x="562" y="2536"/>
                    </a:lnTo>
                    <a:lnTo>
                      <a:pt x="560" y="2533"/>
                    </a:lnTo>
                    <a:lnTo>
                      <a:pt x="556" y="2532"/>
                    </a:lnTo>
                    <a:lnTo>
                      <a:pt x="555" y="2531"/>
                    </a:lnTo>
                    <a:lnTo>
                      <a:pt x="552" y="2529"/>
                    </a:lnTo>
                    <a:lnTo>
                      <a:pt x="526" y="2520"/>
                    </a:lnTo>
                    <a:lnTo>
                      <a:pt x="514" y="2516"/>
                    </a:lnTo>
                    <a:lnTo>
                      <a:pt x="498" y="2512"/>
                    </a:lnTo>
                    <a:lnTo>
                      <a:pt x="485" y="2500"/>
                    </a:lnTo>
                    <a:lnTo>
                      <a:pt x="485" y="2499"/>
                    </a:lnTo>
                    <a:lnTo>
                      <a:pt x="487" y="2498"/>
                    </a:lnTo>
                    <a:lnTo>
                      <a:pt x="488" y="2498"/>
                    </a:lnTo>
                    <a:lnTo>
                      <a:pt x="489" y="2498"/>
                    </a:lnTo>
                    <a:lnTo>
                      <a:pt x="498" y="2502"/>
                    </a:lnTo>
                    <a:lnTo>
                      <a:pt x="502" y="2503"/>
                    </a:lnTo>
                    <a:lnTo>
                      <a:pt x="504" y="2504"/>
                    </a:lnTo>
                    <a:lnTo>
                      <a:pt x="509" y="2510"/>
                    </a:lnTo>
                    <a:lnTo>
                      <a:pt x="513" y="2508"/>
                    </a:lnTo>
                    <a:lnTo>
                      <a:pt x="514" y="2510"/>
                    </a:lnTo>
                    <a:lnTo>
                      <a:pt x="517" y="2510"/>
                    </a:lnTo>
                    <a:lnTo>
                      <a:pt x="528" y="2516"/>
                    </a:lnTo>
                    <a:lnTo>
                      <a:pt x="539" y="2520"/>
                    </a:lnTo>
                    <a:lnTo>
                      <a:pt x="542" y="2520"/>
                    </a:lnTo>
                    <a:lnTo>
                      <a:pt x="543" y="2520"/>
                    </a:lnTo>
                    <a:lnTo>
                      <a:pt x="556" y="2524"/>
                    </a:lnTo>
                    <a:lnTo>
                      <a:pt x="557" y="2524"/>
                    </a:lnTo>
                    <a:lnTo>
                      <a:pt x="560" y="2527"/>
                    </a:lnTo>
                    <a:lnTo>
                      <a:pt x="562" y="2528"/>
                    </a:lnTo>
                    <a:lnTo>
                      <a:pt x="565" y="2531"/>
                    </a:lnTo>
                    <a:lnTo>
                      <a:pt x="566" y="2532"/>
                    </a:lnTo>
                    <a:lnTo>
                      <a:pt x="569" y="2533"/>
                    </a:lnTo>
                    <a:lnTo>
                      <a:pt x="574" y="2531"/>
                    </a:lnTo>
                    <a:lnTo>
                      <a:pt x="585" y="2529"/>
                    </a:lnTo>
                    <a:lnTo>
                      <a:pt x="590" y="2529"/>
                    </a:lnTo>
                    <a:lnTo>
                      <a:pt x="591" y="2529"/>
                    </a:lnTo>
                    <a:lnTo>
                      <a:pt x="594" y="2531"/>
                    </a:lnTo>
                    <a:lnTo>
                      <a:pt x="598" y="2532"/>
                    </a:lnTo>
                    <a:lnTo>
                      <a:pt x="599" y="2533"/>
                    </a:lnTo>
                    <a:lnTo>
                      <a:pt x="600" y="2534"/>
                    </a:lnTo>
                    <a:lnTo>
                      <a:pt x="603" y="2534"/>
                    </a:lnTo>
                    <a:lnTo>
                      <a:pt x="606" y="2536"/>
                    </a:lnTo>
                    <a:lnTo>
                      <a:pt x="615" y="2536"/>
                    </a:lnTo>
                    <a:lnTo>
                      <a:pt x="620" y="2536"/>
                    </a:lnTo>
                    <a:lnTo>
                      <a:pt x="631" y="2534"/>
                    </a:lnTo>
                    <a:lnTo>
                      <a:pt x="632" y="2534"/>
                    </a:lnTo>
                    <a:lnTo>
                      <a:pt x="633" y="2532"/>
                    </a:lnTo>
                    <a:lnTo>
                      <a:pt x="642" y="2532"/>
                    </a:lnTo>
                    <a:lnTo>
                      <a:pt x="644" y="2533"/>
                    </a:lnTo>
                    <a:lnTo>
                      <a:pt x="646" y="2534"/>
                    </a:lnTo>
                    <a:lnTo>
                      <a:pt x="650" y="2537"/>
                    </a:lnTo>
                    <a:lnTo>
                      <a:pt x="657" y="2545"/>
                    </a:lnTo>
                    <a:lnTo>
                      <a:pt x="658" y="2548"/>
                    </a:lnTo>
                    <a:lnTo>
                      <a:pt x="658" y="2553"/>
                    </a:lnTo>
                    <a:lnTo>
                      <a:pt x="667" y="2559"/>
                    </a:lnTo>
                    <a:lnTo>
                      <a:pt x="670" y="2561"/>
                    </a:lnTo>
                    <a:lnTo>
                      <a:pt x="686" y="2566"/>
                    </a:lnTo>
                    <a:lnTo>
                      <a:pt x="688" y="2562"/>
                    </a:lnTo>
                    <a:lnTo>
                      <a:pt x="688" y="2559"/>
                    </a:lnTo>
                    <a:lnTo>
                      <a:pt x="687" y="2558"/>
                    </a:lnTo>
                    <a:lnTo>
                      <a:pt x="687" y="2557"/>
                    </a:lnTo>
                    <a:lnTo>
                      <a:pt x="683" y="2553"/>
                    </a:lnTo>
                    <a:lnTo>
                      <a:pt x="679" y="2551"/>
                    </a:lnTo>
                    <a:lnTo>
                      <a:pt x="669" y="2548"/>
                    </a:lnTo>
                    <a:lnTo>
                      <a:pt x="663" y="2546"/>
                    </a:lnTo>
                    <a:lnTo>
                      <a:pt x="658" y="2544"/>
                    </a:lnTo>
                    <a:lnTo>
                      <a:pt x="658" y="2542"/>
                    </a:lnTo>
                    <a:lnTo>
                      <a:pt x="658" y="2534"/>
                    </a:lnTo>
                    <a:lnTo>
                      <a:pt x="662" y="2534"/>
                    </a:lnTo>
                    <a:lnTo>
                      <a:pt x="661" y="2532"/>
                    </a:lnTo>
                    <a:lnTo>
                      <a:pt x="658" y="2527"/>
                    </a:lnTo>
                    <a:lnTo>
                      <a:pt x="658" y="2521"/>
                    </a:lnTo>
                    <a:lnTo>
                      <a:pt x="655" y="2517"/>
                    </a:lnTo>
                    <a:lnTo>
                      <a:pt x="655" y="2515"/>
                    </a:lnTo>
                    <a:lnTo>
                      <a:pt x="654" y="2510"/>
                    </a:lnTo>
                    <a:lnTo>
                      <a:pt x="653" y="2507"/>
                    </a:lnTo>
                    <a:lnTo>
                      <a:pt x="651" y="2503"/>
                    </a:lnTo>
                    <a:lnTo>
                      <a:pt x="645" y="2495"/>
                    </a:lnTo>
                    <a:lnTo>
                      <a:pt x="636" y="2485"/>
                    </a:lnTo>
                    <a:lnTo>
                      <a:pt x="634" y="2483"/>
                    </a:lnTo>
                    <a:lnTo>
                      <a:pt x="628" y="2476"/>
                    </a:lnTo>
                    <a:lnTo>
                      <a:pt x="620" y="2474"/>
                    </a:lnTo>
                    <a:lnTo>
                      <a:pt x="612" y="2473"/>
                    </a:lnTo>
                    <a:lnTo>
                      <a:pt x="597" y="2470"/>
                    </a:lnTo>
                    <a:lnTo>
                      <a:pt x="593" y="2469"/>
                    </a:lnTo>
                    <a:lnTo>
                      <a:pt x="591" y="2469"/>
                    </a:lnTo>
                    <a:lnTo>
                      <a:pt x="583" y="2465"/>
                    </a:lnTo>
                    <a:lnTo>
                      <a:pt x="585" y="2456"/>
                    </a:lnTo>
                    <a:lnTo>
                      <a:pt x="594" y="2462"/>
                    </a:lnTo>
                    <a:lnTo>
                      <a:pt x="595" y="2464"/>
                    </a:lnTo>
                    <a:lnTo>
                      <a:pt x="598" y="2464"/>
                    </a:lnTo>
                    <a:lnTo>
                      <a:pt x="599" y="2465"/>
                    </a:lnTo>
                    <a:lnTo>
                      <a:pt x="610" y="2468"/>
                    </a:lnTo>
                    <a:lnTo>
                      <a:pt x="615" y="2468"/>
                    </a:lnTo>
                    <a:lnTo>
                      <a:pt x="617" y="2468"/>
                    </a:lnTo>
                    <a:lnTo>
                      <a:pt x="620" y="2469"/>
                    </a:lnTo>
                    <a:lnTo>
                      <a:pt x="623" y="2470"/>
                    </a:lnTo>
                    <a:lnTo>
                      <a:pt x="631" y="2476"/>
                    </a:lnTo>
                    <a:lnTo>
                      <a:pt x="638" y="2481"/>
                    </a:lnTo>
                    <a:lnTo>
                      <a:pt x="640" y="2482"/>
                    </a:lnTo>
                    <a:lnTo>
                      <a:pt x="653" y="2498"/>
                    </a:lnTo>
                    <a:lnTo>
                      <a:pt x="657" y="2503"/>
                    </a:lnTo>
                    <a:lnTo>
                      <a:pt x="658" y="2504"/>
                    </a:lnTo>
                    <a:lnTo>
                      <a:pt x="658" y="2506"/>
                    </a:lnTo>
                    <a:lnTo>
                      <a:pt x="658" y="2507"/>
                    </a:lnTo>
                    <a:lnTo>
                      <a:pt x="658" y="2508"/>
                    </a:lnTo>
                    <a:lnTo>
                      <a:pt x="658" y="2510"/>
                    </a:lnTo>
                    <a:lnTo>
                      <a:pt x="658" y="2512"/>
                    </a:lnTo>
                    <a:lnTo>
                      <a:pt x="659" y="2515"/>
                    </a:lnTo>
                    <a:lnTo>
                      <a:pt x="663" y="2519"/>
                    </a:lnTo>
                    <a:lnTo>
                      <a:pt x="663" y="2520"/>
                    </a:lnTo>
                    <a:lnTo>
                      <a:pt x="666" y="2521"/>
                    </a:lnTo>
                    <a:lnTo>
                      <a:pt x="667" y="2521"/>
                    </a:lnTo>
                    <a:lnTo>
                      <a:pt x="669" y="2524"/>
                    </a:lnTo>
                    <a:lnTo>
                      <a:pt x="670" y="2527"/>
                    </a:lnTo>
                    <a:lnTo>
                      <a:pt x="671" y="2529"/>
                    </a:lnTo>
                    <a:lnTo>
                      <a:pt x="672" y="2532"/>
                    </a:lnTo>
                    <a:lnTo>
                      <a:pt x="674" y="2532"/>
                    </a:lnTo>
                    <a:lnTo>
                      <a:pt x="675" y="2534"/>
                    </a:lnTo>
                    <a:lnTo>
                      <a:pt x="675" y="2537"/>
                    </a:lnTo>
                    <a:lnTo>
                      <a:pt x="676" y="2544"/>
                    </a:lnTo>
                    <a:lnTo>
                      <a:pt x="682" y="2546"/>
                    </a:lnTo>
                    <a:lnTo>
                      <a:pt x="686" y="2549"/>
                    </a:lnTo>
                    <a:lnTo>
                      <a:pt x="687" y="2550"/>
                    </a:lnTo>
                    <a:lnTo>
                      <a:pt x="691" y="2554"/>
                    </a:lnTo>
                    <a:lnTo>
                      <a:pt x="691" y="2555"/>
                    </a:lnTo>
                    <a:lnTo>
                      <a:pt x="693" y="2558"/>
                    </a:lnTo>
                    <a:lnTo>
                      <a:pt x="693" y="2559"/>
                    </a:lnTo>
                    <a:lnTo>
                      <a:pt x="689" y="2586"/>
                    </a:lnTo>
                    <a:lnTo>
                      <a:pt x="689" y="2587"/>
                    </a:lnTo>
                    <a:lnTo>
                      <a:pt x="688" y="2588"/>
                    </a:lnTo>
                    <a:lnTo>
                      <a:pt x="688" y="2589"/>
                    </a:lnTo>
                    <a:lnTo>
                      <a:pt x="689" y="2591"/>
                    </a:lnTo>
                    <a:lnTo>
                      <a:pt x="691" y="2592"/>
                    </a:lnTo>
                    <a:lnTo>
                      <a:pt x="693" y="2595"/>
                    </a:lnTo>
                    <a:lnTo>
                      <a:pt x="695" y="2595"/>
                    </a:lnTo>
                    <a:lnTo>
                      <a:pt x="696" y="2595"/>
                    </a:lnTo>
                    <a:lnTo>
                      <a:pt x="700" y="2595"/>
                    </a:lnTo>
                    <a:lnTo>
                      <a:pt x="701" y="2593"/>
                    </a:lnTo>
                    <a:lnTo>
                      <a:pt x="703" y="2592"/>
                    </a:lnTo>
                    <a:lnTo>
                      <a:pt x="709" y="2595"/>
                    </a:lnTo>
                    <a:lnTo>
                      <a:pt x="712" y="2596"/>
                    </a:lnTo>
                    <a:lnTo>
                      <a:pt x="712" y="2597"/>
                    </a:lnTo>
                    <a:lnTo>
                      <a:pt x="712" y="2599"/>
                    </a:lnTo>
                    <a:lnTo>
                      <a:pt x="712" y="2600"/>
                    </a:lnTo>
                    <a:lnTo>
                      <a:pt x="712" y="2601"/>
                    </a:lnTo>
                    <a:lnTo>
                      <a:pt x="709" y="2605"/>
                    </a:lnTo>
                    <a:lnTo>
                      <a:pt x="709" y="2608"/>
                    </a:lnTo>
                    <a:lnTo>
                      <a:pt x="709" y="2609"/>
                    </a:lnTo>
                    <a:lnTo>
                      <a:pt x="710" y="2610"/>
                    </a:lnTo>
                    <a:lnTo>
                      <a:pt x="712" y="2612"/>
                    </a:lnTo>
                    <a:lnTo>
                      <a:pt x="713" y="2613"/>
                    </a:lnTo>
                    <a:lnTo>
                      <a:pt x="718" y="2617"/>
                    </a:lnTo>
                    <a:lnTo>
                      <a:pt x="721" y="2618"/>
                    </a:lnTo>
                    <a:lnTo>
                      <a:pt x="742" y="2629"/>
                    </a:lnTo>
                    <a:lnTo>
                      <a:pt x="743" y="2629"/>
                    </a:lnTo>
                    <a:lnTo>
                      <a:pt x="744" y="2627"/>
                    </a:lnTo>
                    <a:lnTo>
                      <a:pt x="746" y="2626"/>
                    </a:lnTo>
                    <a:lnTo>
                      <a:pt x="746" y="2623"/>
                    </a:lnTo>
                    <a:lnTo>
                      <a:pt x="743" y="2618"/>
                    </a:lnTo>
                    <a:lnTo>
                      <a:pt x="742" y="2616"/>
                    </a:lnTo>
                    <a:lnTo>
                      <a:pt x="739" y="2614"/>
                    </a:lnTo>
                    <a:lnTo>
                      <a:pt x="738" y="2612"/>
                    </a:lnTo>
                    <a:lnTo>
                      <a:pt x="738" y="2610"/>
                    </a:lnTo>
                    <a:lnTo>
                      <a:pt x="737" y="2608"/>
                    </a:lnTo>
                    <a:lnTo>
                      <a:pt x="738" y="2597"/>
                    </a:lnTo>
                    <a:lnTo>
                      <a:pt x="738" y="2593"/>
                    </a:lnTo>
                    <a:lnTo>
                      <a:pt x="739" y="2593"/>
                    </a:lnTo>
                    <a:lnTo>
                      <a:pt x="739" y="2592"/>
                    </a:lnTo>
                    <a:lnTo>
                      <a:pt x="741" y="2592"/>
                    </a:lnTo>
                    <a:lnTo>
                      <a:pt x="741" y="2593"/>
                    </a:lnTo>
                    <a:lnTo>
                      <a:pt x="741" y="2595"/>
                    </a:lnTo>
                    <a:lnTo>
                      <a:pt x="739" y="2595"/>
                    </a:lnTo>
                    <a:lnTo>
                      <a:pt x="739" y="2609"/>
                    </a:lnTo>
                    <a:lnTo>
                      <a:pt x="741" y="2610"/>
                    </a:lnTo>
                    <a:lnTo>
                      <a:pt x="741" y="2612"/>
                    </a:lnTo>
                    <a:lnTo>
                      <a:pt x="750" y="2626"/>
                    </a:lnTo>
                    <a:lnTo>
                      <a:pt x="750" y="2627"/>
                    </a:lnTo>
                    <a:lnTo>
                      <a:pt x="752" y="2629"/>
                    </a:lnTo>
                    <a:lnTo>
                      <a:pt x="756" y="2630"/>
                    </a:lnTo>
                    <a:lnTo>
                      <a:pt x="761" y="2627"/>
                    </a:lnTo>
                    <a:lnTo>
                      <a:pt x="761" y="2626"/>
                    </a:lnTo>
                    <a:lnTo>
                      <a:pt x="761" y="2625"/>
                    </a:lnTo>
                    <a:lnTo>
                      <a:pt x="761" y="2623"/>
                    </a:lnTo>
                    <a:lnTo>
                      <a:pt x="761" y="2620"/>
                    </a:lnTo>
                    <a:lnTo>
                      <a:pt x="763" y="2612"/>
                    </a:lnTo>
                    <a:lnTo>
                      <a:pt x="764" y="2614"/>
                    </a:lnTo>
                    <a:lnTo>
                      <a:pt x="764" y="2629"/>
                    </a:lnTo>
                    <a:lnTo>
                      <a:pt x="763" y="2630"/>
                    </a:lnTo>
                    <a:lnTo>
                      <a:pt x="763" y="2631"/>
                    </a:lnTo>
                    <a:lnTo>
                      <a:pt x="761" y="2631"/>
                    </a:lnTo>
                    <a:lnTo>
                      <a:pt x="761" y="2633"/>
                    </a:lnTo>
                    <a:lnTo>
                      <a:pt x="761" y="2634"/>
                    </a:lnTo>
                    <a:lnTo>
                      <a:pt x="761" y="2637"/>
                    </a:lnTo>
                    <a:lnTo>
                      <a:pt x="763" y="2638"/>
                    </a:lnTo>
                    <a:lnTo>
                      <a:pt x="765" y="2650"/>
                    </a:lnTo>
                    <a:lnTo>
                      <a:pt x="771" y="2658"/>
                    </a:lnTo>
                    <a:lnTo>
                      <a:pt x="768" y="2663"/>
                    </a:lnTo>
                    <a:lnTo>
                      <a:pt x="768" y="2664"/>
                    </a:lnTo>
                    <a:lnTo>
                      <a:pt x="768" y="2665"/>
                    </a:lnTo>
                    <a:lnTo>
                      <a:pt x="769" y="2668"/>
                    </a:lnTo>
                    <a:lnTo>
                      <a:pt x="771" y="2673"/>
                    </a:lnTo>
                    <a:lnTo>
                      <a:pt x="773" y="2678"/>
                    </a:lnTo>
                    <a:lnTo>
                      <a:pt x="778" y="2692"/>
                    </a:lnTo>
                    <a:lnTo>
                      <a:pt x="784" y="2702"/>
                    </a:lnTo>
                    <a:lnTo>
                      <a:pt x="786" y="2702"/>
                    </a:lnTo>
                    <a:lnTo>
                      <a:pt x="790" y="2705"/>
                    </a:lnTo>
                    <a:lnTo>
                      <a:pt x="793" y="2709"/>
                    </a:lnTo>
                    <a:lnTo>
                      <a:pt x="794" y="2711"/>
                    </a:lnTo>
                    <a:lnTo>
                      <a:pt x="794" y="2712"/>
                    </a:lnTo>
                    <a:lnTo>
                      <a:pt x="795" y="2714"/>
                    </a:lnTo>
                    <a:lnTo>
                      <a:pt x="794" y="2723"/>
                    </a:lnTo>
                    <a:lnTo>
                      <a:pt x="794" y="2728"/>
                    </a:lnTo>
                    <a:lnTo>
                      <a:pt x="794" y="2730"/>
                    </a:lnTo>
                    <a:lnTo>
                      <a:pt x="793" y="2731"/>
                    </a:lnTo>
                    <a:lnTo>
                      <a:pt x="792" y="2737"/>
                    </a:lnTo>
                    <a:lnTo>
                      <a:pt x="793" y="2739"/>
                    </a:lnTo>
                    <a:lnTo>
                      <a:pt x="794" y="2741"/>
                    </a:lnTo>
                    <a:lnTo>
                      <a:pt x="795" y="2741"/>
                    </a:lnTo>
                    <a:lnTo>
                      <a:pt x="802" y="2743"/>
                    </a:lnTo>
                    <a:lnTo>
                      <a:pt x="805" y="2743"/>
                    </a:lnTo>
                    <a:lnTo>
                      <a:pt x="806" y="2743"/>
                    </a:lnTo>
                    <a:lnTo>
                      <a:pt x="807" y="2743"/>
                    </a:lnTo>
                    <a:lnTo>
                      <a:pt x="811" y="2744"/>
                    </a:lnTo>
                    <a:lnTo>
                      <a:pt x="813" y="2745"/>
                    </a:lnTo>
                    <a:lnTo>
                      <a:pt x="816" y="2748"/>
                    </a:lnTo>
                    <a:lnTo>
                      <a:pt x="819" y="2750"/>
                    </a:lnTo>
                    <a:lnTo>
                      <a:pt x="820" y="2753"/>
                    </a:lnTo>
                    <a:lnTo>
                      <a:pt x="835" y="2757"/>
                    </a:lnTo>
                    <a:lnTo>
                      <a:pt x="864" y="2770"/>
                    </a:lnTo>
                    <a:lnTo>
                      <a:pt x="865" y="2771"/>
                    </a:lnTo>
                    <a:lnTo>
                      <a:pt x="866" y="2775"/>
                    </a:lnTo>
                    <a:lnTo>
                      <a:pt x="866" y="2779"/>
                    </a:lnTo>
                    <a:lnTo>
                      <a:pt x="867" y="2787"/>
                    </a:lnTo>
                    <a:lnTo>
                      <a:pt x="869" y="2790"/>
                    </a:lnTo>
                    <a:lnTo>
                      <a:pt x="870" y="2794"/>
                    </a:lnTo>
                    <a:lnTo>
                      <a:pt x="877" y="2804"/>
                    </a:lnTo>
                    <a:lnTo>
                      <a:pt x="881" y="2809"/>
                    </a:lnTo>
                    <a:lnTo>
                      <a:pt x="882" y="2809"/>
                    </a:lnTo>
                    <a:lnTo>
                      <a:pt x="885" y="2809"/>
                    </a:lnTo>
                    <a:lnTo>
                      <a:pt x="887" y="2809"/>
                    </a:lnTo>
                    <a:lnTo>
                      <a:pt x="887" y="2808"/>
                    </a:lnTo>
                    <a:lnTo>
                      <a:pt x="903" y="2792"/>
                    </a:lnTo>
                    <a:lnTo>
                      <a:pt x="903" y="2791"/>
                    </a:lnTo>
                    <a:lnTo>
                      <a:pt x="903" y="2787"/>
                    </a:lnTo>
                    <a:lnTo>
                      <a:pt x="903" y="2785"/>
                    </a:lnTo>
                    <a:lnTo>
                      <a:pt x="902" y="2782"/>
                    </a:lnTo>
                    <a:lnTo>
                      <a:pt x="898" y="2769"/>
                    </a:lnTo>
                    <a:lnTo>
                      <a:pt x="896" y="2767"/>
                    </a:lnTo>
                    <a:lnTo>
                      <a:pt x="894" y="2767"/>
                    </a:lnTo>
                    <a:lnTo>
                      <a:pt x="887" y="2766"/>
                    </a:lnTo>
                    <a:lnTo>
                      <a:pt x="885" y="2766"/>
                    </a:lnTo>
                    <a:lnTo>
                      <a:pt x="883" y="2766"/>
                    </a:lnTo>
                    <a:lnTo>
                      <a:pt x="865" y="2760"/>
                    </a:lnTo>
                    <a:lnTo>
                      <a:pt x="864" y="2754"/>
                    </a:lnTo>
                    <a:lnTo>
                      <a:pt x="871" y="2756"/>
                    </a:lnTo>
                    <a:lnTo>
                      <a:pt x="874" y="2756"/>
                    </a:lnTo>
                    <a:lnTo>
                      <a:pt x="877" y="2756"/>
                    </a:lnTo>
                    <a:lnTo>
                      <a:pt x="886" y="2754"/>
                    </a:lnTo>
                    <a:lnTo>
                      <a:pt x="887" y="2754"/>
                    </a:lnTo>
                    <a:lnTo>
                      <a:pt x="887" y="2752"/>
                    </a:lnTo>
                    <a:lnTo>
                      <a:pt x="887" y="2748"/>
                    </a:lnTo>
                    <a:lnTo>
                      <a:pt x="890" y="2745"/>
                    </a:lnTo>
                    <a:lnTo>
                      <a:pt x="892" y="2744"/>
                    </a:lnTo>
                    <a:lnTo>
                      <a:pt x="896" y="2741"/>
                    </a:lnTo>
                    <a:lnTo>
                      <a:pt x="896" y="2740"/>
                    </a:lnTo>
                    <a:lnTo>
                      <a:pt x="896" y="2739"/>
                    </a:lnTo>
                    <a:lnTo>
                      <a:pt x="887" y="2732"/>
                    </a:lnTo>
                    <a:lnTo>
                      <a:pt x="892" y="2724"/>
                    </a:lnTo>
                    <a:lnTo>
                      <a:pt x="892" y="2723"/>
                    </a:lnTo>
                    <a:lnTo>
                      <a:pt x="891" y="2711"/>
                    </a:lnTo>
                    <a:lnTo>
                      <a:pt x="891" y="2709"/>
                    </a:lnTo>
                    <a:lnTo>
                      <a:pt x="890" y="2707"/>
                    </a:lnTo>
                    <a:lnTo>
                      <a:pt x="883" y="2694"/>
                    </a:lnTo>
                    <a:lnTo>
                      <a:pt x="877" y="2690"/>
                    </a:lnTo>
                    <a:lnTo>
                      <a:pt x="871" y="2685"/>
                    </a:lnTo>
                    <a:lnTo>
                      <a:pt x="867" y="2681"/>
                    </a:lnTo>
                    <a:lnTo>
                      <a:pt x="867" y="2680"/>
                    </a:lnTo>
                    <a:lnTo>
                      <a:pt x="866" y="2675"/>
                    </a:lnTo>
                    <a:lnTo>
                      <a:pt x="866" y="2673"/>
                    </a:lnTo>
                    <a:lnTo>
                      <a:pt x="841" y="2648"/>
                    </a:lnTo>
                    <a:lnTo>
                      <a:pt x="840" y="2647"/>
                    </a:lnTo>
                    <a:lnTo>
                      <a:pt x="837" y="2646"/>
                    </a:lnTo>
                    <a:lnTo>
                      <a:pt x="835" y="2644"/>
                    </a:lnTo>
                    <a:lnTo>
                      <a:pt x="832" y="2643"/>
                    </a:lnTo>
                    <a:lnTo>
                      <a:pt x="831" y="2643"/>
                    </a:lnTo>
                    <a:lnTo>
                      <a:pt x="828" y="2640"/>
                    </a:lnTo>
                    <a:lnTo>
                      <a:pt x="827" y="2638"/>
                    </a:lnTo>
                    <a:lnTo>
                      <a:pt x="826" y="2637"/>
                    </a:lnTo>
                    <a:lnTo>
                      <a:pt x="827" y="2637"/>
                    </a:lnTo>
                    <a:lnTo>
                      <a:pt x="827" y="2638"/>
                    </a:lnTo>
                    <a:lnTo>
                      <a:pt x="837" y="2642"/>
                    </a:lnTo>
                    <a:lnTo>
                      <a:pt x="844" y="2646"/>
                    </a:lnTo>
                    <a:lnTo>
                      <a:pt x="848" y="2650"/>
                    </a:lnTo>
                    <a:lnTo>
                      <a:pt x="850" y="2652"/>
                    </a:lnTo>
                    <a:lnTo>
                      <a:pt x="853" y="2655"/>
                    </a:lnTo>
                    <a:lnTo>
                      <a:pt x="858" y="2658"/>
                    </a:lnTo>
                    <a:lnTo>
                      <a:pt x="865" y="2658"/>
                    </a:lnTo>
                    <a:lnTo>
                      <a:pt x="866" y="2658"/>
                    </a:lnTo>
                    <a:lnTo>
                      <a:pt x="867" y="2656"/>
                    </a:lnTo>
                    <a:lnTo>
                      <a:pt x="867" y="2652"/>
                    </a:lnTo>
                    <a:lnTo>
                      <a:pt x="867" y="2647"/>
                    </a:lnTo>
                    <a:lnTo>
                      <a:pt x="865" y="2640"/>
                    </a:lnTo>
                    <a:lnTo>
                      <a:pt x="860" y="2627"/>
                    </a:lnTo>
                    <a:lnTo>
                      <a:pt x="858" y="2627"/>
                    </a:lnTo>
                    <a:lnTo>
                      <a:pt x="854" y="2625"/>
                    </a:lnTo>
                    <a:lnTo>
                      <a:pt x="850" y="2622"/>
                    </a:lnTo>
                    <a:lnTo>
                      <a:pt x="850" y="2621"/>
                    </a:lnTo>
                    <a:lnTo>
                      <a:pt x="849" y="2613"/>
                    </a:lnTo>
                    <a:lnTo>
                      <a:pt x="847" y="2596"/>
                    </a:lnTo>
                    <a:lnTo>
                      <a:pt x="847" y="2593"/>
                    </a:lnTo>
                    <a:lnTo>
                      <a:pt x="827" y="2574"/>
                    </a:lnTo>
                    <a:lnTo>
                      <a:pt x="826" y="2574"/>
                    </a:lnTo>
                    <a:lnTo>
                      <a:pt x="822" y="2572"/>
                    </a:lnTo>
                    <a:lnTo>
                      <a:pt x="820" y="2572"/>
                    </a:lnTo>
                    <a:lnTo>
                      <a:pt x="815" y="2574"/>
                    </a:lnTo>
                    <a:lnTo>
                      <a:pt x="809" y="2575"/>
                    </a:lnTo>
                    <a:lnTo>
                      <a:pt x="807" y="2575"/>
                    </a:lnTo>
                    <a:lnTo>
                      <a:pt x="803" y="2572"/>
                    </a:lnTo>
                    <a:lnTo>
                      <a:pt x="805" y="2571"/>
                    </a:lnTo>
                    <a:lnTo>
                      <a:pt x="806" y="2567"/>
                    </a:lnTo>
                    <a:lnTo>
                      <a:pt x="819" y="2567"/>
                    </a:lnTo>
                    <a:lnTo>
                      <a:pt x="822" y="2567"/>
                    </a:lnTo>
                    <a:lnTo>
                      <a:pt x="823" y="2567"/>
                    </a:lnTo>
                    <a:lnTo>
                      <a:pt x="828" y="2570"/>
                    </a:lnTo>
                    <a:lnTo>
                      <a:pt x="830" y="2570"/>
                    </a:lnTo>
                    <a:lnTo>
                      <a:pt x="836" y="2578"/>
                    </a:lnTo>
                    <a:lnTo>
                      <a:pt x="840" y="2583"/>
                    </a:lnTo>
                    <a:lnTo>
                      <a:pt x="844" y="2583"/>
                    </a:lnTo>
                    <a:lnTo>
                      <a:pt x="845" y="2583"/>
                    </a:lnTo>
                    <a:lnTo>
                      <a:pt x="852" y="2558"/>
                    </a:lnTo>
                    <a:lnTo>
                      <a:pt x="857" y="2533"/>
                    </a:lnTo>
                    <a:lnTo>
                      <a:pt x="857" y="2527"/>
                    </a:lnTo>
                    <a:lnTo>
                      <a:pt x="857" y="2525"/>
                    </a:lnTo>
                    <a:lnTo>
                      <a:pt x="852" y="2516"/>
                    </a:lnTo>
                    <a:lnTo>
                      <a:pt x="850" y="2515"/>
                    </a:lnTo>
                    <a:lnTo>
                      <a:pt x="843" y="2511"/>
                    </a:lnTo>
                    <a:lnTo>
                      <a:pt x="840" y="2510"/>
                    </a:lnTo>
                    <a:lnTo>
                      <a:pt x="830" y="2498"/>
                    </a:lnTo>
                    <a:lnTo>
                      <a:pt x="823" y="2486"/>
                    </a:lnTo>
                    <a:lnTo>
                      <a:pt x="813" y="2468"/>
                    </a:lnTo>
                    <a:lnTo>
                      <a:pt x="824" y="2477"/>
                    </a:lnTo>
                    <a:lnTo>
                      <a:pt x="827" y="2476"/>
                    </a:lnTo>
                    <a:lnTo>
                      <a:pt x="832" y="2460"/>
                    </a:lnTo>
                    <a:lnTo>
                      <a:pt x="832" y="2459"/>
                    </a:lnTo>
                    <a:lnTo>
                      <a:pt x="840" y="2444"/>
                    </a:lnTo>
                    <a:lnTo>
                      <a:pt x="841" y="2444"/>
                    </a:lnTo>
                    <a:lnTo>
                      <a:pt x="843" y="2443"/>
                    </a:lnTo>
                    <a:lnTo>
                      <a:pt x="843" y="2442"/>
                    </a:lnTo>
                    <a:lnTo>
                      <a:pt x="843" y="2439"/>
                    </a:lnTo>
                    <a:lnTo>
                      <a:pt x="843" y="2432"/>
                    </a:lnTo>
                    <a:lnTo>
                      <a:pt x="841" y="2428"/>
                    </a:lnTo>
                    <a:lnTo>
                      <a:pt x="840" y="2427"/>
                    </a:lnTo>
                    <a:lnTo>
                      <a:pt x="837" y="2422"/>
                    </a:lnTo>
                    <a:lnTo>
                      <a:pt x="837" y="2421"/>
                    </a:lnTo>
                    <a:lnTo>
                      <a:pt x="839" y="2422"/>
                    </a:lnTo>
                    <a:lnTo>
                      <a:pt x="848" y="2434"/>
                    </a:lnTo>
                    <a:lnTo>
                      <a:pt x="848" y="2436"/>
                    </a:lnTo>
                    <a:lnTo>
                      <a:pt x="849" y="2440"/>
                    </a:lnTo>
                    <a:lnTo>
                      <a:pt x="853" y="2440"/>
                    </a:lnTo>
                    <a:lnTo>
                      <a:pt x="854" y="2440"/>
                    </a:lnTo>
                    <a:lnTo>
                      <a:pt x="857" y="2438"/>
                    </a:lnTo>
                    <a:lnTo>
                      <a:pt x="858" y="2435"/>
                    </a:lnTo>
                    <a:lnTo>
                      <a:pt x="858" y="2432"/>
                    </a:lnTo>
                    <a:lnTo>
                      <a:pt x="858" y="2430"/>
                    </a:lnTo>
                    <a:lnTo>
                      <a:pt x="862" y="2426"/>
                    </a:lnTo>
                    <a:lnTo>
                      <a:pt x="866" y="2423"/>
                    </a:lnTo>
                    <a:lnTo>
                      <a:pt x="873" y="2417"/>
                    </a:lnTo>
                    <a:lnTo>
                      <a:pt x="877" y="2413"/>
                    </a:lnTo>
                    <a:lnTo>
                      <a:pt x="890" y="2407"/>
                    </a:lnTo>
                    <a:lnTo>
                      <a:pt x="894" y="2406"/>
                    </a:lnTo>
                    <a:lnTo>
                      <a:pt x="895" y="2405"/>
                    </a:lnTo>
                    <a:lnTo>
                      <a:pt x="902" y="2394"/>
                    </a:lnTo>
                    <a:lnTo>
                      <a:pt x="904" y="2392"/>
                    </a:lnTo>
                    <a:lnTo>
                      <a:pt x="903" y="2389"/>
                    </a:lnTo>
                    <a:lnTo>
                      <a:pt x="902" y="2389"/>
                    </a:lnTo>
                    <a:lnTo>
                      <a:pt x="900" y="2387"/>
                    </a:lnTo>
                    <a:lnTo>
                      <a:pt x="900" y="2385"/>
                    </a:lnTo>
                    <a:lnTo>
                      <a:pt x="902" y="2387"/>
                    </a:lnTo>
                    <a:lnTo>
                      <a:pt x="904" y="2388"/>
                    </a:lnTo>
                    <a:lnTo>
                      <a:pt x="905" y="2388"/>
                    </a:lnTo>
                    <a:lnTo>
                      <a:pt x="907" y="2389"/>
                    </a:lnTo>
                    <a:lnTo>
                      <a:pt x="907" y="2390"/>
                    </a:lnTo>
                    <a:lnTo>
                      <a:pt x="904" y="2394"/>
                    </a:lnTo>
                    <a:lnTo>
                      <a:pt x="896" y="2404"/>
                    </a:lnTo>
                    <a:lnTo>
                      <a:pt x="895" y="2406"/>
                    </a:lnTo>
                    <a:lnTo>
                      <a:pt x="894" y="2407"/>
                    </a:lnTo>
                    <a:lnTo>
                      <a:pt x="883" y="2413"/>
                    </a:lnTo>
                    <a:lnTo>
                      <a:pt x="874" y="2421"/>
                    </a:lnTo>
                    <a:lnTo>
                      <a:pt x="870" y="2427"/>
                    </a:lnTo>
                    <a:lnTo>
                      <a:pt x="865" y="2434"/>
                    </a:lnTo>
                    <a:lnTo>
                      <a:pt x="864" y="2439"/>
                    </a:lnTo>
                    <a:close/>
                    <a:moveTo>
                      <a:pt x="850" y="2580"/>
                    </a:moveTo>
                    <a:lnTo>
                      <a:pt x="850" y="2586"/>
                    </a:lnTo>
                    <a:lnTo>
                      <a:pt x="850" y="2588"/>
                    </a:lnTo>
                    <a:lnTo>
                      <a:pt x="853" y="2591"/>
                    </a:lnTo>
                    <a:lnTo>
                      <a:pt x="854" y="2591"/>
                    </a:lnTo>
                    <a:lnTo>
                      <a:pt x="856" y="2591"/>
                    </a:lnTo>
                    <a:lnTo>
                      <a:pt x="860" y="2604"/>
                    </a:lnTo>
                    <a:lnTo>
                      <a:pt x="857" y="2613"/>
                    </a:lnTo>
                    <a:lnTo>
                      <a:pt x="856" y="2613"/>
                    </a:lnTo>
                    <a:lnTo>
                      <a:pt x="857" y="2618"/>
                    </a:lnTo>
                    <a:lnTo>
                      <a:pt x="858" y="2620"/>
                    </a:lnTo>
                    <a:lnTo>
                      <a:pt x="866" y="2622"/>
                    </a:lnTo>
                    <a:lnTo>
                      <a:pt x="867" y="2622"/>
                    </a:lnTo>
                    <a:lnTo>
                      <a:pt x="867" y="2621"/>
                    </a:lnTo>
                    <a:lnTo>
                      <a:pt x="866" y="2618"/>
                    </a:lnTo>
                    <a:lnTo>
                      <a:pt x="866" y="2616"/>
                    </a:lnTo>
                    <a:lnTo>
                      <a:pt x="867" y="2609"/>
                    </a:lnTo>
                    <a:lnTo>
                      <a:pt x="870" y="2608"/>
                    </a:lnTo>
                    <a:lnTo>
                      <a:pt x="873" y="2608"/>
                    </a:lnTo>
                    <a:lnTo>
                      <a:pt x="873" y="2606"/>
                    </a:lnTo>
                    <a:lnTo>
                      <a:pt x="874" y="2608"/>
                    </a:lnTo>
                    <a:lnTo>
                      <a:pt x="875" y="2609"/>
                    </a:lnTo>
                    <a:lnTo>
                      <a:pt x="877" y="2610"/>
                    </a:lnTo>
                    <a:lnTo>
                      <a:pt x="879" y="2612"/>
                    </a:lnTo>
                    <a:lnTo>
                      <a:pt x="883" y="2613"/>
                    </a:lnTo>
                    <a:lnTo>
                      <a:pt x="883" y="2614"/>
                    </a:lnTo>
                    <a:lnTo>
                      <a:pt x="886" y="2614"/>
                    </a:lnTo>
                    <a:lnTo>
                      <a:pt x="888" y="2603"/>
                    </a:lnTo>
                    <a:lnTo>
                      <a:pt x="890" y="2601"/>
                    </a:lnTo>
                    <a:lnTo>
                      <a:pt x="890" y="2591"/>
                    </a:lnTo>
                    <a:lnTo>
                      <a:pt x="890" y="2588"/>
                    </a:lnTo>
                    <a:lnTo>
                      <a:pt x="886" y="2584"/>
                    </a:lnTo>
                    <a:lnTo>
                      <a:pt x="883" y="2565"/>
                    </a:lnTo>
                    <a:lnTo>
                      <a:pt x="881" y="2549"/>
                    </a:lnTo>
                    <a:lnTo>
                      <a:pt x="877" y="2542"/>
                    </a:lnTo>
                    <a:lnTo>
                      <a:pt x="875" y="2541"/>
                    </a:lnTo>
                    <a:lnTo>
                      <a:pt x="866" y="2525"/>
                    </a:lnTo>
                    <a:lnTo>
                      <a:pt x="865" y="2520"/>
                    </a:lnTo>
                    <a:lnTo>
                      <a:pt x="864" y="2520"/>
                    </a:lnTo>
                    <a:lnTo>
                      <a:pt x="862" y="2520"/>
                    </a:lnTo>
                    <a:lnTo>
                      <a:pt x="864" y="2529"/>
                    </a:lnTo>
                    <a:lnTo>
                      <a:pt x="864" y="2534"/>
                    </a:lnTo>
                    <a:lnTo>
                      <a:pt x="864" y="2557"/>
                    </a:lnTo>
                    <a:lnTo>
                      <a:pt x="862" y="2561"/>
                    </a:lnTo>
                    <a:lnTo>
                      <a:pt x="860" y="2563"/>
                    </a:lnTo>
                    <a:lnTo>
                      <a:pt x="854" y="2572"/>
                    </a:lnTo>
                    <a:lnTo>
                      <a:pt x="850" y="2580"/>
                    </a:lnTo>
                    <a:close/>
                    <a:moveTo>
                      <a:pt x="878" y="2639"/>
                    </a:moveTo>
                    <a:lnTo>
                      <a:pt x="874" y="2660"/>
                    </a:lnTo>
                    <a:lnTo>
                      <a:pt x="874" y="2663"/>
                    </a:lnTo>
                    <a:lnTo>
                      <a:pt x="887" y="2678"/>
                    </a:lnTo>
                    <a:lnTo>
                      <a:pt x="888" y="2678"/>
                    </a:lnTo>
                    <a:lnTo>
                      <a:pt x="895" y="2668"/>
                    </a:lnTo>
                    <a:lnTo>
                      <a:pt x="896" y="2667"/>
                    </a:lnTo>
                    <a:lnTo>
                      <a:pt x="898" y="2664"/>
                    </a:lnTo>
                    <a:lnTo>
                      <a:pt x="890" y="2650"/>
                    </a:lnTo>
                    <a:lnTo>
                      <a:pt x="885" y="2639"/>
                    </a:lnTo>
                    <a:lnTo>
                      <a:pt x="883" y="2638"/>
                    </a:lnTo>
                    <a:lnTo>
                      <a:pt x="881" y="2638"/>
                    </a:lnTo>
                    <a:lnTo>
                      <a:pt x="878" y="2639"/>
                    </a:lnTo>
                    <a:close/>
                    <a:moveTo>
                      <a:pt x="989" y="2711"/>
                    </a:moveTo>
                    <a:lnTo>
                      <a:pt x="989" y="2718"/>
                    </a:lnTo>
                    <a:lnTo>
                      <a:pt x="989" y="2719"/>
                    </a:lnTo>
                    <a:lnTo>
                      <a:pt x="989" y="2720"/>
                    </a:lnTo>
                    <a:lnTo>
                      <a:pt x="1006" y="2744"/>
                    </a:lnTo>
                    <a:lnTo>
                      <a:pt x="1008" y="2745"/>
                    </a:lnTo>
                    <a:lnTo>
                      <a:pt x="1009" y="2744"/>
                    </a:lnTo>
                    <a:lnTo>
                      <a:pt x="1019" y="2731"/>
                    </a:lnTo>
                    <a:lnTo>
                      <a:pt x="1021" y="2726"/>
                    </a:lnTo>
                    <a:lnTo>
                      <a:pt x="1019" y="2719"/>
                    </a:lnTo>
                    <a:lnTo>
                      <a:pt x="1018" y="2711"/>
                    </a:lnTo>
                    <a:lnTo>
                      <a:pt x="1019" y="2709"/>
                    </a:lnTo>
                    <a:lnTo>
                      <a:pt x="1013" y="2695"/>
                    </a:lnTo>
                    <a:lnTo>
                      <a:pt x="1011" y="2692"/>
                    </a:lnTo>
                    <a:lnTo>
                      <a:pt x="1009" y="2689"/>
                    </a:lnTo>
                    <a:lnTo>
                      <a:pt x="1008" y="2688"/>
                    </a:lnTo>
                    <a:lnTo>
                      <a:pt x="1005" y="2688"/>
                    </a:lnTo>
                    <a:lnTo>
                      <a:pt x="997" y="2688"/>
                    </a:lnTo>
                    <a:lnTo>
                      <a:pt x="993" y="2689"/>
                    </a:lnTo>
                    <a:lnTo>
                      <a:pt x="993" y="2690"/>
                    </a:lnTo>
                    <a:lnTo>
                      <a:pt x="992" y="2690"/>
                    </a:lnTo>
                    <a:lnTo>
                      <a:pt x="991" y="2693"/>
                    </a:lnTo>
                    <a:lnTo>
                      <a:pt x="989" y="2695"/>
                    </a:lnTo>
                    <a:lnTo>
                      <a:pt x="989" y="2701"/>
                    </a:lnTo>
                    <a:lnTo>
                      <a:pt x="989" y="2702"/>
                    </a:lnTo>
                    <a:lnTo>
                      <a:pt x="989" y="2711"/>
                    </a:lnTo>
                    <a:close/>
                    <a:moveTo>
                      <a:pt x="971" y="2743"/>
                    </a:moveTo>
                    <a:lnTo>
                      <a:pt x="968" y="2736"/>
                    </a:lnTo>
                    <a:lnTo>
                      <a:pt x="964" y="2730"/>
                    </a:lnTo>
                    <a:lnTo>
                      <a:pt x="963" y="2728"/>
                    </a:lnTo>
                    <a:lnTo>
                      <a:pt x="957" y="2727"/>
                    </a:lnTo>
                    <a:lnTo>
                      <a:pt x="955" y="2727"/>
                    </a:lnTo>
                    <a:lnTo>
                      <a:pt x="949" y="2733"/>
                    </a:lnTo>
                    <a:lnTo>
                      <a:pt x="950" y="2737"/>
                    </a:lnTo>
                    <a:lnTo>
                      <a:pt x="954" y="2741"/>
                    </a:lnTo>
                    <a:lnTo>
                      <a:pt x="957" y="2745"/>
                    </a:lnTo>
                    <a:lnTo>
                      <a:pt x="958" y="2747"/>
                    </a:lnTo>
                    <a:lnTo>
                      <a:pt x="959" y="2748"/>
                    </a:lnTo>
                    <a:lnTo>
                      <a:pt x="967" y="2753"/>
                    </a:lnTo>
                    <a:lnTo>
                      <a:pt x="971" y="2756"/>
                    </a:lnTo>
                    <a:lnTo>
                      <a:pt x="974" y="2757"/>
                    </a:lnTo>
                    <a:lnTo>
                      <a:pt x="971" y="2743"/>
                    </a:lnTo>
                    <a:close/>
                    <a:moveTo>
                      <a:pt x="985" y="2737"/>
                    </a:moveTo>
                    <a:lnTo>
                      <a:pt x="989" y="2739"/>
                    </a:lnTo>
                    <a:lnTo>
                      <a:pt x="994" y="2739"/>
                    </a:lnTo>
                    <a:lnTo>
                      <a:pt x="996" y="2737"/>
                    </a:lnTo>
                    <a:lnTo>
                      <a:pt x="994" y="2732"/>
                    </a:lnTo>
                    <a:lnTo>
                      <a:pt x="993" y="2731"/>
                    </a:lnTo>
                    <a:lnTo>
                      <a:pt x="984" y="2715"/>
                    </a:lnTo>
                    <a:lnTo>
                      <a:pt x="981" y="2714"/>
                    </a:lnTo>
                    <a:lnTo>
                      <a:pt x="977" y="2714"/>
                    </a:lnTo>
                    <a:lnTo>
                      <a:pt x="975" y="2714"/>
                    </a:lnTo>
                    <a:lnTo>
                      <a:pt x="972" y="2715"/>
                    </a:lnTo>
                    <a:lnTo>
                      <a:pt x="971" y="2716"/>
                    </a:lnTo>
                    <a:lnTo>
                      <a:pt x="975" y="2722"/>
                    </a:lnTo>
                    <a:lnTo>
                      <a:pt x="984" y="2737"/>
                    </a:lnTo>
                    <a:lnTo>
                      <a:pt x="985" y="2737"/>
                    </a:lnTo>
                    <a:close/>
                    <a:moveTo>
                      <a:pt x="845" y="2889"/>
                    </a:moveTo>
                    <a:lnTo>
                      <a:pt x="845" y="2894"/>
                    </a:lnTo>
                    <a:lnTo>
                      <a:pt x="847" y="2900"/>
                    </a:lnTo>
                    <a:lnTo>
                      <a:pt x="849" y="2902"/>
                    </a:lnTo>
                    <a:lnTo>
                      <a:pt x="860" y="2908"/>
                    </a:lnTo>
                    <a:lnTo>
                      <a:pt x="861" y="2909"/>
                    </a:lnTo>
                    <a:lnTo>
                      <a:pt x="864" y="2904"/>
                    </a:lnTo>
                    <a:lnTo>
                      <a:pt x="866" y="2901"/>
                    </a:lnTo>
                    <a:lnTo>
                      <a:pt x="866" y="2900"/>
                    </a:lnTo>
                    <a:lnTo>
                      <a:pt x="866" y="2897"/>
                    </a:lnTo>
                    <a:lnTo>
                      <a:pt x="864" y="2891"/>
                    </a:lnTo>
                    <a:lnTo>
                      <a:pt x="862" y="2889"/>
                    </a:lnTo>
                    <a:lnTo>
                      <a:pt x="856" y="2888"/>
                    </a:lnTo>
                    <a:lnTo>
                      <a:pt x="845" y="2887"/>
                    </a:lnTo>
                    <a:lnTo>
                      <a:pt x="845" y="2889"/>
                    </a:lnTo>
                    <a:close/>
                    <a:moveTo>
                      <a:pt x="828" y="2906"/>
                    </a:moveTo>
                    <a:lnTo>
                      <a:pt x="824" y="2905"/>
                    </a:lnTo>
                    <a:lnTo>
                      <a:pt x="816" y="2913"/>
                    </a:lnTo>
                    <a:lnTo>
                      <a:pt x="815" y="2915"/>
                    </a:lnTo>
                    <a:lnTo>
                      <a:pt x="814" y="2915"/>
                    </a:lnTo>
                    <a:lnTo>
                      <a:pt x="811" y="2919"/>
                    </a:lnTo>
                    <a:lnTo>
                      <a:pt x="810" y="2922"/>
                    </a:lnTo>
                    <a:lnTo>
                      <a:pt x="810" y="2923"/>
                    </a:lnTo>
                    <a:lnTo>
                      <a:pt x="811" y="2923"/>
                    </a:lnTo>
                    <a:lnTo>
                      <a:pt x="813" y="2923"/>
                    </a:lnTo>
                    <a:lnTo>
                      <a:pt x="819" y="2926"/>
                    </a:lnTo>
                    <a:lnTo>
                      <a:pt x="826" y="2927"/>
                    </a:lnTo>
                    <a:lnTo>
                      <a:pt x="848" y="2931"/>
                    </a:lnTo>
                    <a:lnTo>
                      <a:pt x="849" y="2931"/>
                    </a:lnTo>
                    <a:lnTo>
                      <a:pt x="849" y="2930"/>
                    </a:lnTo>
                    <a:lnTo>
                      <a:pt x="850" y="2929"/>
                    </a:lnTo>
                    <a:lnTo>
                      <a:pt x="848" y="2926"/>
                    </a:lnTo>
                    <a:lnTo>
                      <a:pt x="843" y="2922"/>
                    </a:lnTo>
                    <a:lnTo>
                      <a:pt x="835" y="2915"/>
                    </a:lnTo>
                    <a:lnTo>
                      <a:pt x="828" y="2906"/>
                    </a:lnTo>
                    <a:close/>
                    <a:moveTo>
                      <a:pt x="801" y="2913"/>
                    </a:moveTo>
                    <a:lnTo>
                      <a:pt x="799" y="2913"/>
                    </a:lnTo>
                    <a:lnTo>
                      <a:pt x="797" y="2914"/>
                    </a:lnTo>
                    <a:lnTo>
                      <a:pt x="793" y="2918"/>
                    </a:lnTo>
                    <a:lnTo>
                      <a:pt x="793" y="2919"/>
                    </a:lnTo>
                    <a:lnTo>
                      <a:pt x="793" y="2922"/>
                    </a:lnTo>
                    <a:lnTo>
                      <a:pt x="802" y="2953"/>
                    </a:lnTo>
                    <a:lnTo>
                      <a:pt x="802" y="2947"/>
                    </a:lnTo>
                    <a:lnTo>
                      <a:pt x="810" y="2946"/>
                    </a:lnTo>
                    <a:lnTo>
                      <a:pt x="811" y="2944"/>
                    </a:lnTo>
                    <a:lnTo>
                      <a:pt x="811" y="2943"/>
                    </a:lnTo>
                    <a:lnTo>
                      <a:pt x="811" y="2942"/>
                    </a:lnTo>
                    <a:lnTo>
                      <a:pt x="811" y="2939"/>
                    </a:lnTo>
                    <a:lnTo>
                      <a:pt x="811" y="2936"/>
                    </a:lnTo>
                    <a:lnTo>
                      <a:pt x="811" y="2935"/>
                    </a:lnTo>
                    <a:lnTo>
                      <a:pt x="814" y="2934"/>
                    </a:lnTo>
                    <a:lnTo>
                      <a:pt x="816" y="2935"/>
                    </a:lnTo>
                    <a:lnTo>
                      <a:pt x="816" y="2936"/>
                    </a:lnTo>
                    <a:lnTo>
                      <a:pt x="815" y="2939"/>
                    </a:lnTo>
                    <a:lnTo>
                      <a:pt x="814" y="2939"/>
                    </a:lnTo>
                    <a:lnTo>
                      <a:pt x="814" y="2942"/>
                    </a:lnTo>
                    <a:lnTo>
                      <a:pt x="815" y="2943"/>
                    </a:lnTo>
                    <a:lnTo>
                      <a:pt x="816" y="2946"/>
                    </a:lnTo>
                    <a:lnTo>
                      <a:pt x="822" y="2947"/>
                    </a:lnTo>
                    <a:lnTo>
                      <a:pt x="826" y="2943"/>
                    </a:lnTo>
                    <a:lnTo>
                      <a:pt x="827" y="2942"/>
                    </a:lnTo>
                    <a:lnTo>
                      <a:pt x="827" y="2936"/>
                    </a:lnTo>
                    <a:lnTo>
                      <a:pt x="826" y="2936"/>
                    </a:lnTo>
                    <a:lnTo>
                      <a:pt x="826" y="2935"/>
                    </a:lnTo>
                    <a:lnTo>
                      <a:pt x="826" y="2934"/>
                    </a:lnTo>
                    <a:lnTo>
                      <a:pt x="824" y="2934"/>
                    </a:lnTo>
                    <a:lnTo>
                      <a:pt x="820" y="2932"/>
                    </a:lnTo>
                    <a:lnTo>
                      <a:pt x="815" y="2931"/>
                    </a:lnTo>
                    <a:lnTo>
                      <a:pt x="811" y="2930"/>
                    </a:lnTo>
                    <a:lnTo>
                      <a:pt x="809" y="2929"/>
                    </a:lnTo>
                    <a:lnTo>
                      <a:pt x="802" y="2921"/>
                    </a:lnTo>
                    <a:lnTo>
                      <a:pt x="801" y="2915"/>
                    </a:lnTo>
                    <a:lnTo>
                      <a:pt x="801" y="2913"/>
                    </a:lnTo>
                    <a:close/>
                    <a:moveTo>
                      <a:pt x="714" y="2917"/>
                    </a:moveTo>
                    <a:lnTo>
                      <a:pt x="708" y="2901"/>
                    </a:lnTo>
                    <a:lnTo>
                      <a:pt x="708" y="2900"/>
                    </a:lnTo>
                    <a:lnTo>
                      <a:pt x="701" y="2896"/>
                    </a:lnTo>
                    <a:lnTo>
                      <a:pt x="700" y="2897"/>
                    </a:lnTo>
                    <a:lnTo>
                      <a:pt x="697" y="2900"/>
                    </a:lnTo>
                    <a:lnTo>
                      <a:pt x="697" y="2902"/>
                    </a:lnTo>
                    <a:lnTo>
                      <a:pt x="697" y="2905"/>
                    </a:lnTo>
                    <a:lnTo>
                      <a:pt x="697" y="2918"/>
                    </a:lnTo>
                    <a:lnTo>
                      <a:pt x="699" y="2919"/>
                    </a:lnTo>
                    <a:lnTo>
                      <a:pt x="701" y="2926"/>
                    </a:lnTo>
                    <a:lnTo>
                      <a:pt x="703" y="2935"/>
                    </a:lnTo>
                    <a:lnTo>
                      <a:pt x="704" y="2940"/>
                    </a:lnTo>
                    <a:lnTo>
                      <a:pt x="709" y="2948"/>
                    </a:lnTo>
                    <a:lnTo>
                      <a:pt x="710" y="2951"/>
                    </a:lnTo>
                    <a:lnTo>
                      <a:pt x="713" y="2952"/>
                    </a:lnTo>
                    <a:lnTo>
                      <a:pt x="720" y="2953"/>
                    </a:lnTo>
                    <a:lnTo>
                      <a:pt x="722" y="2951"/>
                    </a:lnTo>
                    <a:lnTo>
                      <a:pt x="722" y="2949"/>
                    </a:lnTo>
                    <a:lnTo>
                      <a:pt x="723" y="2948"/>
                    </a:lnTo>
                    <a:lnTo>
                      <a:pt x="722" y="2938"/>
                    </a:lnTo>
                    <a:lnTo>
                      <a:pt x="714" y="2917"/>
                    </a:lnTo>
                    <a:close/>
                    <a:moveTo>
                      <a:pt x="543" y="3130"/>
                    </a:moveTo>
                    <a:lnTo>
                      <a:pt x="540" y="3131"/>
                    </a:lnTo>
                    <a:lnTo>
                      <a:pt x="538" y="3133"/>
                    </a:lnTo>
                    <a:lnTo>
                      <a:pt x="534" y="3133"/>
                    </a:lnTo>
                    <a:lnTo>
                      <a:pt x="526" y="3133"/>
                    </a:lnTo>
                    <a:lnTo>
                      <a:pt x="522" y="3133"/>
                    </a:lnTo>
                    <a:lnTo>
                      <a:pt x="517" y="3133"/>
                    </a:lnTo>
                    <a:lnTo>
                      <a:pt x="514" y="3133"/>
                    </a:lnTo>
                    <a:lnTo>
                      <a:pt x="513" y="3133"/>
                    </a:lnTo>
                    <a:lnTo>
                      <a:pt x="513" y="3134"/>
                    </a:lnTo>
                    <a:lnTo>
                      <a:pt x="511" y="3134"/>
                    </a:lnTo>
                    <a:lnTo>
                      <a:pt x="511" y="3138"/>
                    </a:lnTo>
                    <a:lnTo>
                      <a:pt x="519" y="3159"/>
                    </a:lnTo>
                    <a:lnTo>
                      <a:pt x="521" y="3160"/>
                    </a:lnTo>
                    <a:lnTo>
                      <a:pt x="526" y="3165"/>
                    </a:lnTo>
                    <a:lnTo>
                      <a:pt x="530" y="3167"/>
                    </a:lnTo>
                    <a:lnTo>
                      <a:pt x="536" y="3171"/>
                    </a:lnTo>
                    <a:lnTo>
                      <a:pt x="538" y="3171"/>
                    </a:lnTo>
                    <a:lnTo>
                      <a:pt x="548" y="3171"/>
                    </a:lnTo>
                    <a:lnTo>
                      <a:pt x="551" y="3169"/>
                    </a:lnTo>
                    <a:lnTo>
                      <a:pt x="552" y="3169"/>
                    </a:lnTo>
                    <a:lnTo>
                      <a:pt x="559" y="3168"/>
                    </a:lnTo>
                    <a:lnTo>
                      <a:pt x="560" y="3167"/>
                    </a:lnTo>
                    <a:lnTo>
                      <a:pt x="561" y="3168"/>
                    </a:lnTo>
                    <a:lnTo>
                      <a:pt x="562" y="3168"/>
                    </a:lnTo>
                    <a:lnTo>
                      <a:pt x="566" y="3169"/>
                    </a:lnTo>
                    <a:lnTo>
                      <a:pt x="568" y="3171"/>
                    </a:lnTo>
                    <a:lnTo>
                      <a:pt x="569" y="3171"/>
                    </a:lnTo>
                    <a:lnTo>
                      <a:pt x="568" y="3162"/>
                    </a:lnTo>
                    <a:lnTo>
                      <a:pt x="568" y="3158"/>
                    </a:lnTo>
                    <a:lnTo>
                      <a:pt x="566" y="3154"/>
                    </a:lnTo>
                    <a:lnTo>
                      <a:pt x="566" y="3150"/>
                    </a:lnTo>
                    <a:lnTo>
                      <a:pt x="561" y="3146"/>
                    </a:lnTo>
                    <a:lnTo>
                      <a:pt x="559" y="3143"/>
                    </a:lnTo>
                    <a:lnTo>
                      <a:pt x="552" y="3138"/>
                    </a:lnTo>
                    <a:lnTo>
                      <a:pt x="548" y="3133"/>
                    </a:lnTo>
                    <a:lnTo>
                      <a:pt x="545" y="3130"/>
                    </a:lnTo>
                    <a:lnTo>
                      <a:pt x="543" y="3130"/>
                    </a:lnTo>
                    <a:close/>
                    <a:moveTo>
                      <a:pt x="616" y="3171"/>
                    </a:moveTo>
                    <a:lnTo>
                      <a:pt x="614" y="3184"/>
                    </a:lnTo>
                    <a:lnTo>
                      <a:pt x="614" y="3185"/>
                    </a:lnTo>
                    <a:lnTo>
                      <a:pt x="614" y="3188"/>
                    </a:lnTo>
                    <a:lnTo>
                      <a:pt x="615" y="3188"/>
                    </a:lnTo>
                    <a:lnTo>
                      <a:pt x="623" y="3188"/>
                    </a:lnTo>
                    <a:lnTo>
                      <a:pt x="624" y="3181"/>
                    </a:lnTo>
                    <a:lnTo>
                      <a:pt x="627" y="3179"/>
                    </a:lnTo>
                    <a:lnTo>
                      <a:pt x="632" y="3180"/>
                    </a:lnTo>
                    <a:lnTo>
                      <a:pt x="638" y="3177"/>
                    </a:lnTo>
                    <a:lnTo>
                      <a:pt x="641" y="3175"/>
                    </a:lnTo>
                    <a:lnTo>
                      <a:pt x="644" y="3172"/>
                    </a:lnTo>
                    <a:lnTo>
                      <a:pt x="646" y="3169"/>
                    </a:lnTo>
                    <a:lnTo>
                      <a:pt x="650" y="3169"/>
                    </a:lnTo>
                    <a:lnTo>
                      <a:pt x="653" y="3169"/>
                    </a:lnTo>
                    <a:lnTo>
                      <a:pt x="657" y="3169"/>
                    </a:lnTo>
                    <a:lnTo>
                      <a:pt x="658" y="3172"/>
                    </a:lnTo>
                    <a:lnTo>
                      <a:pt x="658" y="3164"/>
                    </a:lnTo>
                    <a:lnTo>
                      <a:pt x="658" y="3159"/>
                    </a:lnTo>
                    <a:lnTo>
                      <a:pt x="649" y="3160"/>
                    </a:lnTo>
                    <a:lnTo>
                      <a:pt x="632" y="3163"/>
                    </a:lnTo>
                    <a:lnTo>
                      <a:pt x="625" y="3164"/>
                    </a:lnTo>
                    <a:lnTo>
                      <a:pt x="623" y="3165"/>
                    </a:lnTo>
                    <a:lnTo>
                      <a:pt x="619" y="3167"/>
                    </a:lnTo>
                    <a:lnTo>
                      <a:pt x="616" y="3171"/>
                    </a:lnTo>
                    <a:close/>
                    <a:moveTo>
                      <a:pt x="485" y="3175"/>
                    </a:moveTo>
                    <a:lnTo>
                      <a:pt x="473" y="3168"/>
                    </a:lnTo>
                    <a:lnTo>
                      <a:pt x="471" y="3167"/>
                    </a:lnTo>
                    <a:lnTo>
                      <a:pt x="470" y="3165"/>
                    </a:lnTo>
                    <a:lnTo>
                      <a:pt x="468" y="3163"/>
                    </a:lnTo>
                    <a:lnTo>
                      <a:pt x="468" y="3160"/>
                    </a:lnTo>
                    <a:lnTo>
                      <a:pt x="470" y="3160"/>
                    </a:lnTo>
                    <a:lnTo>
                      <a:pt x="470" y="3159"/>
                    </a:lnTo>
                    <a:lnTo>
                      <a:pt x="470" y="3156"/>
                    </a:lnTo>
                    <a:lnTo>
                      <a:pt x="470" y="3155"/>
                    </a:lnTo>
                    <a:lnTo>
                      <a:pt x="466" y="3155"/>
                    </a:lnTo>
                    <a:lnTo>
                      <a:pt x="459" y="3155"/>
                    </a:lnTo>
                    <a:lnTo>
                      <a:pt x="453" y="3160"/>
                    </a:lnTo>
                    <a:lnTo>
                      <a:pt x="451" y="3162"/>
                    </a:lnTo>
                    <a:lnTo>
                      <a:pt x="451" y="3163"/>
                    </a:lnTo>
                    <a:lnTo>
                      <a:pt x="455" y="3169"/>
                    </a:lnTo>
                    <a:lnTo>
                      <a:pt x="456" y="3171"/>
                    </a:lnTo>
                    <a:lnTo>
                      <a:pt x="466" y="3175"/>
                    </a:lnTo>
                    <a:lnTo>
                      <a:pt x="472" y="3177"/>
                    </a:lnTo>
                    <a:lnTo>
                      <a:pt x="485" y="3177"/>
                    </a:lnTo>
                    <a:lnTo>
                      <a:pt x="485" y="3176"/>
                    </a:lnTo>
                    <a:lnTo>
                      <a:pt x="485" y="3175"/>
                    </a:lnTo>
                    <a:close/>
                    <a:moveTo>
                      <a:pt x="412" y="3117"/>
                    </a:moveTo>
                    <a:lnTo>
                      <a:pt x="409" y="3117"/>
                    </a:lnTo>
                    <a:lnTo>
                      <a:pt x="408" y="3117"/>
                    </a:lnTo>
                    <a:lnTo>
                      <a:pt x="408" y="3118"/>
                    </a:lnTo>
                    <a:lnTo>
                      <a:pt x="409" y="3121"/>
                    </a:lnTo>
                    <a:lnTo>
                      <a:pt x="409" y="3125"/>
                    </a:lnTo>
                    <a:lnTo>
                      <a:pt x="411" y="3129"/>
                    </a:lnTo>
                    <a:lnTo>
                      <a:pt x="411" y="3131"/>
                    </a:lnTo>
                    <a:lnTo>
                      <a:pt x="411" y="3133"/>
                    </a:lnTo>
                    <a:lnTo>
                      <a:pt x="409" y="3137"/>
                    </a:lnTo>
                    <a:lnTo>
                      <a:pt x="409" y="3141"/>
                    </a:lnTo>
                    <a:lnTo>
                      <a:pt x="409" y="3143"/>
                    </a:lnTo>
                    <a:lnTo>
                      <a:pt x="411" y="3147"/>
                    </a:lnTo>
                    <a:lnTo>
                      <a:pt x="411" y="3148"/>
                    </a:lnTo>
                    <a:lnTo>
                      <a:pt x="418" y="3152"/>
                    </a:lnTo>
                    <a:lnTo>
                      <a:pt x="422" y="3150"/>
                    </a:lnTo>
                    <a:lnTo>
                      <a:pt x="424" y="3148"/>
                    </a:lnTo>
                    <a:lnTo>
                      <a:pt x="425" y="3148"/>
                    </a:lnTo>
                    <a:lnTo>
                      <a:pt x="425" y="3147"/>
                    </a:lnTo>
                    <a:lnTo>
                      <a:pt x="428" y="3143"/>
                    </a:lnTo>
                    <a:lnTo>
                      <a:pt x="426" y="3141"/>
                    </a:lnTo>
                    <a:lnTo>
                      <a:pt x="422" y="3139"/>
                    </a:lnTo>
                    <a:lnTo>
                      <a:pt x="421" y="3138"/>
                    </a:lnTo>
                    <a:lnTo>
                      <a:pt x="420" y="3137"/>
                    </a:lnTo>
                    <a:lnTo>
                      <a:pt x="421" y="3129"/>
                    </a:lnTo>
                    <a:lnTo>
                      <a:pt x="420" y="3127"/>
                    </a:lnTo>
                    <a:lnTo>
                      <a:pt x="416" y="3121"/>
                    </a:lnTo>
                    <a:lnTo>
                      <a:pt x="415" y="3118"/>
                    </a:lnTo>
                    <a:lnTo>
                      <a:pt x="412" y="3117"/>
                    </a:lnTo>
                    <a:close/>
                    <a:moveTo>
                      <a:pt x="449" y="3192"/>
                    </a:moveTo>
                    <a:lnTo>
                      <a:pt x="437" y="3213"/>
                    </a:lnTo>
                    <a:lnTo>
                      <a:pt x="437" y="3215"/>
                    </a:lnTo>
                    <a:lnTo>
                      <a:pt x="437" y="3222"/>
                    </a:lnTo>
                    <a:lnTo>
                      <a:pt x="438" y="3223"/>
                    </a:lnTo>
                    <a:lnTo>
                      <a:pt x="437" y="3234"/>
                    </a:lnTo>
                    <a:lnTo>
                      <a:pt x="434" y="3237"/>
                    </a:lnTo>
                    <a:lnTo>
                      <a:pt x="434" y="3239"/>
                    </a:lnTo>
                    <a:lnTo>
                      <a:pt x="435" y="3240"/>
                    </a:lnTo>
                    <a:lnTo>
                      <a:pt x="443" y="3241"/>
                    </a:lnTo>
                    <a:lnTo>
                      <a:pt x="446" y="3241"/>
                    </a:lnTo>
                    <a:lnTo>
                      <a:pt x="453" y="3240"/>
                    </a:lnTo>
                    <a:lnTo>
                      <a:pt x="456" y="3237"/>
                    </a:lnTo>
                    <a:lnTo>
                      <a:pt x="462" y="3237"/>
                    </a:lnTo>
                    <a:lnTo>
                      <a:pt x="472" y="3237"/>
                    </a:lnTo>
                    <a:lnTo>
                      <a:pt x="472" y="3239"/>
                    </a:lnTo>
                    <a:lnTo>
                      <a:pt x="476" y="3240"/>
                    </a:lnTo>
                    <a:lnTo>
                      <a:pt x="477" y="3241"/>
                    </a:lnTo>
                    <a:lnTo>
                      <a:pt x="479" y="3241"/>
                    </a:lnTo>
                    <a:lnTo>
                      <a:pt x="480" y="3232"/>
                    </a:lnTo>
                    <a:lnTo>
                      <a:pt x="483" y="3215"/>
                    </a:lnTo>
                    <a:lnTo>
                      <a:pt x="484" y="3209"/>
                    </a:lnTo>
                    <a:lnTo>
                      <a:pt x="484" y="3207"/>
                    </a:lnTo>
                    <a:lnTo>
                      <a:pt x="484" y="3206"/>
                    </a:lnTo>
                    <a:lnTo>
                      <a:pt x="481" y="3205"/>
                    </a:lnTo>
                    <a:lnTo>
                      <a:pt x="480" y="3203"/>
                    </a:lnTo>
                    <a:lnTo>
                      <a:pt x="471" y="3203"/>
                    </a:lnTo>
                    <a:lnTo>
                      <a:pt x="470" y="3201"/>
                    </a:lnTo>
                    <a:lnTo>
                      <a:pt x="467" y="3198"/>
                    </a:lnTo>
                    <a:lnTo>
                      <a:pt x="463" y="3196"/>
                    </a:lnTo>
                    <a:lnTo>
                      <a:pt x="451" y="3190"/>
                    </a:lnTo>
                    <a:lnTo>
                      <a:pt x="450" y="3190"/>
                    </a:lnTo>
                    <a:lnTo>
                      <a:pt x="449" y="3190"/>
                    </a:lnTo>
                    <a:lnTo>
                      <a:pt x="449" y="3192"/>
                    </a:lnTo>
                    <a:close/>
                    <a:moveTo>
                      <a:pt x="506" y="3220"/>
                    </a:moveTo>
                    <a:lnTo>
                      <a:pt x="507" y="3220"/>
                    </a:lnTo>
                    <a:lnTo>
                      <a:pt x="517" y="3220"/>
                    </a:lnTo>
                    <a:lnTo>
                      <a:pt x="522" y="3220"/>
                    </a:lnTo>
                    <a:lnTo>
                      <a:pt x="523" y="3219"/>
                    </a:lnTo>
                    <a:lnTo>
                      <a:pt x="522" y="3218"/>
                    </a:lnTo>
                    <a:lnTo>
                      <a:pt x="521" y="3218"/>
                    </a:lnTo>
                    <a:lnTo>
                      <a:pt x="519" y="3217"/>
                    </a:lnTo>
                    <a:lnTo>
                      <a:pt x="515" y="3215"/>
                    </a:lnTo>
                    <a:lnTo>
                      <a:pt x="514" y="3214"/>
                    </a:lnTo>
                    <a:lnTo>
                      <a:pt x="513" y="3213"/>
                    </a:lnTo>
                    <a:lnTo>
                      <a:pt x="510" y="3207"/>
                    </a:lnTo>
                    <a:lnTo>
                      <a:pt x="507" y="3202"/>
                    </a:lnTo>
                    <a:lnTo>
                      <a:pt x="504" y="3206"/>
                    </a:lnTo>
                    <a:lnTo>
                      <a:pt x="501" y="3201"/>
                    </a:lnTo>
                    <a:lnTo>
                      <a:pt x="500" y="3198"/>
                    </a:lnTo>
                    <a:lnTo>
                      <a:pt x="498" y="3197"/>
                    </a:lnTo>
                    <a:lnTo>
                      <a:pt x="497" y="3197"/>
                    </a:lnTo>
                    <a:lnTo>
                      <a:pt x="496" y="3199"/>
                    </a:lnTo>
                    <a:lnTo>
                      <a:pt x="494" y="3201"/>
                    </a:lnTo>
                    <a:lnTo>
                      <a:pt x="500" y="3215"/>
                    </a:lnTo>
                    <a:lnTo>
                      <a:pt x="505" y="3219"/>
                    </a:lnTo>
                    <a:lnTo>
                      <a:pt x="506" y="3220"/>
                    </a:lnTo>
                    <a:close/>
                    <a:moveTo>
                      <a:pt x="528" y="3219"/>
                    </a:moveTo>
                    <a:lnTo>
                      <a:pt x="530" y="3223"/>
                    </a:lnTo>
                    <a:lnTo>
                      <a:pt x="532" y="3234"/>
                    </a:lnTo>
                    <a:lnTo>
                      <a:pt x="535" y="3239"/>
                    </a:lnTo>
                    <a:lnTo>
                      <a:pt x="542" y="3237"/>
                    </a:lnTo>
                    <a:lnTo>
                      <a:pt x="547" y="3236"/>
                    </a:lnTo>
                    <a:lnTo>
                      <a:pt x="544" y="3226"/>
                    </a:lnTo>
                    <a:lnTo>
                      <a:pt x="544" y="3224"/>
                    </a:lnTo>
                    <a:lnTo>
                      <a:pt x="544" y="3223"/>
                    </a:lnTo>
                    <a:lnTo>
                      <a:pt x="542" y="3219"/>
                    </a:lnTo>
                    <a:lnTo>
                      <a:pt x="540" y="3218"/>
                    </a:lnTo>
                    <a:lnTo>
                      <a:pt x="536" y="3215"/>
                    </a:lnTo>
                    <a:lnTo>
                      <a:pt x="534" y="3213"/>
                    </a:lnTo>
                    <a:lnTo>
                      <a:pt x="531" y="3213"/>
                    </a:lnTo>
                    <a:lnTo>
                      <a:pt x="528" y="3218"/>
                    </a:lnTo>
                    <a:lnTo>
                      <a:pt x="528" y="3219"/>
                    </a:lnTo>
                    <a:close/>
                    <a:moveTo>
                      <a:pt x="498" y="3222"/>
                    </a:moveTo>
                    <a:lnTo>
                      <a:pt x="497" y="3222"/>
                    </a:lnTo>
                    <a:lnTo>
                      <a:pt x="492" y="3226"/>
                    </a:lnTo>
                    <a:lnTo>
                      <a:pt x="493" y="3226"/>
                    </a:lnTo>
                    <a:lnTo>
                      <a:pt x="494" y="3234"/>
                    </a:lnTo>
                    <a:lnTo>
                      <a:pt x="496" y="3253"/>
                    </a:lnTo>
                    <a:lnTo>
                      <a:pt x="496" y="3256"/>
                    </a:lnTo>
                    <a:lnTo>
                      <a:pt x="493" y="3266"/>
                    </a:lnTo>
                    <a:lnTo>
                      <a:pt x="492" y="3271"/>
                    </a:lnTo>
                    <a:lnTo>
                      <a:pt x="490" y="3273"/>
                    </a:lnTo>
                    <a:lnTo>
                      <a:pt x="490" y="3274"/>
                    </a:lnTo>
                    <a:lnTo>
                      <a:pt x="490" y="3277"/>
                    </a:lnTo>
                    <a:lnTo>
                      <a:pt x="494" y="3278"/>
                    </a:lnTo>
                    <a:lnTo>
                      <a:pt x="498" y="3279"/>
                    </a:lnTo>
                    <a:lnTo>
                      <a:pt x="511" y="3275"/>
                    </a:lnTo>
                    <a:lnTo>
                      <a:pt x="514" y="3275"/>
                    </a:lnTo>
                    <a:lnTo>
                      <a:pt x="515" y="3269"/>
                    </a:lnTo>
                    <a:lnTo>
                      <a:pt x="517" y="3260"/>
                    </a:lnTo>
                    <a:lnTo>
                      <a:pt x="518" y="3254"/>
                    </a:lnTo>
                    <a:lnTo>
                      <a:pt x="518" y="3253"/>
                    </a:lnTo>
                    <a:lnTo>
                      <a:pt x="519" y="3248"/>
                    </a:lnTo>
                    <a:lnTo>
                      <a:pt x="519" y="3247"/>
                    </a:lnTo>
                    <a:lnTo>
                      <a:pt x="518" y="3244"/>
                    </a:lnTo>
                    <a:lnTo>
                      <a:pt x="515" y="3243"/>
                    </a:lnTo>
                    <a:lnTo>
                      <a:pt x="515" y="3241"/>
                    </a:lnTo>
                    <a:lnTo>
                      <a:pt x="513" y="3236"/>
                    </a:lnTo>
                    <a:lnTo>
                      <a:pt x="514" y="3235"/>
                    </a:lnTo>
                    <a:lnTo>
                      <a:pt x="513" y="3234"/>
                    </a:lnTo>
                    <a:lnTo>
                      <a:pt x="513" y="3232"/>
                    </a:lnTo>
                    <a:lnTo>
                      <a:pt x="506" y="3224"/>
                    </a:lnTo>
                    <a:lnTo>
                      <a:pt x="504" y="3223"/>
                    </a:lnTo>
                    <a:lnTo>
                      <a:pt x="504" y="3222"/>
                    </a:lnTo>
                    <a:lnTo>
                      <a:pt x="501" y="3222"/>
                    </a:lnTo>
                    <a:lnTo>
                      <a:pt x="498" y="3222"/>
                    </a:lnTo>
                    <a:close/>
                    <a:moveTo>
                      <a:pt x="472" y="3252"/>
                    </a:moveTo>
                    <a:lnTo>
                      <a:pt x="467" y="3241"/>
                    </a:lnTo>
                    <a:lnTo>
                      <a:pt x="464" y="3243"/>
                    </a:lnTo>
                    <a:lnTo>
                      <a:pt x="454" y="3245"/>
                    </a:lnTo>
                    <a:lnTo>
                      <a:pt x="446" y="3245"/>
                    </a:lnTo>
                    <a:lnTo>
                      <a:pt x="443" y="3244"/>
                    </a:lnTo>
                    <a:lnTo>
                      <a:pt x="442" y="3249"/>
                    </a:lnTo>
                    <a:lnTo>
                      <a:pt x="441" y="3252"/>
                    </a:lnTo>
                    <a:lnTo>
                      <a:pt x="447" y="3258"/>
                    </a:lnTo>
                    <a:lnTo>
                      <a:pt x="449" y="3258"/>
                    </a:lnTo>
                    <a:lnTo>
                      <a:pt x="451" y="3258"/>
                    </a:lnTo>
                    <a:lnTo>
                      <a:pt x="453" y="3258"/>
                    </a:lnTo>
                    <a:lnTo>
                      <a:pt x="456" y="3265"/>
                    </a:lnTo>
                    <a:lnTo>
                      <a:pt x="456" y="3266"/>
                    </a:lnTo>
                    <a:lnTo>
                      <a:pt x="456" y="3268"/>
                    </a:lnTo>
                    <a:lnTo>
                      <a:pt x="456" y="3269"/>
                    </a:lnTo>
                    <a:lnTo>
                      <a:pt x="455" y="3274"/>
                    </a:lnTo>
                    <a:lnTo>
                      <a:pt x="456" y="3275"/>
                    </a:lnTo>
                    <a:lnTo>
                      <a:pt x="456" y="3279"/>
                    </a:lnTo>
                    <a:lnTo>
                      <a:pt x="459" y="3281"/>
                    </a:lnTo>
                    <a:lnTo>
                      <a:pt x="460" y="3281"/>
                    </a:lnTo>
                    <a:lnTo>
                      <a:pt x="464" y="3277"/>
                    </a:lnTo>
                    <a:lnTo>
                      <a:pt x="467" y="3273"/>
                    </a:lnTo>
                    <a:lnTo>
                      <a:pt x="467" y="3270"/>
                    </a:lnTo>
                    <a:lnTo>
                      <a:pt x="466" y="3269"/>
                    </a:lnTo>
                    <a:lnTo>
                      <a:pt x="464" y="3269"/>
                    </a:lnTo>
                    <a:lnTo>
                      <a:pt x="464" y="3266"/>
                    </a:lnTo>
                    <a:lnTo>
                      <a:pt x="466" y="3266"/>
                    </a:lnTo>
                    <a:lnTo>
                      <a:pt x="468" y="3266"/>
                    </a:lnTo>
                    <a:lnTo>
                      <a:pt x="470" y="3268"/>
                    </a:lnTo>
                    <a:lnTo>
                      <a:pt x="470" y="3271"/>
                    </a:lnTo>
                    <a:lnTo>
                      <a:pt x="468" y="3277"/>
                    </a:lnTo>
                    <a:lnTo>
                      <a:pt x="468" y="3278"/>
                    </a:lnTo>
                    <a:lnTo>
                      <a:pt x="471" y="3281"/>
                    </a:lnTo>
                    <a:lnTo>
                      <a:pt x="472" y="3282"/>
                    </a:lnTo>
                    <a:lnTo>
                      <a:pt x="477" y="3286"/>
                    </a:lnTo>
                    <a:lnTo>
                      <a:pt x="479" y="3287"/>
                    </a:lnTo>
                    <a:lnTo>
                      <a:pt x="483" y="3285"/>
                    </a:lnTo>
                    <a:lnTo>
                      <a:pt x="483" y="3282"/>
                    </a:lnTo>
                    <a:lnTo>
                      <a:pt x="480" y="3275"/>
                    </a:lnTo>
                    <a:lnTo>
                      <a:pt x="479" y="3274"/>
                    </a:lnTo>
                    <a:lnTo>
                      <a:pt x="477" y="3273"/>
                    </a:lnTo>
                    <a:lnTo>
                      <a:pt x="480" y="3271"/>
                    </a:lnTo>
                    <a:lnTo>
                      <a:pt x="480" y="3270"/>
                    </a:lnTo>
                    <a:lnTo>
                      <a:pt x="483" y="3266"/>
                    </a:lnTo>
                    <a:lnTo>
                      <a:pt x="483" y="3265"/>
                    </a:lnTo>
                    <a:lnTo>
                      <a:pt x="472" y="3252"/>
                    </a:lnTo>
                    <a:close/>
                    <a:moveTo>
                      <a:pt x="458" y="2392"/>
                    </a:moveTo>
                    <a:lnTo>
                      <a:pt x="459" y="2393"/>
                    </a:lnTo>
                    <a:lnTo>
                      <a:pt x="462" y="2394"/>
                    </a:lnTo>
                    <a:lnTo>
                      <a:pt x="462" y="2396"/>
                    </a:lnTo>
                    <a:lnTo>
                      <a:pt x="460" y="2396"/>
                    </a:lnTo>
                    <a:lnTo>
                      <a:pt x="451" y="2397"/>
                    </a:lnTo>
                    <a:lnTo>
                      <a:pt x="449" y="2397"/>
                    </a:lnTo>
                    <a:lnTo>
                      <a:pt x="443" y="2394"/>
                    </a:lnTo>
                    <a:lnTo>
                      <a:pt x="439" y="2392"/>
                    </a:lnTo>
                    <a:lnTo>
                      <a:pt x="438" y="2392"/>
                    </a:lnTo>
                    <a:lnTo>
                      <a:pt x="429" y="2394"/>
                    </a:lnTo>
                    <a:lnTo>
                      <a:pt x="426" y="2397"/>
                    </a:lnTo>
                    <a:lnTo>
                      <a:pt x="428" y="2398"/>
                    </a:lnTo>
                    <a:lnTo>
                      <a:pt x="420" y="2398"/>
                    </a:lnTo>
                    <a:lnTo>
                      <a:pt x="416" y="2400"/>
                    </a:lnTo>
                    <a:lnTo>
                      <a:pt x="413" y="2400"/>
                    </a:lnTo>
                    <a:lnTo>
                      <a:pt x="411" y="2400"/>
                    </a:lnTo>
                    <a:lnTo>
                      <a:pt x="412" y="2398"/>
                    </a:lnTo>
                    <a:lnTo>
                      <a:pt x="424" y="2392"/>
                    </a:lnTo>
                    <a:lnTo>
                      <a:pt x="425" y="2390"/>
                    </a:lnTo>
                    <a:lnTo>
                      <a:pt x="428" y="2389"/>
                    </a:lnTo>
                    <a:lnTo>
                      <a:pt x="429" y="2388"/>
                    </a:lnTo>
                    <a:lnTo>
                      <a:pt x="429" y="2387"/>
                    </a:lnTo>
                    <a:lnTo>
                      <a:pt x="429" y="2384"/>
                    </a:lnTo>
                    <a:lnTo>
                      <a:pt x="435" y="2381"/>
                    </a:lnTo>
                    <a:lnTo>
                      <a:pt x="439" y="2387"/>
                    </a:lnTo>
                    <a:lnTo>
                      <a:pt x="447" y="2392"/>
                    </a:lnTo>
                    <a:lnTo>
                      <a:pt x="450" y="2393"/>
                    </a:lnTo>
                    <a:lnTo>
                      <a:pt x="451" y="2393"/>
                    </a:lnTo>
                    <a:lnTo>
                      <a:pt x="454" y="2390"/>
                    </a:lnTo>
                    <a:lnTo>
                      <a:pt x="455" y="2388"/>
                    </a:lnTo>
                    <a:lnTo>
                      <a:pt x="456" y="2385"/>
                    </a:lnTo>
                    <a:lnTo>
                      <a:pt x="456" y="2381"/>
                    </a:lnTo>
                    <a:lnTo>
                      <a:pt x="459" y="2384"/>
                    </a:lnTo>
                    <a:lnTo>
                      <a:pt x="458" y="2392"/>
                    </a:lnTo>
                    <a:close/>
                    <a:moveTo>
                      <a:pt x="199" y="2385"/>
                    </a:moveTo>
                    <a:lnTo>
                      <a:pt x="191" y="2387"/>
                    </a:lnTo>
                    <a:lnTo>
                      <a:pt x="189" y="2385"/>
                    </a:lnTo>
                    <a:lnTo>
                      <a:pt x="189" y="2375"/>
                    </a:lnTo>
                    <a:lnTo>
                      <a:pt x="193" y="2373"/>
                    </a:lnTo>
                    <a:lnTo>
                      <a:pt x="195" y="2373"/>
                    </a:lnTo>
                    <a:lnTo>
                      <a:pt x="200" y="2377"/>
                    </a:lnTo>
                    <a:lnTo>
                      <a:pt x="199" y="2385"/>
                    </a:lnTo>
                    <a:close/>
                    <a:moveTo>
                      <a:pt x="231" y="2400"/>
                    </a:moveTo>
                    <a:lnTo>
                      <a:pt x="227" y="2400"/>
                    </a:lnTo>
                    <a:lnTo>
                      <a:pt x="214" y="2400"/>
                    </a:lnTo>
                    <a:lnTo>
                      <a:pt x="209" y="2400"/>
                    </a:lnTo>
                    <a:lnTo>
                      <a:pt x="206" y="2400"/>
                    </a:lnTo>
                    <a:lnTo>
                      <a:pt x="205" y="2393"/>
                    </a:lnTo>
                    <a:lnTo>
                      <a:pt x="206" y="2393"/>
                    </a:lnTo>
                    <a:lnTo>
                      <a:pt x="217" y="2392"/>
                    </a:lnTo>
                    <a:lnTo>
                      <a:pt x="208" y="2387"/>
                    </a:lnTo>
                    <a:lnTo>
                      <a:pt x="212" y="2373"/>
                    </a:lnTo>
                    <a:lnTo>
                      <a:pt x="213" y="2373"/>
                    </a:lnTo>
                    <a:lnTo>
                      <a:pt x="218" y="2372"/>
                    </a:lnTo>
                    <a:lnTo>
                      <a:pt x="231" y="2375"/>
                    </a:lnTo>
                    <a:lnTo>
                      <a:pt x="234" y="2376"/>
                    </a:lnTo>
                    <a:lnTo>
                      <a:pt x="237" y="2377"/>
                    </a:lnTo>
                    <a:lnTo>
                      <a:pt x="242" y="2380"/>
                    </a:lnTo>
                    <a:lnTo>
                      <a:pt x="239" y="2385"/>
                    </a:lnTo>
                    <a:lnTo>
                      <a:pt x="237" y="2389"/>
                    </a:lnTo>
                    <a:lnTo>
                      <a:pt x="231" y="2398"/>
                    </a:lnTo>
                    <a:lnTo>
                      <a:pt x="231" y="2400"/>
                    </a:lnTo>
                    <a:close/>
                    <a:moveTo>
                      <a:pt x="310" y="2367"/>
                    </a:moveTo>
                    <a:lnTo>
                      <a:pt x="314" y="2381"/>
                    </a:lnTo>
                    <a:lnTo>
                      <a:pt x="315" y="2393"/>
                    </a:lnTo>
                    <a:lnTo>
                      <a:pt x="318" y="2400"/>
                    </a:lnTo>
                    <a:lnTo>
                      <a:pt x="320" y="2405"/>
                    </a:lnTo>
                    <a:lnTo>
                      <a:pt x="320" y="2407"/>
                    </a:lnTo>
                    <a:lnTo>
                      <a:pt x="323" y="2414"/>
                    </a:lnTo>
                    <a:lnTo>
                      <a:pt x="324" y="2418"/>
                    </a:lnTo>
                    <a:lnTo>
                      <a:pt x="328" y="2427"/>
                    </a:lnTo>
                    <a:lnTo>
                      <a:pt x="322" y="2415"/>
                    </a:lnTo>
                    <a:lnTo>
                      <a:pt x="322" y="2414"/>
                    </a:lnTo>
                    <a:lnTo>
                      <a:pt x="320" y="2414"/>
                    </a:lnTo>
                    <a:lnTo>
                      <a:pt x="318" y="2414"/>
                    </a:lnTo>
                    <a:lnTo>
                      <a:pt x="314" y="2417"/>
                    </a:lnTo>
                    <a:lnTo>
                      <a:pt x="309" y="2418"/>
                    </a:lnTo>
                    <a:lnTo>
                      <a:pt x="307" y="2419"/>
                    </a:lnTo>
                    <a:lnTo>
                      <a:pt x="305" y="2421"/>
                    </a:lnTo>
                    <a:lnTo>
                      <a:pt x="310" y="2426"/>
                    </a:lnTo>
                    <a:lnTo>
                      <a:pt x="305" y="2434"/>
                    </a:lnTo>
                    <a:lnTo>
                      <a:pt x="303" y="2435"/>
                    </a:lnTo>
                    <a:lnTo>
                      <a:pt x="302" y="2436"/>
                    </a:lnTo>
                    <a:lnTo>
                      <a:pt x="301" y="2435"/>
                    </a:lnTo>
                    <a:lnTo>
                      <a:pt x="298" y="2434"/>
                    </a:lnTo>
                    <a:lnTo>
                      <a:pt x="297" y="2434"/>
                    </a:lnTo>
                    <a:lnTo>
                      <a:pt x="297" y="2432"/>
                    </a:lnTo>
                    <a:lnTo>
                      <a:pt x="295" y="2431"/>
                    </a:lnTo>
                    <a:lnTo>
                      <a:pt x="293" y="2430"/>
                    </a:lnTo>
                    <a:lnTo>
                      <a:pt x="293" y="2428"/>
                    </a:lnTo>
                    <a:lnTo>
                      <a:pt x="290" y="2428"/>
                    </a:lnTo>
                    <a:lnTo>
                      <a:pt x="289" y="2430"/>
                    </a:lnTo>
                    <a:lnTo>
                      <a:pt x="288" y="2431"/>
                    </a:lnTo>
                    <a:lnTo>
                      <a:pt x="286" y="2435"/>
                    </a:lnTo>
                    <a:lnTo>
                      <a:pt x="299" y="2444"/>
                    </a:lnTo>
                    <a:lnTo>
                      <a:pt x="306" y="2445"/>
                    </a:lnTo>
                    <a:lnTo>
                      <a:pt x="307" y="2445"/>
                    </a:lnTo>
                    <a:lnTo>
                      <a:pt x="310" y="2445"/>
                    </a:lnTo>
                    <a:lnTo>
                      <a:pt x="310" y="2442"/>
                    </a:lnTo>
                    <a:lnTo>
                      <a:pt x="310" y="2440"/>
                    </a:lnTo>
                    <a:lnTo>
                      <a:pt x="311" y="2439"/>
                    </a:lnTo>
                    <a:lnTo>
                      <a:pt x="315" y="2432"/>
                    </a:lnTo>
                    <a:lnTo>
                      <a:pt x="316" y="2436"/>
                    </a:lnTo>
                    <a:lnTo>
                      <a:pt x="316" y="2438"/>
                    </a:lnTo>
                    <a:lnTo>
                      <a:pt x="318" y="2438"/>
                    </a:lnTo>
                    <a:lnTo>
                      <a:pt x="320" y="2436"/>
                    </a:lnTo>
                    <a:lnTo>
                      <a:pt x="322" y="2436"/>
                    </a:lnTo>
                    <a:lnTo>
                      <a:pt x="322" y="2435"/>
                    </a:lnTo>
                    <a:lnTo>
                      <a:pt x="322" y="2436"/>
                    </a:lnTo>
                    <a:lnTo>
                      <a:pt x="324" y="2436"/>
                    </a:lnTo>
                    <a:lnTo>
                      <a:pt x="328" y="2436"/>
                    </a:lnTo>
                    <a:lnTo>
                      <a:pt x="329" y="2434"/>
                    </a:lnTo>
                    <a:lnTo>
                      <a:pt x="332" y="2434"/>
                    </a:lnTo>
                    <a:lnTo>
                      <a:pt x="335" y="2434"/>
                    </a:lnTo>
                    <a:lnTo>
                      <a:pt x="329" y="2440"/>
                    </a:lnTo>
                    <a:lnTo>
                      <a:pt x="322" y="2445"/>
                    </a:lnTo>
                    <a:lnTo>
                      <a:pt x="312" y="2452"/>
                    </a:lnTo>
                    <a:lnTo>
                      <a:pt x="311" y="2452"/>
                    </a:lnTo>
                    <a:lnTo>
                      <a:pt x="289" y="2470"/>
                    </a:lnTo>
                    <a:lnTo>
                      <a:pt x="285" y="2473"/>
                    </a:lnTo>
                    <a:lnTo>
                      <a:pt x="286" y="2476"/>
                    </a:lnTo>
                    <a:lnTo>
                      <a:pt x="295" y="2476"/>
                    </a:lnTo>
                    <a:lnTo>
                      <a:pt x="306" y="2473"/>
                    </a:lnTo>
                    <a:lnTo>
                      <a:pt x="312" y="2472"/>
                    </a:lnTo>
                    <a:lnTo>
                      <a:pt x="322" y="2464"/>
                    </a:lnTo>
                    <a:lnTo>
                      <a:pt x="326" y="2465"/>
                    </a:lnTo>
                    <a:lnTo>
                      <a:pt x="329" y="2465"/>
                    </a:lnTo>
                    <a:lnTo>
                      <a:pt x="331" y="2465"/>
                    </a:lnTo>
                    <a:lnTo>
                      <a:pt x="343" y="2461"/>
                    </a:lnTo>
                    <a:lnTo>
                      <a:pt x="350" y="2457"/>
                    </a:lnTo>
                    <a:lnTo>
                      <a:pt x="352" y="2455"/>
                    </a:lnTo>
                    <a:lnTo>
                      <a:pt x="353" y="2451"/>
                    </a:lnTo>
                    <a:lnTo>
                      <a:pt x="348" y="2444"/>
                    </a:lnTo>
                    <a:lnTo>
                      <a:pt x="346" y="2443"/>
                    </a:lnTo>
                    <a:lnTo>
                      <a:pt x="346" y="2440"/>
                    </a:lnTo>
                    <a:lnTo>
                      <a:pt x="348" y="2435"/>
                    </a:lnTo>
                    <a:lnTo>
                      <a:pt x="349" y="2428"/>
                    </a:lnTo>
                    <a:lnTo>
                      <a:pt x="348" y="2424"/>
                    </a:lnTo>
                    <a:lnTo>
                      <a:pt x="348" y="2422"/>
                    </a:lnTo>
                    <a:lnTo>
                      <a:pt x="346" y="2422"/>
                    </a:lnTo>
                    <a:lnTo>
                      <a:pt x="340" y="2421"/>
                    </a:lnTo>
                    <a:lnTo>
                      <a:pt x="337" y="2417"/>
                    </a:lnTo>
                    <a:lnTo>
                      <a:pt x="335" y="2415"/>
                    </a:lnTo>
                    <a:lnTo>
                      <a:pt x="333" y="2415"/>
                    </a:lnTo>
                    <a:lnTo>
                      <a:pt x="332" y="2415"/>
                    </a:lnTo>
                    <a:lnTo>
                      <a:pt x="331" y="2417"/>
                    </a:lnTo>
                    <a:lnTo>
                      <a:pt x="333" y="2423"/>
                    </a:lnTo>
                    <a:lnTo>
                      <a:pt x="335" y="2426"/>
                    </a:lnTo>
                    <a:lnTo>
                      <a:pt x="336" y="2428"/>
                    </a:lnTo>
                    <a:lnTo>
                      <a:pt x="335" y="2432"/>
                    </a:lnTo>
                    <a:lnTo>
                      <a:pt x="335" y="2427"/>
                    </a:lnTo>
                    <a:lnTo>
                      <a:pt x="329" y="2415"/>
                    </a:lnTo>
                    <a:lnTo>
                      <a:pt x="332" y="2415"/>
                    </a:lnTo>
                    <a:lnTo>
                      <a:pt x="336" y="2414"/>
                    </a:lnTo>
                    <a:lnTo>
                      <a:pt x="337" y="2414"/>
                    </a:lnTo>
                    <a:lnTo>
                      <a:pt x="339" y="2414"/>
                    </a:lnTo>
                    <a:lnTo>
                      <a:pt x="336" y="2411"/>
                    </a:lnTo>
                    <a:lnTo>
                      <a:pt x="335" y="2411"/>
                    </a:lnTo>
                    <a:lnTo>
                      <a:pt x="332" y="2411"/>
                    </a:lnTo>
                    <a:lnTo>
                      <a:pt x="328" y="2410"/>
                    </a:lnTo>
                    <a:lnTo>
                      <a:pt x="326" y="2398"/>
                    </a:lnTo>
                    <a:lnTo>
                      <a:pt x="326" y="2400"/>
                    </a:lnTo>
                    <a:lnTo>
                      <a:pt x="328" y="2406"/>
                    </a:lnTo>
                    <a:lnTo>
                      <a:pt x="329" y="2407"/>
                    </a:lnTo>
                    <a:lnTo>
                      <a:pt x="331" y="2407"/>
                    </a:lnTo>
                    <a:lnTo>
                      <a:pt x="335" y="2402"/>
                    </a:lnTo>
                    <a:lnTo>
                      <a:pt x="340" y="2407"/>
                    </a:lnTo>
                    <a:lnTo>
                      <a:pt x="337" y="2409"/>
                    </a:lnTo>
                    <a:lnTo>
                      <a:pt x="346" y="2417"/>
                    </a:lnTo>
                    <a:lnTo>
                      <a:pt x="349" y="2418"/>
                    </a:lnTo>
                    <a:lnTo>
                      <a:pt x="352" y="2422"/>
                    </a:lnTo>
                    <a:lnTo>
                      <a:pt x="352" y="2423"/>
                    </a:lnTo>
                    <a:lnTo>
                      <a:pt x="353" y="2431"/>
                    </a:lnTo>
                    <a:lnTo>
                      <a:pt x="352" y="2432"/>
                    </a:lnTo>
                    <a:lnTo>
                      <a:pt x="350" y="2435"/>
                    </a:lnTo>
                    <a:lnTo>
                      <a:pt x="350" y="2438"/>
                    </a:lnTo>
                    <a:lnTo>
                      <a:pt x="352" y="2442"/>
                    </a:lnTo>
                    <a:lnTo>
                      <a:pt x="356" y="2448"/>
                    </a:lnTo>
                    <a:lnTo>
                      <a:pt x="357" y="2449"/>
                    </a:lnTo>
                    <a:lnTo>
                      <a:pt x="365" y="2445"/>
                    </a:lnTo>
                    <a:lnTo>
                      <a:pt x="367" y="2444"/>
                    </a:lnTo>
                    <a:lnTo>
                      <a:pt x="369" y="2442"/>
                    </a:lnTo>
                    <a:lnTo>
                      <a:pt x="383" y="2426"/>
                    </a:lnTo>
                    <a:lnTo>
                      <a:pt x="382" y="2427"/>
                    </a:lnTo>
                    <a:lnTo>
                      <a:pt x="378" y="2432"/>
                    </a:lnTo>
                    <a:lnTo>
                      <a:pt x="374" y="2436"/>
                    </a:lnTo>
                    <a:lnTo>
                      <a:pt x="370" y="2442"/>
                    </a:lnTo>
                    <a:lnTo>
                      <a:pt x="369" y="2442"/>
                    </a:lnTo>
                    <a:lnTo>
                      <a:pt x="363" y="2447"/>
                    </a:lnTo>
                    <a:lnTo>
                      <a:pt x="362" y="2447"/>
                    </a:lnTo>
                    <a:lnTo>
                      <a:pt x="363" y="2448"/>
                    </a:lnTo>
                    <a:lnTo>
                      <a:pt x="365" y="2448"/>
                    </a:lnTo>
                    <a:lnTo>
                      <a:pt x="366" y="2448"/>
                    </a:lnTo>
                    <a:lnTo>
                      <a:pt x="367" y="2449"/>
                    </a:lnTo>
                    <a:lnTo>
                      <a:pt x="369" y="2448"/>
                    </a:lnTo>
                    <a:lnTo>
                      <a:pt x="369" y="2449"/>
                    </a:lnTo>
                    <a:lnTo>
                      <a:pt x="375" y="2457"/>
                    </a:lnTo>
                    <a:lnTo>
                      <a:pt x="377" y="2459"/>
                    </a:lnTo>
                    <a:lnTo>
                      <a:pt x="378" y="2460"/>
                    </a:lnTo>
                    <a:lnTo>
                      <a:pt x="381" y="2461"/>
                    </a:lnTo>
                    <a:lnTo>
                      <a:pt x="382" y="2464"/>
                    </a:lnTo>
                    <a:lnTo>
                      <a:pt x="383" y="2468"/>
                    </a:lnTo>
                    <a:lnTo>
                      <a:pt x="383" y="2470"/>
                    </a:lnTo>
                    <a:lnTo>
                      <a:pt x="384" y="2473"/>
                    </a:lnTo>
                    <a:lnTo>
                      <a:pt x="384" y="2477"/>
                    </a:lnTo>
                    <a:lnTo>
                      <a:pt x="383" y="2477"/>
                    </a:lnTo>
                    <a:lnTo>
                      <a:pt x="383" y="2482"/>
                    </a:lnTo>
                    <a:lnTo>
                      <a:pt x="383" y="2483"/>
                    </a:lnTo>
                    <a:lnTo>
                      <a:pt x="382" y="2483"/>
                    </a:lnTo>
                    <a:lnTo>
                      <a:pt x="382" y="2485"/>
                    </a:lnTo>
                    <a:lnTo>
                      <a:pt x="382" y="2487"/>
                    </a:lnTo>
                    <a:lnTo>
                      <a:pt x="382" y="2489"/>
                    </a:lnTo>
                    <a:lnTo>
                      <a:pt x="384" y="2493"/>
                    </a:lnTo>
                    <a:lnTo>
                      <a:pt x="387" y="2495"/>
                    </a:lnTo>
                    <a:lnTo>
                      <a:pt x="390" y="2495"/>
                    </a:lnTo>
                    <a:lnTo>
                      <a:pt x="399" y="2495"/>
                    </a:lnTo>
                    <a:lnTo>
                      <a:pt x="408" y="2495"/>
                    </a:lnTo>
                    <a:lnTo>
                      <a:pt x="400" y="2498"/>
                    </a:lnTo>
                    <a:lnTo>
                      <a:pt x="399" y="2499"/>
                    </a:lnTo>
                    <a:lnTo>
                      <a:pt x="400" y="2500"/>
                    </a:lnTo>
                    <a:lnTo>
                      <a:pt x="403" y="2502"/>
                    </a:lnTo>
                    <a:lnTo>
                      <a:pt x="405" y="2503"/>
                    </a:lnTo>
                    <a:lnTo>
                      <a:pt x="407" y="2503"/>
                    </a:lnTo>
                    <a:lnTo>
                      <a:pt x="407" y="2504"/>
                    </a:lnTo>
                    <a:lnTo>
                      <a:pt x="409" y="2507"/>
                    </a:lnTo>
                    <a:lnTo>
                      <a:pt x="411" y="2508"/>
                    </a:lnTo>
                    <a:lnTo>
                      <a:pt x="411" y="2510"/>
                    </a:lnTo>
                    <a:lnTo>
                      <a:pt x="409" y="2510"/>
                    </a:lnTo>
                    <a:lnTo>
                      <a:pt x="405" y="2506"/>
                    </a:lnTo>
                    <a:lnTo>
                      <a:pt x="401" y="2504"/>
                    </a:lnTo>
                    <a:lnTo>
                      <a:pt x="398" y="2504"/>
                    </a:lnTo>
                    <a:lnTo>
                      <a:pt x="396" y="2503"/>
                    </a:lnTo>
                    <a:lnTo>
                      <a:pt x="395" y="2502"/>
                    </a:lnTo>
                    <a:lnTo>
                      <a:pt x="395" y="2499"/>
                    </a:lnTo>
                    <a:lnTo>
                      <a:pt x="394" y="2499"/>
                    </a:lnTo>
                    <a:lnTo>
                      <a:pt x="390" y="2500"/>
                    </a:lnTo>
                    <a:lnTo>
                      <a:pt x="388" y="2500"/>
                    </a:lnTo>
                    <a:lnTo>
                      <a:pt x="388" y="2503"/>
                    </a:lnTo>
                    <a:lnTo>
                      <a:pt x="391" y="2510"/>
                    </a:lnTo>
                    <a:lnTo>
                      <a:pt x="392" y="2512"/>
                    </a:lnTo>
                    <a:lnTo>
                      <a:pt x="386" y="2510"/>
                    </a:lnTo>
                    <a:lnTo>
                      <a:pt x="381" y="2502"/>
                    </a:lnTo>
                    <a:lnTo>
                      <a:pt x="374" y="2494"/>
                    </a:lnTo>
                    <a:lnTo>
                      <a:pt x="373" y="2493"/>
                    </a:lnTo>
                    <a:lnTo>
                      <a:pt x="371" y="2491"/>
                    </a:lnTo>
                    <a:lnTo>
                      <a:pt x="370" y="2491"/>
                    </a:lnTo>
                    <a:lnTo>
                      <a:pt x="358" y="2493"/>
                    </a:lnTo>
                    <a:lnTo>
                      <a:pt x="340" y="2496"/>
                    </a:lnTo>
                    <a:lnTo>
                      <a:pt x="339" y="2498"/>
                    </a:lnTo>
                    <a:lnTo>
                      <a:pt x="340" y="2499"/>
                    </a:lnTo>
                    <a:lnTo>
                      <a:pt x="344" y="2500"/>
                    </a:lnTo>
                    <a:lnTo>
                      <a:pt x="345" y="2500"/>
                    </a:lnTo>
                    <a:lnTo>
                      <a:pt x="349" y="2502"/>
                    </a:lnTo>
                    <a:lnTo>
                      <a:pt x="358" y="2503"/>
                    </a:lnTo>
                    <a:lnTo>
                      <a:pt x="362" y="2506"/>
                    </a:lnTo>
                    <a:lnTo>
                      <a:pt x="375" y="2534"/>
                    </a:lnTo>
                    <a:lnTo>
                      <a:pt x="375" y="2536"/>
                    </a:lnTo>
                    <a:lnTo>
                      <a:pt x="375" y="2537"/>
                    </a:lnTo>
                    <a:lnTo>
                      <a:pt x="375" y="2541"/>
                    </a:lnTo>
                    <a:lnTo>
                      <a:pt x="374" y="2544"/>
                    </a:lnTo>
                    <a:lnTo>
                      <a:pt x="373" y="2545"/>
                    </a:lnTo>
                    <a:lnTo>
                      <a:pt x="371" y="2545"/>
                    </a:lnTo>
                    <a:lnTo>
                      <a:pt x="371" y="2541"/>
                    </a:lnTo>
                    <a:lnTo>
                      <a:pt x="373" y="2540"/>
                    </a:lnTo>
                    <a:lnTo>
                      <a:pt x="373" y="2537"/>
                    </a:lnTo>
                    <a:lnTo>
                      <a:pt x="366" y="2524"/>
                    </a:lnTo>
                    <a:lnTo>
                      <a:pt x="360" y="2515"/>
                    </a:lnTo>
                    <a:lnTo>
                      <a:pt x="356" y="2510"/>
                    </a:lnTo>
                    <a:lnTo>
                      <a:pt x="353" y="2510"/>
                    </a:lnTo>
                    <a:lnTo>
                      <a:pt x="352" y="2510"/>
                    </a:lnTo>
                    <a:lnTo>
                      <a:pt x="350" y="2515"/>
                    </a:lnTo>
                    <a:lnTo>
                      <a:pt x="350" y="2516"/>
                    </a:lnTo>
                    <a:lnTo>
                      <a:pt x="350" y="2520"/>
                    </a:lnTo>
                    <a:lnTo>
                      <a:pt x="352" y="2521"/>
                    </a:lnTo>
                    <a:lnTo>
                      <a:pt x="352" y="2525"/>
                    </a:lnTo>
                    <a:lnTo>
                      <a:pt x="352" y="2531"/>
                    </a:lnTo>
                    <a:lnTo>
                      <a:pt x="350" y="2532"/>
                    </a:lnTo>
                    <a:lnTo>
                      <a:pt x="349" y="2536"/>
                    </a:lnTo>
                    <a:lnTo>
                      <a:pt x="346" y="2537"/>
                    </a:lnTo>
                    <a:lnTo>
                      <a:pt x="345" y="2538"/>
                    </a:lnTo>
                    <a:lnTo>
                      <a:pt x="345" y="2541"/>
                    </a:lnTo>
                    <a:lnTo>
                      <a:pt x="346" y="2545"/>
                    </a:lnTo>
                    <a:lnTo>
                      <a:pt x="346" y="2550"/>
                    </a:lnTo>
                    <a:lnTo>
                      <a:pt x="349" y="2555"/>
                    </a:lnTo>
                    <a:lnTo>
                      <a:pt x="350" y="2559"/>
                    </a:lnTo>
                    <a:lnTo>
                      <a:pt x="350" y="2561"/>
                    </a:lnTo>
                    <a:lnTo>
                      <a:pt x="349" y="2561"/>
                    </a:lnTo>
                    <a:lnTo>
                      <a:pt x="344" y="2563"/>
                    </a:lnTo>
                    <a:lnTo>
                      <a:pt x="343" y="2562"/>
                    </a:lnTo>
                    <a:lnTo>
                      <a:pt x="343" y="2561"/>
                    </a:lnTo>
                    <a:lnTo>
                      <a:pt x="343" y="2559"/>
                    </a:lnTo>
                    <a:lnTo>
                      <a:pt x="341" y="2558"/>
                    </a:lnTo>
                    <a:lnTo>
                      <a:pt x="340" y="2551"/>
                    </a:lnTo>
                    <a:lnTo>
                      <a:pt x="340" y="2544"/>
                    </a:lnTo>
                    <a:lnTo>
                      <a:pt x="340" y="2540"/>
                    </a:lnTo>
                    <a:lnTo>
                      <a:pt x="341" y="2537"/>
                    </a:lnTo>
                    <a:lnTo>
                      <a:pt x="346" y="2529"/>
                    </a:lnTo>
                    <a:lnTo>
                      <a:pt x="345" y="2516"/>
                    </a:lnTo>
                    <a:lnTo>
                      <a:pt x="344" y="2514"/>
                    </a:lnTo>
                    <a:lnTo>
                      <a:pt x="343" y="2510"/>
                    </a:lnTo>
                    <a:lnTo>
                      <a:pt x="341" y="2508"/>
                    </a:lnTo>
                    <a:lnTo>
                      <a:pt x="341" y="2507"/>
                    </a:lnTo>
                    <a:lnTo>
                      <a:pt x="343" y="2508"/>
                    </a:lnTo>
                    <a:lnTo>
                      <a:pt x="344" y="2511"/>
                    </a:lnTo>
                    <a:lnTo>
                      <a:pt x="346" y="2514"/>
                    </a:lnTo>
                    <a:lnTo>
                      <a:pt x="352" y="2507"/>
                    </a:lnTo>
                    <a:lnTo>
                      <a:pt x="346" y="2503"/>
                    </a:lnTo>
                    <a:lnTo>
                      <a:pt x="337" y="2500"/>
                    </a:lnTo>
                    <a:lnTo>
                      <a:pt x="337" y="2495"/>
                    </a:lnTo>
                    <a:lnTo>
                      <a:pt x="331" y="2498"/>
                    </a:lnTo>
                    <a:lnTo>
                      <a:pt x="319" y="2496"/>
                    </a:lnTo>
                    <a:lnTo>
                      <a:pt x="316" y="2499"/>
                    </a:lnTo>
                    <a:lnTo>
                      <a:pt x="315" y="2503"/>
                    </a:lnTo>
                    <a:lnTo>
                      <a:pt x="312" y="2507"/>
                    </a:lnTo>
                    <a:lnTo>
                      <a:pt x="309" y="2508"/>
                    </a:lnTo>
                    <a:lnTo>
                      <a:pt x="301" y="2508"/>
                    </a:lnTo>
                    <a:lnTo>
                      <a:pt x="294" y="2502"/>
                    </a:lnTo>
                    <a:lnTo>
                      <a:pt x="288" y="2498"/>
                    </a:lnTo>
                    <a:lnTo>
                      <a:pt x="281" y="2498"/>
                    </a:lnTo>
                    <a:lnTo>
                      <a:pt x="280" y="2496"/>
                    </a:lnTo>
                    <a:lnTo>
                      <a:pt x="271" y="2499"/>
                    </a:lnTo>
                    <a:lnTo>
                      <a:pt x="265" y="2499"/>
                    </a:lnTo>
                    <a:lnTo>
                      <a:pt x="259" y="2493"/>
                    </a:lnTo>
                    <a:lnTo>
                      <a:pt x="256" y="2491"/>
                    </a:lnTo>
                    <a:lnTo>
                      <a:pt x="246" y="2489"/>
                    </a:lnTo>
                    <a:lnTo>
                      <a:pt x="237" y="2487"/>
                    </a:lnTo>
                    <a:lnTo>
                      <a:pt x="225" y="2490"/>
                    </a:lnTo>
                    <a:lnTo>
                      <a:pt x="222" y="2481"/>
                    </a:lnTo>
                    <a:lnTo>
                      <a:pt x="247" y="2485"/>
                    </a:lnTo>
                    <a:lnTo>
                      <a:pt x="248" y="2482"/>
                    </a:lnTo>
                    <a:lnTo>
                      <a:pt x="248" y="2481"/>
                    </a:lnTo>
                    <a:lnTo>
                      <a:pt x="239" y="2477"/>
                    </a:lnTo>
                    <a:lnTo>
                      <a:pt x="231" y="2476"/>
                    </a:lnTo>
                    <a:lnTo>
                      <a:pt x="218" y="2474"/>
                    </a:lnTo>
                    <a:lnTo>
                      <a:pt x="209" y="2474"/>
                    </a:lnTo>
                    <a:lnTo>
                      <a:pt x="192" y="2469"/>
                    </a:lnTo>
                    <a:lnTo>
                      <a:pt x="187" y="2466"/>
                    </a:lnTo>
                    <a:lnTo>
                      <a:pt x="183" y="2465"/>
                    </a:lnTo>
                    <a:lnTo>
                      <a:pt x="180" y="2464"/>
                    </a:lnTo>
                    <a:lnTo>
                      <a:pt x="179" y="2464"/>
                    </a:lnTo>
                    <a:lnTo>
                      <a:pt x="171" y="2466"/>
                    </a:lnTo>
                    <a:lnTo>
                      <a:pt x="163" y="2466"/>
                    </a:lnTo>
                    <a:lnTo>
                      <a:pt x="154" y="2466"/>
                    </a:lnTo>
                    <a:lnTo>
                      <a:pt x="153" y="2466"/>
                    </a:lnTo>
                    <a:lnTo>
                      <a:pt x="147" y="2466"/>
                    </a:lnTo>
                    <a:lnTo>
                      <a:pt x="147" y="2461"/>
                    </a:lnTo>
                    <a:lnTo>
                      <a:pt x="146" y="2460"/>
                    </a:lnTo>
                    <a:lnTo>
                      <a:pt x="154" y="2448"/>
                    </a:lnTo>
                    <a:lnTo>
                      <a:pt x="161" y="2451"/>
                    </a:lnTo>
                    <a:lnTo>
                      <a:pt x="162" y="2451"/>
                    </a:lnTo>
                    <a:lnTo>
                      <a:pt x="166" y="2451"/>
                    </a:lnTo>
                    <a:lnTo>
                      <a:pt x="168" y="2451"/>
                    </a:lnTo>
                    <a:lnTo>
                      <a:pt x="175" y="2440"/>
                    </a:lnTo>
                    <a:lnTo>
                      <a:pt x="180" y="2442"/>
                    </a:lnTo>
                    <a:lnTo>
                      <a:pt x="183" y="2442"/>
                    </a:lnTo>
                    <a:lnTo>
                      <a:pt x="183" y="2443"/>
                    </a:lnTo>
                    <a:lnTo>
                      <a:pt x="183" y="2442"/>
                    </a:lnTo>
                    <a:lnTo>
                      <a:pt x="175" y="2435"/>
                    </a:lnTo>
                    <a:lnTo>
                      <a:pt x="170" y="2423"/>
                    </a:lnTo>
                    <a:lnTo>
                      <a:pt x="170" y="2422"/>
                    </a:lnTo>
                    <a:lnTo>
                      <a:pt x="166" y="2415"/>
                    </a:lnTo>
                    <a:lnTo>
                      <a:pt x="151" y="2413"/>
                    </a:lnTo>
                    <a:lnTo>
                      <a:pt x="151" y="2407"/>
                    </a:lnTo>
                    <a:lnTo>
                      <a:pt x="157" y="2406"/>
                    </a:lnTo>
                    <a:lnTo>
                      <a:pt x="150" y="2400"/>
                    </a:lnTo>
                    <a:lnTo>
                      <a:pt x="151" y="2390"/>
                    </a:lnTo>
                    <a:lnTo>
                      <a:pt x="165" y="2389"/>
                    </a:lnTo>
                    <a:lnTo>
                      <a:pt x="166" y="2389"/>
                    </a:lnTo>
                    <a:lnTo>
                      <a:pt x="170" y="2398"/>
                    </a:lnTo>
                    <a:lnTo>
                      <a:pt x="179" y="2404"/>
                    </a:lnTo>
                    <a:lnTo>
                      <a:pt x="174" y="2410"/>
                    </a:lnTo>
                    <a:lnTo>
                      <a:pt x="183" y="2422"/>
                    </a:lnTo>
                    <a:lnTo>
                      <a:pt x="189" y="2431"/>
                    </a:lnTo>
                    <a:lnTo>
                      <a:pt x="189" y="2434"/>
                    </a:lnTo>
                    <a:lnTo>
                      <a:pt x="191" y="2442"/>
                    </a:lnTo>
                    <a:lnTo>
                      <a:pt x="191" y="2443"/>
                    </a:lnTo>
                    <a:lnTo>
                      <a:pt x="193" y="2440"/>
                    </a:lnTo>
                    <a:lnTo>
                      <a:pt x="196" y="2438"/>
                    </a:lnTo>
                    <a:lnTo>
                      <a:pt x="197" y="2430"/>
                    </a:lnTo>
                    <a:lnTo>
                      <a:pt x="201" y="2431"/>
                    </a:lnTo>
                    <a:lnTo>
                      <a:pt x="205" y="2432"/>
                    </a:lnTo>
                    <a:lnTo>
                      <a:pt x="205" y="2428"/>
                    </a:lnTo>
                    <a:lnTo>
                      <a:pt x="204" y="2424"/>
                    </a:lnTo>
                    <a:lnTo>
                      <a:pt x="202" y="2423"/>
                    </a:lnTo>
                    <a:lnTo>
                      <a:pt x="192" y="2418"/>
                    </a:lnTo>
                    <a:lnTo>
                      <a:pt x="187" y="2413"/>
                    </a:lnTo>
                    <a:lnTo>
                      <a:pt x="195" y="2398"/>
                    </a:lnTo>
                    <a:lnTo>
                      <a:pt x="201" y="2400"/>
                    </a:lnTo>
                    <a:lnTo>
                      <a:pt x="202" y="2400"/>
                    </a:lnTo>
                    <a:lnTo>
                      <a:pt x="205" y="2405"/>
                    </a:lnTo>
                    <a:lnTo>
                      <a:pt x="208" y="2407"/>
                    </a:lnTo>
                    <a:lnTo>
                      <a:pt x="216" y="2407"/>
                    </a:lnTo>
                    <a:lnTo>
                      <a:pt x="217" y="2415"/>
                    </a:lnTo>
                    <a:lnTo>
                      <a:pt x="218" y="2423"/>
                    </a:lnTo>
                    <a:lnTo>
                      <a:pt x="222" y="2430"/>
                    </a:lnTo>
                    <a:lnTo>
                      <a:pt x="226" y="2428"/>
                    </a:lnTo>
                    <a:lnTo>
                      <a:pt x="225" y="2419"/>
                    </a:lnTo>
                    <a:lnTo>
                      <a:pt x="223" y="2413"/>
                    </a:lnTo>
                    <a:lnTo>
                      <a:pt x="222" y="2407"/>
                    </a:lnTo>
                    <a:lnTo>
                      <a:pt x="229" y="2406"/>
                    </a:lnTo>
                    <a:lnTo>
                      <a:pt x="233" y="2406"/>
                    </a:lnTo>
                    <a:lnTo>
                      <a:pt x="242" y="2405"/>
                    </a:lnTo>
                    <a:lnTo>
                      <a:pt x="246" y="2406"/>
                    </a:lnTo>
                    <a:lnTo>
                      <a:pt x="250" y="2414"/>
                    </a:lnTo>
                    <a:lnTo>
                      <a:pt x="248" y="2422"/>
                    </a:lnTo>
                    <a:lnTo>
                      <a:pt x="247" y="2426"/>
                    </a:lnTo>
                    <a:lnTo>
                      <a:pt x="246" y="2421"/>
                    </a:lnTo>
                    <a:lnTo>
                      <a:pt x="246" y="2419"/>
                    </a:lnTo>
                    <a:lnTo>
                      <a:pt x="246" y="2418"/>
                    </a:lnTo>
                    <a:lnTo>
                      <a:pt x="243" y="2417"/>
                    </a:lnTo>
                    <a:lnTo>
                      <a:pt x="246" y="2414"/>
                    </a:lnTo>
                    <a:lnTo>
                      <a:pt x="246" y="2411"/>
                    </a:lnTo>
                    <a:lnTo>
                      <a:pt x="243" y="2410"/>
                    </a:lnTo>
                    <a:lnTo>
                      <a:pt x="242" y="2410"/>
                    </a:lnTo>
                    <a:lnTo>
                      <a:pt x="240" y="2409"/>
                    </a:lnTo>
                    <a:lnTo>
                      <a:pt x="239" y="2409"/>
                    </a:lnTo>
                    <a:lnTo>
                      <a:pt x="230" y="2415"/>
                    </a:lnTo>
                    <a:lnTo>
                      <a:pt x="229" y="2422"/>
                    </a:lnTo>
                    <a:lnTo>
                      <a:pt x="235" y="2427"/>
                    </a:lnTo>
                    <a:lnTo>
                      <a:pt x="237" y="2430"/>
                    </a:lnTo>
                    <a:lnTo>
                      <a:pt x="235" y="2430"/>
                    </a:lnTo>
                    <a:lnTo>
                      <a:pt x="234" y="2430"/>
                    </a:lnTo>
                    <a:lnTo>
                      <a:pt x="234" y="2431"/>
                    </a:lnTo>
                    <a:lnTo>
                      <a:pt x="237" y="2438"/>
                    </a:lnTo>
                    <a:lnTo>
                      <a:pt x="238" y="2439"/>
                    </a:lnTo>
                    <a:lnTo>
                      <a:pt x="239" y="2439"/>
                    </a:lnTo>
                    <a:lnTo>
                      <a:pt x="237" y="2443"/>
                    </a:lnTo>
                    <a:lnTo>
                      <a:pt x="233" y="2449"/>
                    </a:lnTo>
                    <a:lnTo>
                      <a:pt x="234" y="2451"/>
                    </a:lnTo>
                    <a:lnTo>
                      <a:pt x="235" y="2452"/>
                    </a:lnTo>
                    <a:lnTo>
                      <a:pt x="237" y="2453"/>
                    </a:lnTo>
                    <a:lnTo>
                      <a:pt x="244" y="2445"/>
                    </a:lnTo>
                    <a:lnTo>
                      <a:pt x="246" y="2443"/>
                    </a:lnTo>
                    <a:lnTo>
                      <a:pt x="244" y="2445"/>
                    </a:lnTo>
                    <a:lnTo>
                      <a:pt x="238" y="2455"/>
                    </a:lnTo>
                    <a:lnTo>
                      <a:pt x="234" y="2457"/>
                    </a:lnTo>
                    <a:lnTo>
                      <a:pt x="230" y="2460"/>
                    </a:lnTo>
                    <a:lnTo>
                      <a:pt x="227" y="2462"/>
                    </a:lnTo>
                    <a:lnTo>
                      <a:pt x="225" y="2465"/>
                    </a:lnTo>
                    <a:lnTo>
                      <a:pt x="225" y="2466"/>
                    </a:lnTo>
                    <a:lnTo>
                      <a:pt x="225" y="2469"/>
                    </a:lnTo>
                    <a:lnTo>
                      <a:pt x="226" y="2469"/>
                    </a:lnTo>
                    <a:lnTo>
                      <a:pt x="226" y="2466"/>
                    </a:lnTo>
                    <a:lnTo>
                      <a:pt x="229" y="2465"/>
                    </a:lnTo>
                    <a:lnTo>
                      <a:pt x="230" y="2464"/>
                    </a:lnTo>
                    <a:lnTo>
                      <a:pt x="237" y="2464"/>
                    </a:lnTo>
                    <a:lnTo>
                      <a:pt x="240" y="2462"/>
                    </a:lnTo>
                    <a:lnTo>
                      <a:pt x="242" y="2464"/>
                    </a:lnTo>
                    <a:lnTo>
                      <a:pt x="242" y="2465"/>
                    </a:lnTo>
                    <a:lnTo>
                      <a:pt x="254" y="2465"/>
                    </a:lnTo>
                    <a:lnTo>
                      <a:pt x="254" y="2464"/>
                    </a:lnTo>
                    <a:lnTo>
                      <a:pt x="255" y="2464"/>
                    </a:lnTo>
                    <a:lnTo>
                      <a:pt x="256" y="2461"/>
                    </a:lnTo>
                    <a:lnTo>
                      <a:pt x="256" y="2460"/>
                    </a:lnTo>
                    <a:lnTo>
                      <a:pt x="259" y="2452"/>
                    </a:lnTo>
                    <a:lnTo>
                      <a:pt x="257" y="2445"/>
                    </a:lnTo>
                    <a:lnTo>
                      <a:pt x="261" y="2442"/>
                    </a:lnTo>
                    <a:lnTo>
                      <a:pt x="260" y="2440"/>
                    </a:lnTo>
                    <a:lnTo>
                      <a:pt x="255" y="2435"/>
                    </a:lnTo>
                    <a:lnTo>
                      <a:pt x="254" y="2435"/>
                    </a:lnTo>
                    <a:lnTo>
                      <a:pt x="254" y="2434"/>
                    </a:lnTo>
                    <a:lnTo>
                      <a:pt x="252" y="2435"/>
                    </a:lnTo>
                    <a:lnTo>
                      <a:pt x="251" y="2435"/>
                    </a:lnTo>
                    <a:lnTo>
                      <a:pt x="255" y="2430"/>
                    </a:lnTo>
                    <a:lnTo>
                      <a:pt x="257" y="2423"/>
                    </a:lnTo>
                    <a:lnTo>
                      <a:pt x="263" y="2426"/>
                    </a:lnTo>
                    <a:lnTo>
                      <a:pt x="265" y="2434"/>
                    </a:lnTo>
                    <a:lnTo>
                      <a:pt x="263" y="2443"/>
                    </a:lnTo>
                    <a:lnTo>
                      <a:pt x="261" y="2443"/>
                    </a:lnTo>
                    <a:lnTo>
                      <a:pt x="269" y="2440"/>
                    </a:lnTo>
                    <a:lnTo>
                      <a:pt x="272" y="2439"/>
                    </a:lnTo>
                    <a:lnTo>
                      <a:pt x="273" y="2439"/>
                    </a:lnTo>
                    <a:lnTo>
                      <a:pt x="282" y="2442"/>
                    </a:lnTo>
                    <a:lnTo>
                      <a:pt x="288" y="2444"/>
                    </a:lnTo>
                    <a:lnTo>
                      <a:pt x="293" y="2445"/>
                    </a:lnTo>
                    <a:lnTo>
                      <a:pt x="294" y="2440"/>
                    </a:lnTo>
                    <a:lnTo>
                      <a:pt x="286" y="2438"/>
                    </a:lnTo>
                    <a:lnTo>
                      <a:pt x="277" y="2432"/>
                    </a:lnTo>
                    <a:lnTo>
                      <a:pt x="271" y="2426"/>
                    </a:lnTo>
                    <a:lnTo>
                      <a:pt x="271" y="2424"/>
                    </a:lnTo>
                    <a:lnTo>
                      <a:pt x="268" y="2419"/>
                    </a:lnTo>
                    <a:lnTo>
                      <a:pt x="265" y="2417"/>
                    </a:lnTo>
                    <a:lnTo>
                      <a:pt x="263" y="2414"/>
                    </a:lnTo>
                    <a:lnTo>
                      <a:pt x="263" y="2413"/>
                    </a:lnTo>
                    <a:lnTo>
                      <a:pt x="260" y="2409"/>
                    </a:lnTo>
                    <a:lnTo>
                      <a:pt x="259" y="2406"/>
                    </a:lnTo>
                    <a:lnTo>
                      <a:pt x="259" y="2404"/>
                    </a:lnTo>
                    <a:lnTo>
                      <a:pt x="259" y="2402"/>
                    </a:lnTo>
                    <a:lnTo>
                      <a:pt x="257" y="2401"/>
                    </a:lnTo>
                    <a:lnTo>
                      <a:pt x="259" y="2401"/>
                    </a:lnTo>
                    <a:lnTo>
                      <a:pt x="269" y="2407"/>
                    </a:lnTo>
                    <a:lnTo>
                      <a:pt x="271" y="2407"/>
                    </a:lnTo>
                    <a:lnTo>
                      <a:pt x="274" y="2409"/>
                    </a:lnTo>
                    <a:lnTo>
                      <a:pt x="276" y="2409"/>
                    </a:lnTo>
                    <a:lnTo>
                      <a:pt x="277" y="2406"/>
                    </a:lnTo>
                    <a:lnTo>
                      <a:pt x="274" y="2405"/>
                    </a:lnTo>
                    <a:lnTo>
                      <a:pt x="273" y="2404"/>
                    </a:lnTo>
                    <a:lnTo>
                      <a:pt x="265" y="2400"/>
                    </a:lnTo>
                    <a:lnTo>
                      <a:pt x="263" y="2393"/>
                    </a:lnTo>
                    <a:lnTo>
                      <a:pt x="259" y="2390"/>
                    </a:lnTo>
                    <a:lnTo>
                      <a:pt x="269" y="2383"/>
                    </a:lnTo>
                    <a:lnTo>
                      <a:pt x="273" y="2380"/>
                    </a:lnTo>
                    <a:lnTo>
                      <a:pt x="291" y="2368"/>
                    </a:lnTo>
                    <a:lnTo>
                      <a:pt x="294" y="2368"/>
                    </a:lnTo>
                    <a:lnTo>
                      <a:pt x="306" y="2366"/>
                    </a:lnTo>
                    <a:lnTo>
                      <a:pt x="309" y="2366"/>
                    </a:lnTo>
                    <a:lnTo>
                      <a:pt x="310" y="2366"/>
                    </a:lnTo>
                    <a:lnTo>
                      <a:pt x="310" y="2367"/>
                    </a:lnTo>
                    <a:close/>
                    <a:moveTo>
                      <a:pt x="299" y="2396"/>
                    </a:moveTo>
                    <a:lnTo>
                      <a:pt x="303" y="2397"/>
                    </a:lnTo>
                    <a:lnTo>
                      <a:pt x="312" y="2393"/>
                    </a:lnTo>
                    <a:lnTo>
                      <a:pt x="314" y="2393"/>
                    </a:lnTo>
                    <a:lnTo>
                      <a:pt x="314" y="2389"/>
                    </a:lnTo>
                    <a:lnTo>
                      <a:pt x="314" y="2388"/>
                    </a:lnTo>
                    <a:lnTo>
                      <a:pt x="311" y="2380"/>
                    </a:lnTo>
                    <a:lnTo>
                      <a:pt x="309" y="2373"/>
                    </a:lnTo>
                    <a:lnTo>
                      <a:pt x="309" y="2372"/>
                    </a:lnTo>
                    <a:lnTo>
                      <a:pt x="307" y="2372"/>
                    </a:lnTo>
                    <a:lnTo>
                      <a:pt x="305" y="2372"/>
                    </a:lnTo>
                    <a:lnTo>
                      <a:pt x="302" y="2373"/>
                    </a:lnTo>
                    <a:lnTo>
                      <a:pt x="299" y="2381"/>
                    </a:lnTo>
                    <a:lnTo>
                      <a:pt x="297" y="2372"/>
                    </a:lnTo>
                    <a:lnTo>
                      <a:pt x="295" y="2371"/>
                    </a:lnTo>
                    <a:lnTo>
                      <a:pt x="286" y="2373"/>
                    </a:lnTo>
                    <a:lnTo>
                      <a:pt x="286" y="2375"/>
                    </a:lnTo>
                    <a:lnTo>
                      <a:pt x="289" y="2379"/>
                    </a:lnTo>
                    <a:lnTo>
                      <a:pt x="290" y="2380"/>
                    </a:lnTo>
                    <a:lnTo>
                      <a:pt x="295" y="2383"/>
                    </a:lnTo>
                    <a:lnTo>
                      <a:pt x="298" y="2385"/>
                    </a:lnTo>
                    <a:lnTo>
                      <a:pt x="299" y="2387"/>
                    </a:lnTo>
                    <a:lnTo>
                      <a:pt x="299" y="2388"/>
                    </a:lnTo>
                    <a:lnTo>
                      <a:pt x="299" y="2390"/>
                    </a:lnTo>
                    <a:lnTo>
                      <a:pt x="299" y="2396"/>
                    </a:lnTo>
                    <a:close/>
                    <a:moveTo>
                      <a:pt x="280" y="2445"/>
                    </a:moveTo>
                    <a:lnTo>
                      <a:pt x="276" y="2442"/>
                    </a:lnTo>
                    <a:lnTo>
                      <a:pt x="273" y="2442"/>
                    </a:lnTo>
                    <a:lnTo>
                      <a:pt x="265" y="2451"/>
                    </a:lnTo>
                    <a:lnTo>
                      <a:pt x="265" y="2452"/>
                    </a:lnTo>
                    <a:lnTo>
                      <a:pt x="269" y="2456"/>
                    </a:lnTo>
                    <a:lnTo>
                      <a:pt x="272" y="2457"/>
                    </a:lnTo>
                    <a:lnTo>
                      <a:pt x="276" y="2459"/>
                    </a:lnTo>
                    <a:lnTo>
                      <a:pt x="277" y="2466"/>
                    </a:lnTo>
                    <a:lnTo>
                      <a:pt x="278" y="2468"/>
                    </a:lnTo>
                    <a:lnTo>
                      <a:pt x="281" y="2469"/>
                    </a:lnTo>
                    <a:lnTo>
                      <a:pt x="286" y="2468"/>
                    </a:lnTo>
                    <a:lnTo>
                      <a:pt x="293" y="2466"/>
                    </a:lnTo>
                    <a:lnTo>
                      <a:pt x="295" y="2462"/>
                    </a:lnTo>
                    <a:lnTo>
                      <a:pt x="298" y="2460"/>
                    </a:lnTo>
                    <a:lnTo>
                      <a:pt x="299" y="2456"/>
                    </a:lnTo>
                    <a:lnTo>
                      <a:pt x="301" y="2453"/>
                    </a:lnTo>
                    <a:lnTo>
                      <a:pt x="301" y="2452"/>
                    </a:lnTo>
                    <a:lnTo>
                      <a:pt x="299" y="2451"/>
                    </a:lnTo>
                    <a:lnTo>
                      <a:pt x="291" y="2449"/>
                    </a:lnTo>
                    <a:lnTo>
                      <a:pt x="284" y="2449"/>
                    </a:lnTo>
                    <a:lnTo>
                      <a:pt x="280" y="2451"/>
                    </a:lnTo>
                    <a:lnTo>
                      <a:pt x="280" y="2449"/>
                    </a:lnTo>
                    <a:lnTo>
                      <a:pt x="280" y="2445"/>
                    </a:lnTo>
                    <a:close/>
                    <a:moveTo>
                      <a:pt x="323" y="2483"/>
                    </a:moveTo>
                    <a:lnTo>
                      <a:pt x="339" y="2490"/>
                    </a:lnTo>
                    <a:lnTo>
                      <a:pt x="340" y="2490"/>
                    </a:lnTo>
                    <a:lnTo>
                      <a:pt x="341" y="2490"/>
                    </a:lnTo>
                    <a:lnTo>
                      <a:pt x="352" y="2489"/>
                    </a:lnTo>
                    <a:lnTo>
                      <a:pt x="353" y="2487"/>
                    </a:lnTo>
                    <a:lnTo>
                      <a:pt x="354" y="2486"/>
                    </a:lnTo>
                    <a:lnTo>
                      <a:pt x="361" y="2485"/>
                    </a:lnTo>
                    <a:lnTo>
                      <a:pt x="369" y="2483"/>
                    </a:lnTo>
                    <a:lnTo>
                      <a:pt x="371" y="2483"/>
                    </a:lnTo>
                    <a:lnTo>
                      <a:pt x="373" y="2483"/>
                    </a:lnTo>
                    <a:lnTo>
                      <a:pt x="375" y="2485"/>
                    </a:lnTo>
                    <a:lnTo>
                      <a:pt x="379" y="2485"/>
                    </a:lnTo>
                    <a:lnTo>
                      <a:pt x="381" y="2483"/>
                    </a:lnTo>
                    <a:lnTo>
                      <a:pt x="381" y="2482"/>
                    </a:lnTo>
                    <a:lnTo>
                      <a:pt x="382" y="2478"/>
                    </a:lnTo>
                    <a:lnTo>
                      <a:pt x="382" y="2474"/>
                    </a:lnTo>
                    <a:lnTo>
                      <a:pt x="382" y="2473"/>
                    </a:lnTo>
                    <a:lnTo>
                      <a:pt x="382" y="2472"/>
                    </a:lnTo>
                    <a:lnTo>
                      <a:pt x="378" y="2465"/>
                    </a:lnTo>
                    <a:lnTo>
                      <a:pt x="377" y="2465"/>
                    </a:lnTo>
                    <a:lnTo>
                      <a:pt x="374" y="2465"/>
                    </a:lnTo>
                    <a:lnTo>
                      <a:pt x="371" y="2464"/>
                    </a:lnTo>
                    <a:lnTo>
                      <a:pt x="369" y="2456"/>
                    </a:lnTo>
                    <a:lnTo>
                      <a:pt x="366" y="2455"/>
                    </a:lnTo>
                    <a:lnTo>
                      <a:pt x="361" y="2451"/>
                    </a:lnTo>
                    <a:lnTo>
                      <a:pt x="356" y="2457"/>
                    </a:lnTo>
                    <a:lnTo>
                      <a:pt x="353" y="2464"/>
                    </a:lnTo>
                    <a:lnTo>
                      <a:pt x="345" y="2466"/>
                    </a:lnTo>
                    <a:lnTo>
                      <a:pt x="336" y="2470"/>
                    </a:lnTo>
                    <a:lnTo>
                      <a:pt x="324" y="2472"/>
                    </a:lnTo>
                    <a:lnTo>
                      <a:pt x="322" y="2473"/>
                    </a:lnTo>
                    <a:lnTo>
                      <a:pt x="314" y="2478"/>
                    </a:lnTo>
                    <a:lnTo>
                      <a:pt x="314" y="2479"/>
                    </a:lnTo>
                    <a:lnTo>
                      <a:pt x="316" y="2481"/>
                    </a:lnTo>
                    <a:lnTo>
                      <a:pt x="323" y="2483"/>
                    </a:lnTo>
                    <a:close/>
                    <a:moveTo>
                      <a:pt x="301" y="2485"/>
                    </a:moveTo>
                    <a:lnTo>
                      <a:pt x="297" y="2483"/>
                    </a:lnTo>
                    <a:lnTo>
                      <a:pt x="294" y="2485"/>
                    </a:lnTo>
                    <a:lnTo>
                      <a:pt x="291" y="2485"/>
                    </a:lnTo>
                    <a:lnTo>
                      <a:pt x="288" y="2486"/>
                    </a:lnTo>
                    <a:lnTo>
                      <a:pt x="286" y="2487"/>
                    </a:lnTo>
                    <a:lnTo>
                      <a:pt x="285" y="2489"/>
                    </a:lnTo>
                    <a:lnTo>
                      <a:pt x="282" y="2489"/>
                    </a:lnTo>
                    <a:lnTo>
                      <a:pt x="268" y="2487"/>
                    </a:lnTo>
                    <a:lnTo>
                      <a:pt x="267" y="2487"/>
                    </a:lnTo>
                    <a:lnTo>
                      <a:pt x="265" y="2487"/>
                    </a:lnTo>
                    <a:lnTo>
                      <a:pt x="263" y="2486"/>
                    </a:lnTo>
                    <a:lnTo>
                      <a:pt x="255" y="2485"/>
                    </a:lnTo>
                    <a:lnTo>
                      <a:pt x="254" y="2485"/>
                    </a:lnTo>
                    <a:lnTo>
                      <a:pt x="248" y="2486"/>
                    </a:lnTo>
                    <a:lnTo>
                      <a:pt x="247" y="2486"/>
                    </a:lnTo>
                    <a:lnTo>
                      <a:pt x="246" y="2487"/>
                    </a:lnTo>
                    <a:lnTo>
                      <a:pt x="247" y="2487"/>
                    </a:lnTo>
                    <a:lnTo>
                      <a:pt x="272" y="2496"/>
                    </a:lnTo>
                    <a:lnTo>
                      <a:pt x="277" y="2493"/>
                    </a:lnTo>
                    <a:lnTo>
                      <a:pt x="278" y="2493"/>
                    </a:lnTo>
                    <a:lnTo>
                      <a:pt x="282" y="2493"/>
                    </a:lnTo>
                    <a:lnTo>
                      <a:pt x="286" y="2491"/>
                    </a:lnTo>
                    <a:lnTo>
                      <a:pt x="293" y="2493"/>
                    </a:lnTo>
                    <a:lnTo>
                      <a:pt x="294" y="2494"/>
                    </a:lnTo>
                    <a:lnTo>
                      <a:pt x="299" y="2498"/>
                    </a:lnTo>
                    <a:lnTo>
                      <a:pt x="297" y="2500"/>
                    </a:lnTo>
                    <a:lnTo>
                      <a:pt x="293" y="2500"/>
                    </a:lnTo>
                    <a:lnTo>
                      <a:pt x="294" y="2502"/>
                    </a:lnTo>
                    <a:lnTo>
                      <a:pt x="295" y="2503"/>
                    </a:lnTo>
                    <a:lnTo>
                      <a:pt x="295" y="2504"/>
                    </a:lnTo>
                    <a:lnTo>
                      <a:pt x="298" y="2504"/>
                    </a:lnTo>
                    <a:lnTo>
                      <a:pt x="299" y="2504"/>
                    </a:lnTo>
                    <a:lnTo>
                      <a:pt x="303" y="2504"/>
                    </a:lnTo>
                    <a:lnTo>
                      <a:pt x="309" y="2503"/>
                    </a:lnTo>
                    <a:lnTo>
                      <a:pt x="310" y="2502"/>
                    </a:lnTo>
                    <a:lnTo>
                      <a:pt x="311" y="2502"/>
                    </a:lnTo>
                    <a:lnTo>
                      <a:pt x="319" y="2494"/>
                    </a:lnTo>
                    <a:lnTo>
                      <a:pt x="318" y="2493"/>
                    </a:lnTo>
                    <a:lnTo>
                      <a:pt x="314" y="2490"/>
                    </a:lnTo>
                    <a:lnTo>
                      <a:pt x="312" y="2489"/>
                    </a:lnTo>
                    <a:lnTo>
                      <a:pt x="306" y="2486"/>
                    </a:lnTo>
                    <a:lnTo>
                      <a:pt x="301" y="2485"/>
                    </a:lnTo>
                    <a:close/>
                    <a:moveTo>
                      <a:pt x="374" y="2362"/>
                    </a:moveTo>
                    <a:lnTo>
                      <a:pt x="374" y="2372"/>
                    </a:lnTo>
                    <a:lnTo>
                      <a:pt x="375" y="2375"/>
                    </a:lnTo>
                    <a:lnTo>
                      <a:pt x="378" y="2381"/>
                    </a:lnTo>
                    <a:lnTo>
                      <a:pt x="379" y="2388"/>
                    </a:lnTo>
                    <a:lnTo>
                      <a:pt x="381" y="2393"/>
                    </a:lnTo>
                    <a:lnTo>
                      <a:pt x="382" y="2394"/>
                    </a:lnTo>
                    <a:lnTo>
                      <a:pt x="387" y="2398"/>
                    </a:lnTo>
                    <a:lnTo>
                      <a:pt x="386" y="2406"/>
                    </a:lnTo>
                    <a:lnTo>
                      <a:pt x="384" y="2414"/>
                    </a:lnTo>
                    <a:lnTo>
                      <a:pt x="383" y="2418"/>
                    </a:lnTo>
                    <a:lnTo>
                      <a:pt x="383" y="2417"/>
                    </a:lnTo>
                    <a:lnTo>
                      <a:pt x="381" y="2402"/>
                    </a:lnTo>
                    <a:lnTo>
                      <a:pt x="381" y="2401"/>
                    </a:lnTo>
                    <a:lnTo>
                      <a:pt x="377" y="2398"/>
                    </a:lnTo>
                    <a:lnTo>
                      <a:pt x="375" y="2400"/>
                    </a:lnTo>
                    <a:lnTo>
                      <a:pt x="375" y="2401"/>
                    </a:lnTo>
                    <a:lnTo>
                      <a:pt x="374" y="2404"/>
                    </a:lnTo>
                    <a:lnTo>
                      <a:pt x="375" y="2407"/>
                    </a:lnTo>
                    <a:lnTo>
                      <a:pt x="375" y="2410"/>
                    </a:lnTo>
                    <a:lnTo>
                      <a:pt x="377" y="2418"/>
                    </a:lnTo>
                    <a:lnTo>
                      <a:pt x="375" y="2421"/>
                    </a:lnTo>
                    <a:lnTo>
                      <a:pt x="375" y="2426"/>
                    </a:lnTo>
                    <a:lnTo>
                      <a:pt x="374" y="2430"/>
                    </a:lnTo>
                    <a:lnTo>
                      <a:pt x="373" y="2431"/>
                    </a:lnTo>
                    <a:lnTo>
                      <a:pt x="371" y="2430"/>
                    </a:lnTo>
                    <a:lnTo>
                      <a:pt x="373" y="2427"/>
                    </a:lnTo>
                    <a:lnTo>
                      <a:pt x="373" y="2426"/>
                    </a:lnTo>
                    <a:lnTo>
                      <a:pt x="373" y="2422"/>
                    </a:lnTo>
                    <a:lnTo>
                      <a:pt x="367" y="2397"/>
                    </a:lnTo>
                    <a:lnTo>
                      <a:pt x="367" y="2396"/>
                    </a:lnTo>
                    <a:lnTo>
                      <a:pt x="366" y="2394"/>
                    </a:lnTo>
                    <a:lnTo>
                      <a:pt x="365" y="2394"/>
                    </a:lnTo>
                    <a:lnTo>
                      <a:pt x="358" y="2394"/>
                    </a:lnTo>
                    <a:lnTo>
                      <a:pt x="356" y="2392"/>
                    </a:lnTo>
                    <a:lnTo>
                      <a:pt x="350" y="2393"/>
                    </a:lnTo>
                    <a:lnTo>
                      <a:pt x="349" y="2394"/>
                    </a:lnTo>
                    <a:lnTo>
                      <a:pt x="350" y="2401"/>
                    </a:lnTo>
                    <a:lnTo>
                      <a:pt x="352" y="2402"/>
                    </a:lnTo>
                    <a:lnTo>
                      <a:pt x="352" y="2405"/>
                    </a:lnTo>
                    <a:lnTo>
                      <a:pt x="340" y="2392"/>
                    </a:lnTo>
                    <a:lnTo>
                      <a:pt x="335" y="2379"/>
                    </a:lnTo>
                    <a:lnTo>
                      <a:pt x="333" y="2379"/>
                    </a:lnTo>
                    <a:lnTo>
                      <a:pt x="326" y="2376"/>
                    </a:lnTo>
                    <a:lnTo>
                      <a:pt x="323" y="2375"/>
                    </a:lnTo>
                    <a:lnTo>
                      <a:pt x="320" y="2373"/>
                    </a:lnTo>
                    <a:lnTo>
                      <a:pt x="322" y="2377"/>
                    </a:lnTo>
                    <a:lnTo>
                      <a:pt x="323" y="2385"/>
                    </a:lnTo>
                    <a:lnTo>
                      <a:pt x="322" y="2377"/>
                    </a:lnTo>
                    <a:lnTo>
                      <a:pt x="320" y="2375"/>
                    </a:lnTo>
                    <a:lnTo>
                      <a:pt x="316" y="2368"/>
                    </a:lnTo>
                    <a:lnTo>
                      <a:pt x="318" y="2363"/>
                    </a:lnTo>
                    <a:lnTo>
                      <a:pt x="318" y="2362"/>
                    </a:lnTo>
                    <a:lnTo>
                      <a:pt x="319" y="2360"/>
                    </a:lnTo>
                    <a:lnTo>
                      <a:pt x="324" y="2359"/>
                    </a:lnTo>
                    <a:lnTo>
                      <a:pt x="326" y="2359"/>
                    </a:lnTo>
                    <a:lnTo>
                      <a:pt x="327" y="2359"/>
                    </a:lnTo>
                    <a:lnTo>
                      <a:pt x="335" y="2363"/>
                    </a:lnTo>
                    <a:lnTo>
                      <a:pt x="336" y="2363"/>
                    </a:lnTo>
                    <a:lnTo>
                      <a:pt x="336" y="2368"/>
                    </a:lnTo>
                    <a:lnTo>
                      <a:pt x="335" y="2372"/>
                    </a:lnTo>
                    <a:lnTo>
                      <a:pt x="336" y="2371"/>
                    </a:lnTo>
                    <a:lnTo>
                      <a:pt x="339" y="2371"/>
                    </a:lnTo>
                    <a:lnTo>
                      <a:pt x="340" y="2364"/>
                    </a:lnTo>
                    <a:lnTo>
                      <a:pt x="340" y="2362"/>
                    </a:lnTo>
                    <a:lnTo>
                      <a:pt x="339" y="2356"/>
                    </a:lnTo>
                    <a:lnTo>
                      <a:pt x="337" y="2356"/>
                    </a:lnTo>
                    <a:lnTo>
                      <a:pt x="339" y="2356"/>
                    </a:lnTo>
                    <a:lnTo>
                      <a:pt x="340" y="2356"/>
                    </a:lnTo>
                    <a:lnTo>
                      <a:pt x="353" y="2352"/>
                    </a:lnTo>
                    <a:lnTo>
                      <a:pt x="358" y="2352"/>
                    </a:lnTo>
                    <a:lnTo>
                      <a:pt x="361" y="2358"/>
                    </a:lnTo>
                    <a:lnTo>
                      <a:pt x="369" y="2359"/>
                    </a:lnTo>
                    <a:lnTo>
                      <a:pt x="373" y="2359"/>
                    </a:lnTo>
                    <a:lnTo>
                      <a:pt x="374" y="2362"/>
                    </a:lnTo>
                    <a:close/>
                    <a:moveTo>
                      <a:pt x="345" y="2370"/>
                    </a:moveTo>
                    <a:lnTo>
                      <a:pt x="345" y="2377"/>
                    </a:lnTo>
                    <a:lnTo>
                      <a:pt x="348" y="2384"/>
                    </a:lnTo>
                    <a:lnTo>
                      <a:pt x="348" y="2387"/>
                    </a:lnTo>
                    <a:lnTo>
                      <a:pt x="354" y="2384"/>
                    </a:lnTo>
                    <a:lnTo>
                      <a:pt x="356" y="2384"/>
                    </a:lnTo>
                    <a:lnTo>
                      <a:pt x="363" y="2376"/>
                    </a:lnTo>
                    <a:lnTo>
                      <a:pt x="366" y="2372"/>
                    </a:lnTo>
                    <a:lnTo>
                      <a:pt x="366" y="2371"/>
                    </a:lnTo>
                    <a:lnTo>
                      <a:pt x="366" y="2370"/>
                    </a:lnTo>
                    <a:lnTo>
                      <a:pt x="365" y="2367"/>
                    </a:lnTo>
                    <a:lnTo>
                      <a:pt x="363" y="2364"/>
                    </a:lnTo>
                    <a:lnTo>
                      <a:pt x="345" y="2370"/>
                    </a:lnTo>
                    <a:close/>
                    <a:moveTo>
                      <a:pt x="208" y="2350"/>
                    </a:moveTo>
                    <a:lnTo>
                      <a:pt x="223" y="2351"/>
                    </a:lnTo>
                    <a:lnTo>
                      <a:pt x="235" y="2351"/>
                    </a:lnTo>
                    <a:lnTo>
                      <a:pt x="238" y="2350"/>
                    </a:lnTo>
                    <a:lnTo>
                      <a:pt x="237" y="2355"/>
                    </a:lnTo>
                    <a:lnTo>
                      <a:pt x="235" y="2362"/>
                    </a:lnTo>
                    <a:lnTo>
                      <a:pt x="235" y="2363"/>
                    </a:lnTo>
                    <a:lnTo>
                      <a:pt x="234" y="2367"/>
                    </a:lnTo>
                    <a:lnTo>
                      <a:pt x="222" y="2367"/>
                    </a:lnTo>
                    <a:lnTo>
                      <a:pt x="216" y="2362"/>
                    </a:lnTo>
                    <a:lnTo>
                      <a:pt x="206" y="2362"/>
                    </a:lnTo>
                    <a:lnTo>
                      <a:pt x="208" y="2350"/>
                    </a:lnTo>
                    <a:close/>
                    <a:moveTo>
                      <a:pt x="1018" y="2349"/>
                    </a:moveTo>
                    <a:lnTo>
                      <a:pt x="1018" y="2350"/>
                    </a:lnTo>
                    <a:lnTo>
                      <a:pt x="1018" y="2349"/>
                    </a:lnTo>
                    <a:close/>
                    <a:moveTo>
                      <a:pt x="247" y="2390"/>
                    </a:moveTo>
                    <a:lnTo>
                      <a:pt x="246" y="2389"/>
                    </a:lnTo>
                    <a:lnTo>
                      <a:pt x="243" y="2387"/>
                    </a:lnTo>
                    <a:lnTo>
                      <a:pt x="244" y="2385"/>
                    </a:lnTo>
                    <a:lnTo>
                      <a:pt x="244" y="2381"/>
                    </a:lnTo>
                    <a:lnTo>
                      <a:pt x="246" y="2380"/>
                    </a:lnTo>
                    <a:lnTo>
                      <a:pt x="246" y="2377"/>
                    </a:lnTo>
                    <a:lnTo>
                      <a:pt x="248" y="2367"/>
                    </a:lnTo>
                    <a:lnTo>
                      <a:pt x="248" y="2366"/>
                    </a:lnTo>
                    <a:lnTo>
                      <a:pt x="246" y="2364"/>
                    </a:lnTo>
                    <a:lnTo>
                      <a:pt x="244" y="2362"/>
                    </a:lnTo>
                    <a:lnTo>
                      <a:pt x="243" y="2362"/>
                    </a:lnTo>
                    <a:lnTo>
                      <a:pt x="244" y="2358"/>
                    </a:lnTo>
                    <a:lnTo>
                      <a:pt x="247" y="2352"/>
                    </a:lnTo>
                    <a:lnTo>
                      <a:pt x="248" y="2350"/>
                    </a:lnTo>
                    <a:lnTo>
                      <a:pt x="250" y="2349"/>
                    </a:lnTo>
                    <a:lnTo>
                      <a:pt x="263" y="2347"/>
                    </a:lnTo>
                    <a:lnTo>
                      <a:pt x="269" y="2347"/>
                    </a:lnTo>
                    <a:lnTo>
                      <a:pt x="271" y="2347"/>
                    </a:lnTo>
                    <a:lnTo>
                      <a:pt x="271" y="2350"/>
                    </a:lnTo>
                    <a:lnTo>
                      <a:pt x="271" y="2360"/>
                    </a:lnTo>
                    <a:lnTo>
                      <a:pt x="276" y="2367"/>
                    </a:lnTo>
                    <a:lnTo>
                      <a:pt x="277" y="2368"/>
                    </a:lnTo>
                    <a:lnTo>
                      <a:pt x="268" y="2375"/>
                    </a:lnTo>
                    <a:lnTo>
                      <a:pt x="257" y="2383"/>
                    </a:lnTo>
                    <a:lnTo>
                      <a:pt x="255" y="2384"/>
                    </a:lnTo>
                    <a:lnTo>
                      <a:pt x="248" y="2389"/>
                    </a:lnTo>
                    <a:lnTo>
                      <a:pt x="247" y="2390"/>
                    </a:lnTo>
                    <a:close/>
                    <a:moveTo>
                      <a:pt x="288" y="2355"/>
                    </a:moveTo>
                    <a:lnTo>
                      <a:pt x="286" y="2355"/>
                    </a:lnTo>
                    <a:lnTo>
                      <a:pt x="285" y="2354"/>
                    </a:lnTo>
                    <a:lnTo>
                      <a:pt x="284" y="2352"/>
                    </a:lnTo>
                    <a:lnTo>
                      <a:pt x="278" y="2347"/>
                    </a:lnTo>
                    <a:lnTo>
                      <a:pt x="277" y="2345"/>
                    </a:lnTo>
                    <a:lnTo>
                      <a:pt x="295" y="2345"/>
                    </a:lnTo>
                    <a:lnTo>
                      <a:pt x="303" y="2351"/>
                    </a:lnTo>
                    <a:lnTo>
                      <a:pt x="309" y="2355"/>
                    </a:lnTo>
                    <a:lnTo>
                      <a:pt x="310" y="2355"/>
                    </a:lnTo>
                    <a:lnTo>
                      <a:pt x="306" y="2355"/>
                    </a:lnTo>
                    <a:lnTo>
                      <a:pt x="303" y="2355"/>
                    </a:lnTo>
                    <a:lnTo>
                      <a:pt x="288" y="2355"/>
                    </a:lnTo>
                    <a:close/>
                    <a:moveTo>
                      <a:pt x="290" y="2326"/>
                    </a:moveTo>
                    <a:lnTo>
                      <a:pt x="286" y="2328"/>
                    </a:lnTo>
                    <a:lnTo>
                      <a:pt x="285" y="2315"/>
                    </a:lnTo>
                    <a:lnTo>
                      <a:pt x="277" y="2315"/>
                    </a:lnTo>
                    <a:lnTo>
                      <a:pt x="278" y="2308"/>
                    </a:lnTo>
                    <a:lnTo>
                      <a:pt x="284" y="2308"/>
                    </a:lnTo>
                    <a:lnTo>
                      <a:pt x="285" y="2304"/>
                    </a:lnTo>
                    <a:lnTo>
                      <a:pt x="291" y="2304"/>
                    </a:lnTo>
                    <a:lnTo>
                      <a:pt x="290" y="2326"/>
                    </a:lnTo>
                    <a:close/>
                    <a:moveTo>
                      <a:pt x="557" y="2333"/>
                    </a:moveTo>
                    <a:lnTo>
                      <a:pt x="557" y="2334"/>
                    </a:lnTo>
                    <a:lnTo>
                      <a:pt x="556" y="2333"/>
                    </a:lnTo>
                    <a:lnTo>
                      <a:pt x="555" y="2330"/>
                    </a:lnTo>
                    <a:lnTo>
                      <a:pt x="552" y="2328"/>
                    </a:lnTo>
                    <a:lnTo>
                      <a:pt x="552" y="2325"/>
                    </a:lnTo>
                    <a:lnTo>
                      <a:pt x="553" y="2324"/>
                    </a:lnTo>
                    <a:lnTo>
                      <a:pt x="557" y="2317"/>
                    </a:lnTo>
                    <a:lnTo>
                      <a:pt x="559" y="2316"/>
                    </a:lnTo>
                    <a:lnTo>
                      <a:pt x="564" y="2312"/>
                    </a:lnTo>
                    <a:lnTo>
                      <a:pt x="568" y="2311"/>
                    </a:lnTo>
                    <a:lnTo>
                      <a:pt x="569" y="2309"/>
                    </a:lnTo>
                    <a:lnTo>
                      <a:pt x="570" y="2308"/>
                    </a:lnTo>
                    <a:lnTo>
                      <a:pt x="570" y="2307"/>
                    </a:lnTo>
                    <a:lnTo>
                      <a:pt x="570" y="2299"/>
                    </a:lnTo>
                    <a:lnTo>
                      <a:pt x="569" y="2298"/>
                    </a:lnTo>
                    <a:lnTo>
                      <a:pt x="577" y="2303"/>
                    </a:lnTo>
                    <a:lnTo>
                      <a:pt x="570" y="2317"/>
                    </a:lnTo>
                    <a:lnTo>
                      <a:pt x="560" y="2324"/>
                    </a:lnTo>
                    <a:lnTo>
                      <a:pt x="557" y="2325"/>
                    </a:lnTo>
                    <a:lnTo>
                      <a:pt x="557" y="2328"/>
                    </a:lnTo>
                    <a:lnTo>
                      <a:pt x="557" y="2329"/>
                    </a:lnTo>
                    <a:lnTo>
                      <a:pt x="559" y="2330"/>
                    </a:lnTo>
                    <a:lnTo>
                      <a:pt x="559" y="2332"/>
                    </a:lnTo>
                    <a:lnTo>
                      <a:pt x="557" y="2333"/>
                    </a:lnTo>
                    <a:close/>
                    <a:moveTo>
                      <a:pt x="299" y="2279"/>
                    </a:moveTo>
                    <a:lnTo>
                      <a:pt x="302" y="2287"/>
                    </a:lnTo>
                    <a:lnTo>
                      <a:pt x="306" y="2284"/>
                    </a:lnTo>
                    <a:lnTo>
                      <a:pt x="311" y="2296"/>
                    </a:lnTo>
                    <a:lnTo>
                      <a:pt x="309" y="2299"/>
                    </a:lnTo>
                    <a:lnTo>
                      <a:pt x="293" y="2287"/>
                    </a:lnTo>
                    <a:lnTo>
                      <a:pt x="293" y="2284"/>
                    </a:lnTo>
                    <a:lnTo>
                      <a:pt x="299" y="2279"/>
                    </a:lnTo>
                    <a:close/>
                    <a:moveTo>
                      <a:pt x="322" y="2282"/>
                    </a:moveTo>
                    <a:lnTo>
                      <a:pt x="318" y="2292"/>
                    </a:lnTo>
                    <a:lnTo>
                      <a:pt x="310" y="2286"/>
                    </a:lnTo>
                    <a:lnTo>
                      <a:pt x="307" y="2280"/>
                    </a:lnTo>
                    <a:lnTo>
                      <a:pt x="307" y="2278"/>
                    </a:lnTo>
                    <a:lnTo>
                      <a:pt x="310" y="2277"/>
                    </a:lnTo>
                    <a:lnTo>
                      <a:pt x="322" y="2282"/>
                    </a:lnTo>
                    <a:close/>
                    <a:moveTo>
                      <a:pt x="373" y="2277"/>
                    </a:moveTo>
                    <a:lnTo>
                      <a:pt x="374" y="2278"/>
                    </a:lnTo>
                    <a:lnTo>
                      <a:pt x="390" y="2277"/>
                    </a:lnTo>
                    <a:lnTo>
                      <a:pt x="391" y="2287"/>
                    </a:lnTo>
                    <a:lnTo>
                      <a:pt x="391" y="2288"/>
                    </a:lnTo>
                    <a:lnTo>
                      <a:pt x="377" y="2291"/>
                    </a:lnTo>
                    <a:lnTo>
                      <a:pt x="374" y="2291"/>
                    </a:lnTo>
                    <a:lnTo>
                      <a:pt x="365" y="2292"/>
                    </a:lnTo>
                    <a:lnTo>
                      <a:pt x="361" y="2294"/>
                    </a:lnTo>
                    <a:lnTo>
                      <a:pt x="357" y="2292"/>
                    </a:lnTo>
                    <a:lnTo>
                      <a:pt x="357" y="2288"/>
                    </a:lnTo>
                    <a:lnTo>
                      <a:pt x="360" y="2286"/>
                    </a:lnTo>
                    <a:lnTo>
                      <a:pt x="362" y="2283"/>
                    </a:lnTo>
                    <a:lnTo>
                      <a:pt x="362" y="2275"/>
                    </a:lnTo>
                    <a:lnTo>
                      <a:pt x="363" y="2274"/>
                    </a:lnTo>
                    <a:lnTo>
                      <a:pt x="365" y="2274"/>
                    </a:lnTo>
                    <a:lnTo>
                      <a:pt x="370" y="2277"/>
                    </a:lnTo>
                    <a:lnTo>
                      <a:pt x="373" y="2277"/>
                    </a:lnTo>
                    <a:close/>
                    <a:moveTo>
                      <a:pt x="1038" y="2262"/>
                    </a:moveTo>
                    <a:lnTo>
                      <a:pt x="1035" y="2266"/>
                    </a:lnTo>
                    <a:lnTo>
                      <a:pt x="1035" y="2257"/>
                    </a:lnTo>
                    <a:lnTo>
                      <a:pt x="1038" y="2262"/>
                    </a:lnTo>
                    <a:close/>
                    <a:moveTo>
                      <a:pt x="336" y="2271"/>
                    </a:moveTo>
                    <a:lnTo>
                      <a:pt x="335" y="2273"/>
                    </a:lnTo>
                    <a:lnTo>
                      <a:pt x="329" y="2267"/>
                    </a:lnTo>
                    <a:lnTo>
                      <a:pt x="332" y="2261"/>
                    </a:lnTo>
                    <a:lnTo>
                      <a:pt x="340" y="2256"/>
                    </a:lnTo>
                    <a:lnTo>
                      <a:pt x="340" y="2267"/>
                    </a:lnTo>
                    <a:lnTo>
                      <a:pt x="336" y="2271"/>
                    </a:lnTo>
                    <a:close/>
                    <a:moveTo>
                      <a:pt x="395" y="2263"/>
                    </a:moveTo>
                    <a:lnTo>
                      <a:pt x="391" y="2270"/>
                    </a:lnTo>
                    <a:lnTo>
                      <a:pt x="377" y="2256"/>
                    </a:lnTo>
                    <a:lnTo>
                      <a:pt x="375" y="2254"/>
                    </a:lnTo>
                    <a:lnTo>
                      <a:pt x="381" y="2245"/>
                    </a:lnTo>
                    <a:lnTo>
                      <a:pt x="396" y="2250"/>
                    </a:lnTo>
                    <a:lnTo>
                      <a:pt x="395" y="2263"/>
                    </a:lnTo>
                    <a:close/>
                    <a:moveTo>
                      <a:pt x="1032" y="2248"/>
                    </a:moveTo>
                    <a:lnTo>
                      <a:pt x="1032" y="2249"/>
                    </a:lnTo>
                    <a:lnTo>
                      <a:pt x="1027" y="2236"/>
                    </a:lnTo>
                    <a:lnTo>
                      <a:pt x="1029" y="2240"/>
                    </a:lnTo>
                    <a:lnTo>
                      <a:pt x="1032" y="2248"/>
                    </a:lnTo>
                    <a:close/>
                    <a:moveTo>
                      <a:pt x="1025" y="2227"/>
                    </a:moveTo>
                    <a:lnTo>
                      <a:pt x="1026" y="2232"/>
                    </a:lnTo>
                    <a:lnTo>
                      <a:pt x="1023" y="2222"/>
                    </a:lnTo>
                    <a:lnTo>
                      <a:pt x="1023" y="2226"/>
                    </a:lnTo>
                    <a:lnTo>
                      <a:pt x="1025" y="2227"/>
                    </a:lnTo>
                    <a:close/>
                    <a:moveTo>
                      <a:pt x="511" y="2229"/>
                    </a:moveTo>
                    <a:lnTo>
                      <a:pt x="506" y="2231"/>
                    </a:lnTo>
                    <a:lnTo>
                      <a:pt x="504" y="2228"/>
                    </a:lnTo>
                    <a:lnTo>
                      <a:pt x="502" y="2228"/>
                    </a:lnTo>
                    <a:lnTo>
                      <a:pt x="504" y="2224"/>
                    </a:lnTo>
                    <a:lnTo>
                      <a:pt x="506" y="2223"/>
                    </a:lnTo>
                    <a:lnTo>
                      <a:pt x="510" y="2222"/>
                    </a:lnTo>
                    <a:lnTo>
                      <a:pt x="513" y="2226"/>
                    </a:lnTo>
                    <a:lnTo>
                      <a:pt x="514" y="2227"/>
                    </a:lnTo>
                    <a:lnTo>
                      <a:pt x="511" y="2229"/>
                    </a:lnTo>
                    <a:close/>
                    <a:moveTo>
                      <a:pt x="464" y="2243"/>
                    </a:moveTo>
                    <a:lnTo>
                      <a:pt x="471" y="2243"/>
                    </a:lnTo>
                    <a:lnTo>
                      <a:pt x="473" y="2240"/>
                    </a:lnTo>
                    <a:lnTo>
                      <a:pt x="477" y="2237"/>
                    </a:lnTo>
                    <a:lnTo>
                      <a:pt x="479" y="2236"/>
                    </a:lnTo>
                    <a:lnTo>
                      <a:pt x="480" y="2236"/>
                    </a:lnTo>
                    <a:lnTo>
                      <a:pt x="492" y="2228"/>
                    </a:lnTo>
                    <a:lnTo>
                      <a:pt x="496" y="2228"/>
                    </a:lnTo>
                    <a:lnTo>
                      <a:pt x="501" y="2231"/>
                    </a:lnTo>
                    <a:lnTo>
                      <a:pt x="504" y="2232"/>
                    </a:lnTo>
                    <a:lnTo>
                      <a:pt x="497" y="2236"/>
                    </a:lnTo>
                    <a:lnTo>
                      <a:pt x="493" y="2240"/>
                    </a:lnTo>
                    <a:lnTo>
                      <a:pt x="490" y="2243"/>
                    </a:lnTo>
                    <a:lnTo>
                      <a:pt x="490" y="2244"/>
                    </a:lnTo>
                    <a:lnTo>
                      <a:pt x="489" y="2246"/>
                    </a:lnTo>
                    <a:lnTo>
                      <a:pt x="490" y="2246"/>
                    </a:lnTo>
                    <a:lnTo>
                      <a:pt x="509" y="2236"/>
                    </a:lnTo>
                    <a:lnTo>
                      <a:pt x="510" y="2235"/>
                    </a:lnTo>
                    <a:lnTo>
                      <a:pt x="522" y="2232"/>
                    </a:lnTo>
                    <a:lnTo>
                      <a:pt x="526" y="2232"/>
                    </a:lnTo>
                    <a:lnTo>
                      <a:pt x="530" y="2232"/>
                    </a:lnTo>
                    <a:lnTo>
                      <a:pt x="534" y="2233"/>
                    </a:lnTo>
                    <a:lnTo>
                      <a:pt x="535" y="2236"/>
                    </a:lnTo>
                    <a:lnTo>
                      <a:pt x="538" y="2241"/>
                    </a:lnTo>
                    <a:lnTo>
                      <a:pt x="540" y="2245"/>
                    </a:lnTo>
                    <a:lnTo>
                      <a:pt x="538" y="2254"/>
                    </a:lnTo>
                    <a:lnTo>
                      <a:pt x="539" y="2258"/>
                    </a:lnTo>
                    <a:lnTo>
                      <a:pt x="539" y="2266"/>
                    </a:lnTo>
                    <a:lnTo>
                      <a:pt x="540" y="2270"/>
                    </a:lnTo>
                    <a:lnTo>
                      <a:pt x="542" y="2271"/>
                    </a:lnTo>
                    <a:lnTo>
                      <a:pt x="545" y="2278"/>
                    </a:lnTo>
                    <a:lnTo>
                      <a:pt x="551" y="2280"/>
                    </a:lnTo>
                    <a:lnTo>
                      <a:pt x="557" y="2286"/>
                    </a:lnTo>
                    <a:lnTo>
                      <a:pt x="559" y="2287"/>
                    </a:lnTo>
                    <a:lnTo>
                      <a:pt x="561" y="2288"/>
                    </a:lnTo>
                    <a:lnTo>
                      <a:pt x="568" y="2296"/>
                    </a:lnTo>
                    <a:lnTo>
                      <a:pt x="569" y="2298"/>
                    </a:lnTo>
                    <a:lnTo>
                      <a:pt x="566" y="2296"/>
                    </a:lnTo>
                    <a:lnTo>
                      <a:pt x="564" y="2300"/>
                    </a:lnTo>
                    <a:lnTo>
                      <a:pt x="557" y="2301"/>
                    </a:lnTo>
                    <a:lnTo>
                      <a:pt x="555" y="2292"/>
                    </a:lnTo>
                    <a:lnTo>
                      <a:pt x="553" y="2291"/>
                    </a:lnTo>
                    <a:lnTo>
                      <a:pt x="547" y="2283"/>
                    </a:lnTo>
                    <a:lnTo>
                      <a:pt x="545" y="2283"/>
                    </a:lnTo>
                    <a:lnTo>
                      <a:pt x="544" y="2283"/>
                    </a:lnTo>
                    <a:lnTo>
                      <a:pt x="543" y="2284"/>
                    </a:lnTo>
                    <a:lnTo>
                      <a:pt x="536" y="2288"/>
                    </a:lnTo>
                    <a:lnTo>
                      <a:pt x="535" y="2288"/>
                    </a:lnTo>
                    <a:lnTo>
                      <a:pt x="540" y="2298"/>
                    </a:lnTo>
                    <a:lnTo>
                      <a:pt x="542" y="2308"/>
                    </a:lnTo>
                    <a:lnTo>
                      <a:pt x="540" y="2326"/>
                    </a:lnTo>
                    <a:lnTo>
                      <a:pt x="542" y="2345"/>
                    </a:lnTo>
                    <a:lnTo>
                      <a:pt x="542" y="2349"/>
                    </a:lnTo>
                    <a:lnTo>
                      <a:pt x="540" y="2350"/>
                    </a:lnTo>
                    <a:lnTo>
                      <a:pt x="539" y="2350"/>
                    </a:lnTo>
                    <a:lnTo>
                      <a:pt x="538" y="2351"/>
                    </a:lnTo>
                    <a:lnTo>
                      <a:pt x="538" y="2358"/>
                    </a:lnTo>
                    <a:lnTo>
                      <a:pt x="538" y="2362"/>
                    </a:lnTo>
                    <a:lnTo>
                      <a:pt x="539" y="2366"/>
                    </a:lnTo>
                    <a:lnTo>
                      <a:pt x="540" y="2367"/>
                    </a:lnTo>
                    <a:lnTo>
                      <a:pt x="545" y="2371"/>
                    </a:lnTo>
                    <a:lnTo>
                      <a:pt x="556" y="2381"/>
                    </a:lnTo>
                    <a:lnTo>
                      <a:pt x="557" y="2383"/>
                    </a:lnTo>
                    <a:lnTo>
                      <a:pt x="559" y="2385"/>
                    </a:lnTo>
                    <a:lnTo>
                      <a:pt x="560" y="2385"/>
                    </a:lnTo>
                    <a:lnTo>
                      <a:pt x="559" y="2387"/>
                    </a:lnTo>
                    <a:lnTo>
                      <a:pt x="556" y="2387"/>
                    </a:lnTo>
                    <a:lnTo>
                      <a:pt x="552" y="2383"/>
                    </a:lnTo>
                    <a:lnTo>
                      <a:pt x="551" y="2383"/>
                    </a:lnTo>
                    <a:lnTo>
                      <a:pt x="548" y="2379"/>
                    </a:lnTo>
                    <a:lnTo>
                      <a:pt x="548" y="2377"/>
                    </a:lnTo>
                    <a:lnTo>
                      <a:pt x="545" y="2376"/>
                    </a:lnTo>
                    <a:lnTo>
                      <a:pt x="544" y="2373"/>
                    </a:lnTo>
                    <a:lnTo>
                      <a:pt x="543" y="2372"/>
                    </a:lnTo>
                    <a:lnTo>
                      <a:pt x="540" y="2371"/>
                    </a:lnTo>
                    <a:lnTo>
                      <a:pt x="539" y="2371"/>
                    </a:lnTo>
                    <a:lnTo>
                      <a:pt x="535" y="2368"/>
                    </a:lnTo>
                    <a:lnTo>
                      <a:pt x="528" y="2360"/>
                    </a:lnTo>
                    <a:lnTo>
                      <a:pt x="530" y="2360"/>
                    </a:lnTo>
                    <a:lnTo>
                      <a:pt x="531" y="2359"/>
                    </a:lnTo>
                    <a:lnTo>
                      <a:pt x="534" y="2352"/>
                    </a:lnTo>
                    <a:lnTo>
                      <a:pt x="535" y="2335"/>
                    </a:lnTo>
                    <a:lnTo>
                      <a:pt x="535" y="2332"/>
                    </a:lnTo>
                    <a:lnTo>
                      <a:pt x="525" y="2315"/>
                    </a:lnTo>
                    <a:lnTo>
                      <a:pt x="517" y="2308"/>
                    </a:lnTo>
                    <a:lnTo>
                      <a:pt x="514" y="2305"/>
                    </a:lnTo>
                    <a:lnTo>
                      <a:pt x="513" y="2305"/>
                    </a:lnTo>
                    <a:lnTo>
                      <a:pt x="513" y="2307"/>
                    </a:lnTo>
                    <a:lnTo>
                      <a:pt x="510" y="2309"/>
                    </a:lnTo>
                    <a:lnTo>
                      <a:pt x="509" y="2311"/>
                    </a:lnTo>
                    <a:lnTo>
                      <a:pt x="506" y="2312"/>
                    </a:lnTo>
                    <a:lnTo>
                      <a:pt x="501" y="2316"/>
                    </a:lnTo>
                    <a:lnTo>
                      <a:pt x="500" y="2315"/>
                    </a:lnTo>
                    <a:lnTo>
                      <a:pt x="501" y="2311"/>
                    </a:lnTo>
                    <a:lnTo>
                      <a:pt x="505" y="2308"/>
                    </a:lnTo>
                    <a:lnTo>
                      <a:pt x="507" y="2307"/>
                    </a:lnTo>
                    <a:lnTo>
                      <a:pt x="507" y="2305"/>
                    </a:lnTo>
                    <a:lnTo>
                      <a:pt x="507" y="2298"/>
                    </a:lnTo>
                    <a:lnTo>
                      <a:pt x="506" y="2296"/>
                    </a:lnTo>
                    <a:lnTo>
                      <a:pt x="505" y="2295"/>
                    </a:lnTo>
                    <a:lnTo>
                      <a:pt x="498" y="2296"/>
                    </a:lnTo>
                    <a:lnTo>
                      <a:pt x="496" y="2301"/>
                    </a:lnTo>
                    <a:lnTo>
                      <a:pt x="496" y="2305"/>
                    </a:lnTo>
                    <a:lnTo>
                      <a:pt x="497" y="2307"/>
                    </a:lnTo>
                    <a:lnTo>
                      <a:pt x="493" y="2315"/>
                    </a:lnTo>
                    <a:lnTo>
                      <a:pt x="487" y="2311"/>
                    </a:lnTo>
                    <a:lnTo>
                      <a:pt x="475" y="2311"/>
                    </a:lnTo>
                    <a:lnTo>
                      <a:pt x="472" y="2316"/>
                    </a:lnTo>
                    <a:lnTo>
                      <a:pt x="477" y="2329"/>
                    </a:lnTo>
                    <a:lnTo>
                      <a:pt x="479" y="2329"/>
                    </a:lnTo>
                    <a:lnTo>
                      <a:pt x="488" y="2328"/>
                    </a:lnTo>
                    <a:lnTo>
                      <a:pt x="490" y="2326"/>
                    </a:lnTo>
                    <a:lnTo>
                      <a:pt x="492" y="2326"/>
                    </a:lnTo>
                    <a:lnTo>
                      <a:pt x="497" y="2328"/>
                    </a:lnTo>
                    <a:lnTo>
                      <a:pt x="514" y="2330"/>
                    </a:lnTo>
                    <a:lnTo>
                      <a:pt x="515" y="2330"/>
                    </a:lnTo>
                    <a:lnTo>
                      <a:pt x="517" y="2330"/>
                    </a:lnTo>
                    <a:lnTo>
                      <a:pt x="519" y="2333"/>
                    </a:lnTo>
                    <a:lnTo>
                      <a:pt x="521" y="2338"/>
                    </a:lnTo>
                    <a:lnTo>
                      <a:pt x="521" y="2339"/>
                    </a:lnTo>
                    <a:lnTo>
                      <a:pt x="518" y="2342"/>
                    </a:lnTo>
                    <a:lnTo>
                      <a:pt x="515" y="2338"/>
                    </a:lnTo>
                    <a:lnTo>
                      <a:pt x="515" y="2335"/>
                    </a:lnTo>
                    <a:lnTo>
                      <a:pt x="507" y="2335"/>
                    </a:lnTo>
                    <a:lnTo>
                      <a:pt x="502" y="2337"/>
                    </a:lnTo>
                    <a:lnTo>
                      <a:pt x="502" y="2338"/>
                    </a:lnTo>
                    <a:lnTo>
                      <a:pt x="505" y="2342"/>
                    </a:lnTo>
                    <a:lnTo>
                      <a:pt x="509" y="2346"/>
                    </a:lnTo>
                    <a:lnTo>
                      <a:pt x="511" y="2350"/>
                    </a:lnTo>
                    <a:lnTo>
                      <a:pt x="510" y="2350"/>
                    </a:lnTo>
                    <a:lnTo>
                      <a:pt x="509" y="2351"/>
                    </a:lnTo>
                    <a:lnTo>
                      <a:pt x="507" y="2352"/>
                    </a:lnTo>
                    <a:lnTo>
                      <a:pt x="504" y="2350"/>
                    </a:lnTo>
                    <a:lnTo>
                      <a:pt x="502" y="2347"/>
                    </a:lnTo>
                    <a:lnTo>
                      <a:pt x="500" y="2343"/>
                    </a:lnTo>
                    <a:lnTo>
                      <a:pt x="493" y="2338"/>
                    </a:lnTo>
                    <a:lnTo>
                      <a:pt x="492" y="2337"/>
                    </a:lnTo>
                    <a:lnTo>
                      <a:pt x="490" y="2337"/>
                    </a:lnTo>
                    <a:lnTo>
                      <a:pt x="489" y="2337"/>
                    </a:lnTo>
                    <a:lnTo>
                      <a:pt x="484" y="2335"/>
                    </a:lnTo>
                    <a:lnTo>
                      <a:pt x="483" y="2335"/>
                    </a:lnTo>
                    <a:lnTo>
                      <a:pt x="487" y="2358"/>
                    </a:lnTo>
                    <a:lnTo>
                      <a:pt x="497" y="2370"/>
                    </a:lnTo>
                    <a:lnTo>
                      <a:pt x="506" y="2372"/>
                    </a:lnTo>
                    <a:lnTo>
                      <a:pt x="507" y="2372"/>
                    </a:lnTo>
                    <a:lnTo>
                      <a:pt x="509" y="2371"/>
                    </a:lnTo>
                    <a:lnTo>
                      <a:pt x="513" y="2373"/>
                    </a:lnTo>
                    <a:lnTo>
                      <a:pt x="514" y="2376"/>
                    </a:lnTo>
                    <a:lnTo>
                      <a:pt x="515" y="2377"/>
                    </a:lnTo>
                    <a:lnTo>
                      <a:pt x="517" y="2385"/>
                    </a:lnTo>
                    <a:lnTo>
                      <a:pt x="518" y="2389"/>
                    </a:lnTo>
                    <a:lnTo>
                      <a:pt x="518" y="2390"/>
                    </a:lnTo>
                    <a:lnTo>
                      <a:pt x="518" y="2392"/>
                    </a:lnTo>
                    <a:lnTo>
                      <a:pt x="519" y="2396"/>
                    </a:lnTo>
                    <a:lnTo>
                      <a:pt x="521" y="2400"/>
                    </a:lnTo>
                    <a:lnTo>
                      <a:pt x="526" y="2413"/>
                    </a:lnTo>
                    <a:lnTo>
                      <a:pt x="527" y="2414"/>
                    </a:lnTo>
                    <a:lnTo>
                      <a:pt x="531" y="2419"/>
                    </a:lnTo>
                    <a:lnTo>
                      <a:pt x="538" y="2426"/>
                    </a:lnTo>
                    <a:lnTo>
                      <a:pt x="538" y="2427"/>
                    </a:lnTo>
                    <a:lnTo>
                      <a:pt x="540" y="2428"/>
                    </a:lnTo>
                    <a:lnTo>
                      <a:pt x="543" y="2428"/>
                    </a:lnTo>
                    <a:lnTo>
                      <a:pt x="547" y="2430"/>
                    </a:lnTo>
                    <a:lnTo>
                      <a:pt x="545" y="2431"/>
                    </a:lnTo>
                    <a:lnTo>
                      <a:pt x="544" y="2431"/>
                    </a:lnTo>
                    <a:lnTo>
                      <a:pt x="539" y="2431"/>
                    </a:lnTo>
                    <a:lnTo>
                      <a:pt x="538" y="2431"/>
                    </a:lnTo>
                    <a:lnTo>
                      <a:pt x="535" y="2430"/>
                    </a:lnTo>
                    <a:lnTo>
                      <a:pt x="528" y="2421"/>
                    </a:lnTo>
                    <a:lnTo>
                      <a:pt x="525" y="2415"/>
                    </a:lnTo>
                    <a:lnTo>
                      <a:pt x="523" y="2413"/>
                    </a:lnTo>
                    <a:lnTo>
                      <a:pt x="514" y="2390"/>
                    </a:lnTo>
                    <a:lnTo>
                      <a:pt x="511" y="2377"/>
                    </a:lnTo>
                    <a:lnTo>
                      <a:pt x="511" y="2376"/>
                    </a:lnTo>
                    <a:lnTo>
                      <a:pt x="509" y="2376"/>
                    </a:lnTo>
                    <a:lnTo>
                      <a:pt x="498" y="2373"/>
                    </a:lnTo>
                    <a:lnTo>
                      <a:pt x="497" y="2373"/>
                    </a:lnTo>
                    <a:lnTo>
                      <a:pt x="496" y="2375"/>
                    </a:lnTo>
                    <a:lnTo>
                      <a:pt x="493" y="2372"/>
                    </a:lnTo>
                    <a:lnTo>
                      <a:pt x="492" y="2371"/>
                    </a:lnTo>
                    <a:lnTo>
                      <a:pt x="487" y="2363"/>
                    </a:lnTo>
                    <a:lnTo>
                      <a:pt x="483" y="2355"/>
                    </a:lnTo>
                    <a:lnTo>
                      <a:pt x="483" y="2354"/>
                    </a:lnTo>
                    <a:lnTo>
                      <a:pt x="484" y="2351"/>
                    </a:lnTo>
                    <a:lnTo>
                      <a:pt x="485" y="2350"/>
                    </a:lnTo>
                    <a:lnTo>
                      <a:pt x="484" y="2349"/>
                    </a:lnTo>
                    <a:lnTo>
                      <a:pt x="483" y="2347"/>
                    </a:lnTo>
                    <a:lnTo>
                      <a:pt x="466" y="2352"/>
                    </a:lnTo>
                    <a:lnTo>
                      <a:pt x="456" y="2362"/>
                    </a:lnTo>
                    <a:lnTo>
                      <a:pt x="454" y="2364"/>
                    </a:lnTo>
                    <a:lnTo>
                      <a:pt x="441" y="2368"/>
                    </a:lnTo>
                    <a:lnTo>
                      <a:pt x="434" y="2364"/>
                    </a:lnTo>
                    <a:lnTo>
                      <a:pt x="432" y="2364"/>
                    </a:lnTo>
                    <a:lnTo>
                      <a:pt x="420" y="2368"/>
                    </a:lnTo>
                    <a:lnTo>
                      <a:pt x="417" y="2375"/>
                    </a:lnTo>
                    <a:lnTo>
                      <a:pt x="408" y="2379"/>
                    </a:lnTo>
                    <a:lnTo>
                      <a:pt x="401" y="2379"/>
                    </a:lnTo>
                    <a:lnTo>
                      <a:pt x="399" y="2388"/>
                    </a:lnTo>
                    <a:lnTo>
                      <a:pt x="399" y="2389"/>
                    </a:lnTo>
                    <a:lnTo>
                      <a:pt x="398" y="2390"/>
                    </a:lnTo>
                    <a:lnTo>
                      <a:pt x="400" y="2393"/>
                    </a:lnTo>
                    <a:lnTo>
                      <a:pt x="403" y="2394"/>
                    </a:lnTo>
                    <a:lnTo>
                      <a:pt x="405" y="2397"/>
                    </a:lnTo>
                    <a:lnTo>
                      <a:pt x="408" y="2400"/>
                    </a:lnTo>
                    <a:lnTo>
                      <a:pt x="409" y="2400"/>
                    </a:lnTo>
                    <a:lnTo>
                      <a:pt x="408" y="2400"/>
                    </a:lnTo>
                    <a:lnTo>
                      <a:pt x="405" y="2398"/>
                    </a:lnTo>
                    <a:lnTo>
                      <a:pt x="400" y="2396"/>
                    </a:lnTo>
                    <a:lnTo>
                      <a:pt x="388" y="2390"/>
                    </a:lnTo>
                    <a:lnTo>
                      <a:pt x="387" y="2388"/>
                    </a:lnTo>
                    <a:lnTo>
                      <a:pt x="386" y="2381"/>
                    </a:lnTo>
                    <a:lnTo>
                      <a:pt x="384" y="2377"/>
                    </a:lnTo>
                    <a:lnTo>
                      <a:pt x="390" y="2375"/>
                    </a:lnTo>
                    <a:lnTo>
                      <a:pt x="386" y="2371"/>
                    </a:lnTo>
                    <a:lnTo>
                      <a:pt x="386" y="2368"/>
                    </a:lnTo>
                    <a:lnTo>
                      <a:pt x="386" y="2360"/>
                    </a:lnTo>
                    <a:lnTo>
                      <a:pt x="383" y="2358"/>
                    </a:lnTo>
                    <a:lnTo>
                      <a:pt x="381" y="2355"/>
                    </a:lnTo>
                    <a:lnTo>
                      <a:pt x="379" y="2354"/>
                    </a:lnTo>
                    <a:lnTo>
                      <a:pt x="374" y="2349"/>
                    </a:lnTo>
                    <a:lnTo>
                      <a:pt x="367" y="2347"/>
                    </a:lnTo>
                    <a:lnTo>
                      <a:pt x="366" y="2345"/>
                    </a:lnTo>
                    <a:lnTo>
                      <a:pt x="358" y="2342"/>
                    </a:lnTo>
                    <a:lnTo>
                      <a:pt x="356" y="2342"/>
                    </a:lnTo>
                    <a:lnTo>
                      <a:pt x="337" y="2350"/>
                    </a:lnTo>
                    <a:lnTo>
                      <a:pt x="336" y="2350"/>
                    </a:lnTo>
                    <a:lnTo>
                      <a:pt x="331" y="2351"/>
                    </a:lnTo>
                    <a:lnTo>
                      <a:pt x="329" y="2351"/>
                    </a:lnTo>
                    <a:lnTo>
                      <a:pt x="324" y="2351"/>
                    </a:lnTo>
                    <a:lnTo>
                      <a:pt x="316" y="2352"/>
                    </a:lnTo>
                    <a:lnTo>
                      <a:pt x="316" y="2351"/>
                    </a:lnTo>
                    <a:lnTo>
                      <a:pt x="315" y="2350"/>
                    </a:lnTo>
                    <a:lnTo>
                      <a:pt x="315" y="2349"/>
                    </a:lnTo>
                    <a:lnTo>
                      <a:pt x="312" y="2342"/>
                    </a:lnTo>
                    <a:lnTo>
                      <a:pt x="305" y="2341"/>
                    </a:lnTo>
                    <a:lnTo>
                      <a:pt x="298" y="2341"/>
                    </a:lnTo>
                    <a:lnTo>
                      <a:pt x="293" y="2341"/>
                    </a:lnTo>
                    <a:lnTo>
                      <a:pt x="290" y="2339"/>
                    </a:lnTo>
                    <a:lnTo>
                      <a:pt x="278" y="2338"/>
                    </a:lnTo>
                    <a:lnTo>
                      <a:pt x="282" y="2334"/>
                    </a:lnTo>
                    <a:lnTo>
                      <a:pt x="295" y="2334"/>
                    </a:lnTo>
                    <a:lnTo>
                      <a:pt x="306" y="2337"/>
                    </a:lnTo>
                    <a:lnTo>
                      <a:pt x="310" y="2338"/>
                    </a:lnTo>
                    <a:lnTo>
                      <a:pt x="315" y="2337"/>
                    </a:lnTo>
                    <a:lnTo>
                      <a:pt x="322" y="2334"/>
                    </a:lnTo>
                    <a:lnTo>
                      <a:pt x="324" y="2334"/>
                    </a:lnTo>
                    <a:lnTo>
                      <a:pt x="326" y="2334"/>
                    </a:lnTo>
                    <a:lnTo>
                      <a:pt x="328" y="2334"/>
                    </a:lnTo>
                    <a:lnTo>
                      <a:pt x="331" y="2334"/>
                    </a:lnTo>
                    <a:lnTo>
                      <a:pt x="343" y="2337"/>
                    </a:lnTo>
                    <a:lnTo>
                      <a:pt x="348" y="2339"/>
                    </a:lnTo>
                    <a:lnTo>
                      <a:pt x="349" y="2339"/>
                    </a:lnTo>
                    <a:lnTo>
                      <a:pt x="358" y="2338"/>
                    </a:lnTo>
                    <a:lnTo>
                      <a:pt x="350" y="2333"/>
                    </a:lnTo>
                    <a:lnTo>
                      <a:pt x="343" y="2329"/>
                    </a:lnTo>
                    <a:lnTo>
                      <a:pt x="333" y="2328"/>
                    </a:lnTo>
                    <a:lnTo>
                      <a:pt x="336" y="2326"/>
                    </a:lnTo>
                    <a:lnTo>
                      <a:pt x="344" y="2325"/>
                    </a:lnTo>
                    <a:lnTo>
                      <a:pt x="344" y="2324"/>
                    </a:lnTo>
                    <a:lnTo>
                      <a:pt x="341" y="2321"/>
                    </a:lnTo>
                    <a:lnTo>
                      <a:pt x="332" y="2321"/>
                    </a:lnTo>
                    <a:lnTo>
                      <a:pt x="326" y="2324"/>
                    </a:lnTo>
                    <a:lnTo>
                      <a:pt x="309" y="2322"/>
                    </a:lnTo>
                    <a:lnTo>
                      <a:pt x="303" y="2322"/>
                    </a:lnTo>
                    <a:lnTo>
                      <a:pt x="305" y="2318"/>
                    </a:lnTo>
                    <a:lnTo>
                      <a:pt x="306" y="2315"/>
                    </a:lnTo>
                    <a:lnTo>
                      <a:pt x="306" y="2309"/>
                    </a:lnTo>
                    <a:lnTo>
                      <a:pt x="311" y="2305"/>
                    </a:lnTo>
                    <a:lnTo>
                      <a:pt x="319" y="2301"/>
                    </a:lnTo>
                    <a:lnTo>
                      <a:pt x="327" y="2304"/>
                    </a:lnTo>
                    <a:lnTo>
                      <a:pt x="329" y="2307"/>
                    </a:lnTo>
                    <a:lnTo>
                      <a:pt x="331" y="2308"/>
                    </a:lnTo>
                    <a:lnTo>
                      <a:pt x="335" y="2304"/>
                    </a:lnTo>
                    <a:lnTo>
                      <a:pt x="335" y="2303"/>
                    </a:lnTo>
                    <a:lnTo>
                      <a:pt x="344" y="2303"/>
                    </a:lnTo>
                    <a:lnTo>
                      <a:pt x="344" y="2304"/>
                    </a:lnTo>
                    <a:lnTo>
                      <a:pt x="344" y="2305"/>
                    </a:lnTo>
                    <a:lnTo>
                      <a:pt x="345" y="2307"/>
                    </a:lnTo>
                    <a:lnTo>
                      <a:pt x="345" y="2308"/>
                    </a:lnTo>
                    <a:lnTo>
                      <a:pt x="346" y="2309"/>
                    </a:lnTo>
                    <a:lnTo>
                      <a:pt x="348" y="2312"/>
                    </a:lnTo>
                    <a:lnTo>
                      <a:pt x="349" y="2316"/>
                    </a:lnTo>
                    <a:lnTo>
                      <a:pt x="352" y="2309"/>
                    </a:lnTo>
                    <a:lnTo>
                      <a:pt x="352" y="2304"/>
                    </a:lnTo>
                    <a:lnTo>
                      <a:pt x="352" y="2301"/>
                    </a:lnTo>
                    <a:lnTo>
                      <a:pt x="358" y="2300"/>
                    </a:lnTo>
                    <a:lnTo>
                      <a:pt x="360" y="2300"/>
                    </a:lnTo>
                    <a:lnTo>
                      <a:pt x="361" y="2300"/>
                    </a:lnTo>
                    <a:lnTo>
                      <a:pt x="363" y="2300"/>
                    </a:lnTo>
                    <a:lnTo>
                      <a:pt x="374" y="2298"/>
                    </a:lnTo>
                    <a:lnTo>
                      <a:pt x="374" y="2299"/>
                    </a:lnTo>
                    <a:lnTo>
                      <a:pt x="379" y="2305"/>
                    </a:lnTo>
                    <a:lnTo>
                      <a:pt x="381" y="2309"/>
                    </a:lnTo>
                    <a:lnTo>
                      <a:pt x="381" y="2311"/>
                    </a:lnTo>
                    <a:lnTo>
                      <a:pt x="382" y="2312"/>
                    </a:lnTo>
                    <a:lnTo>
                      <a:pt x="384" y="2318"/>
                    </a:lnTo>
                    <a:lnTo>
                      <a:pt x="388" y="2313"/>
                    </a:lnTo>
                    <a:lnTo>
                      <a:pt x="388" y="2312"/>
                    </a:lnTo>
                    <a:lnTo>
                      <a:pt x="390" y="2308"/>
                    </a:lnTo>
                    <a:lnTo>
                      <a:pt x="390" y="2305"/>
                    </a:lnTo>
                    <a:lnTo>
                      <a:pt x="390" y="2304"/>
                    </a:lnTo>
                    <a:lnTo>
                      <a:pt x="388" y="2301"/>
                    </a:lnTo>
                    <a:lnTo>
                      <a:pt x="390" y="2301"/>
                    </a:lnTo>
                    <a:lnTo>
                      <a:pt x="391" y="2301"/>
                    </a:lnTo>
                    <a:lnTo>
                      <a:pt x="405" y="2301"/>
                    </a:lnTo>
                    <a:lnTo>
                      <a:pt x="409" y="2303"/>
                    </a:lnTo>
                    <a:lnTo>
                      <a:pt x="411" y="2303"/>
                    </a:lnTo>
                    <a:lnTo>
                      <a:pt x="409" y="2309"/>
                    </a:lnTo>
                    <a:lnTo>
                      <a:pt x="411" y="2312"/>
                    </a:lnTo>
                    <a:lnTo>
                      <a:pt x="409" y="2315"/>
                    </a:lnTo>
                    <a:lnTo>
                      <a:pt x="409" y="2316"/>
                    </a:lnTo>
                    <a:lnTo>
                      <a:pt x="408" y="2321"/>
                    </a:lnTo>
                    <a:lnTo>
                      <a:pt x="408" y="2326"/>
                    </a:lnTo>
                    <a:lnTo>
                      <a:pt x="408" y="2335"/>
                    </a:lnTo>
                    <a:lnTo>
                      <a:pt x="411" y="2335"/>
                    </a:lnTo>
                    <a:lnTo>
                      <a:pt x="413" y="2335"/>
                    </a:lnTo>
                    <a:lnTo>
                      <a:pt x="415" y="2325"/>
                    </a:lnTo>
                    <a:lnTo>
                      <a:pt x="415" y="2322"/>
                    </a:lnTo>
                    <a:lnTo>
                      <a:pt x="415" y="2315"/>
                    </a:lnTo>
                    <a:lnTo>
                      <a:pt x="416" y="2311"/>
                    </a:lnTo>
                    <a:lnTo>
                      <a:pt x="416" y="2309"/>
                    </a:lnTo>
                    <a:lnTo>
                      <a:pt x="417" y="2309"/>
                    </a:lnTo>
                    <a:lnTo>
                      <a:pt x="422" y="2313"/>
                    </a:lnTo>
                    <a:lnTo>
                      <a:pt x="424" y="2313"/>
                    </a:lnTo>
                    <a:lnTo>
                      <a:pt x="430" y="2317"/>
                    </a:lnTo>
                    <a:lnTo>
                      <a:pt x="437" y="2318"/>
                    </a:lnTo>
                    <a:lnTo>
                      <a:pt x="437" y="2320"/>
                    </a:lnTo>
                    <a:lnTo>
                      <a:pt x="441" y="2322"/>
                    </a:lnTo>
                    <a:lnTo>
                      <a:pt x="443" y="2328"/>
                    </a:lnTo>
                    <a:lnTo>
                      <a:pt x="446" y="2332"/>
                    </a:lnTo>
                    <a:lnTo>
                      <a:pt x="447" y="2333"/>
                    </a:lnTo>
                    <a:lnTo>
                      <a:pt x="449" y="2335"/>
                    </a:lnTo>
                    <a:lnTo>
                      <a:pt x="450" y="2335"/>
                    </a:lnTo>
                    <a:lnTo>
                      <a:pt x="451" y="2337"/>
                    </a:lnTo>
                    <a:lnTo>
                      <a:pt x="455" y="2341"/>
                    </a:lnTo>
                    <a:lnTo>
                      <a:pt x="456" y="2343"/>
                    </a:lnTo>
                    <a:lnTo>
                      <a:pt x="455" y="2342"/>
                    </a:lnTo>
                    <a:lnTo>
                      <a:pt x="450" y="2342"/>
                    </a:lnTo>
                    <a:lnTo>
                      <a:pt x="449" y="2345"/>
                    </a:lnTo>
                    <a:lnTo>
                      <a:pt x="442" y="2355"/>
                    </a:lnTo>
                    <a:lnTo>
                      <a:pt x="429" y="2349"/>
                    </a:lnTo>
                    <a:lnTo>
                      <a:pt x="428" y="2346"/>
                    </a:lnTo>
                    <a:lnTo>
                      <a:pt x="428" y="2339"/>
                    </a:lnTo>
                    <a:lnTo>
                      <a:pt x="426" y="2339"/>
                    </a:lnTo>
                    <a:lnTo>
                      <a:pt x="426" y="2338"/>
                    </a:lnTo>
                    <a:lnTo>
                      <a:pt x="424" y="2335"/>
                    </a:lnTo>
                    <a:lnTo>
                      <a:pt x="424" y="2334"/>
                    </a:lnTo>
                    <a:lnTo>
                      <a:pt x="420" y="2333"/>
                    </a:lnTo>
                    <a:lnTo>
                      <a:pt x="417" y="2333"/>
                    </a:lnTo>
                    <a:lnTo>
                      <a:pt x="416" y="2333"/>
                    </a:lnTo>
                    <a:lnTo>
                      <a:pt x="415" y="2335"/>
                    </a:lnTo>
                    <a:lnTo>
                      <a:pt x="415" y="2337"/>
                    </a:lnTo>
                    <a:lnTo>
                      <a:pt x="413" y="2339"/>
                    </a:lnTo>
                    <a:lnTo>
                      <a:pt x="415" y="2343"/>
                    </a:lnTo>
                    <a:lnTo>
                      <a:pt x="416" y="2346"/>
                    </a:lnTo>
                    <a:lnTo>
                      <a:pt x="409" y="2349"/>
                    </a:lnTo>
                    <a:lnTo>
                      <a:pt x="404" y="2347"/>
                    </a:lnTo>
                    <a:lnTo>
                      <a:pt x="403" y="2347"/>
                    </a:lnTo>
                    <a:lnTo>
                      <a:pt x="400" y="2350"/>
                    </a:lnTo>
                    <a:lnTo>
                      <a:pt x="399" y="2351"/>
                    </a:lnTo>
                    <a:lnTo>
                      <a:pt x="394" y="2359"/>
                    </a:lnTo>
                    <a:lnTo>
                      <a:pt x="391" y="2363"/>
                    </a:lnTo>
                    <a:lnTo>
                      <a:pt x="392" y="2367"/>
                    </a:lnTo>
                    <a:lnTo>
                      <a:pt x="398" y="2372"/>
                    </a:lnTo>
                    <a:lnTo>
                      <a:pt x="399" y="2373"/>
                    </a:lnTo>
                    <a:lnTo>
                      <a:pt x="401" y="2375"/>
                    </a:lnTo>
                    <a:lnTo>
                      <a:pt x="407" y="2375"/>
                    </a:lnTo>
                    <a:lnTo>
                      <a:pt x="409" y="2373"/>
                    </a:lnTo>
                    <a:lnTo>
                      <a:pt x="412" y="2372"/>
                    </a:lnTo>
                    <a:lnTo>
                      <a:pt x="413" y="2372"/>
                    </a:lnTo>
                    <a:lnTo>
                      <a:pt x="422" y="2366"/>
                    </a:lnTo>
                    <a:lnTo>
                      <a:pt x="424" y="2366"/>
                    </a:lnTo>
                    <a:lnTo>
                      <a:pt x="432" y="2364"/>
                    </a:lnTo>
                    <a:lnTo>
                      <a:pt x="437" y="2363"/>
                    </a:lnTo>
                    <a:lnTo>
                      <a:pt x="439" y="2363"/>
                    </a:lnTo>
                    <a:lnTo>
                      <a:pt x="446" y="2363"/>
                    </a:lnTo>
                    <a:lnTo>
                      <a:pt x="449" y="2362"/>
                    </a:lnTo>
                    <a:lnTo>
                      <a:pt x="458" y="2354"/>
                    </a:lnTo>
                    <a:lnTo>
                      <a:pt x="458" y="2352"/>
                    </a:lnTo>
                    <a:lnTo>
                      <a:pt x="458" y="2345"/>
                    </a:lnTo>
                    <a:lnTo>
                      <a:pt x="458" y="2346"/>
                    </a:lnTo>
                    <a:lnTo>
                      <a:pt x="459" y="2347"/>
                    </a:lnTo>
                    <a:lnTo>
                      <a:pt x="464" y="2343"/>
                    </a:lnTo>
                    <a:lnTo>
                      <a:pt x="473" y="2339"/>
                    </a:lnTo>
                    <a:lnTo>
                      <a:pt x="476" y="2339"/>
                    </a:lnTo>
                    <a:lnTo>
                      <a:pt x="480" y="2339"/>
                    </a:lnTo>
                    <a:lnTo>
                      <a:pt x="480" y="2337"/>
                    </a:lnTo>
                    <a:lnTo>
                      <a:pt x="479" y="2335"/>
                    </a:lnTo>
                    <a:lnTo>
                      <a:pt x="479" y="2334"/>
                    </a:lnTo>
                    <a:lnTo>
                      <a:pt x="488" y="2334"/>
                    </a:lnTo>
                    <a:lnTo>
                      <a:pt x="492" y="2334"/>
                    </a:lnTo>
                    <a:lnTo>
                      <a:pt x="489" y="2332"/>
                    </a:lnTo>
                    <a:lnTo>
                      <a:pt x="487" y="2329"/>
                    </a:lnTo>
                    <a:lnTo>
                      <a:pt x="476" y="2329"/>
                    </a:lnTo>
                    <a:lnTo>
                      <a:pt x="471" y="2332"/>
                    </a:lnTo>
                    <a:lnTo>
                      <a:pt x="470" y="2332"/>
                    </a:lnTo>
                    <a:lnTo>
                      <a:pt x="467" y="2333"/>
                    </a:lnTo>
                    <a:lnTo>
                      <a:pt x="466" y="2333"/>
                    </a:lnTo>
                    <a:lnTo>
                      <a:pt x="460" y="2333"/>
                    </a:lnTo>
                    <a:lnTo>
                      <a:pt x="454" y="2328"/>
                    </a:lnTo>
                    <a:lnTo>
                      <a:pt x="450" y="2321"/>
                    </a:lnTo>
                    <a:lnTo>
                      <a:pt x="447" y="2315"/>
                    </a:lnTo>
                    <a:lnTo>
                      <a:pt x="446" y="2313"/>
                    </a:lnTo>
                    <a:lnTo>
                      <a:pt x="455" y="2313"/>
                    </a:lnTo>
                    <a:lnTo>
                      <a:pt x="456" y="2315"/>
                    </a:lnTo>
                    <a:lnTo>
                      <a:pt x="463" y="2324"/>
                    </a:lnTo>
                    <a:lnTo>
                      <a:pt x="464" y="2318"/>
                    </a:lnTo>
                    <a:lnTo>
                      <a:pt x="466" y="2317"/>
                    </a:lnTo>
                    <a:lnTo>
                      <a:pt x="463" y="2315"/>
                    </a:lnTo>
                    <a:lnTo>
                      <a:pt x="460" y="2311"/>
                    </a:lnTo>
                    <a:lnTo>
                      <a:pt x="460" y="2309"/>
                    </a:lnTo>
                    <a:lnTo>
                      <a:pt x="462" y="2307"/>
                    </a:lnTo>
                    <a:lnTo>
                      <a:pt x="462" y="2305"/>
                    </a:lnTo>
                    <a:lnTo>
                      <a:pt x="467" y="2303"/>
                    </a:lnTo>
                    <a:lnTo>
                      <a:pt x="488" y="2296"/>
                    </a:lnTo>
                    <a:lnTo>
                      <a:pt x="490" y="2296"/>
                    </a:lnTo>
                    <a:lnTo>
                      <a:pt x="505" y="2292"/>
                    </a:lnTo>
                    <a:lnTo>
                      <a:pt x="514" y="2295"/>
                    </a:lnTo>
                    <a:lnTo>
                      <a:pt x="518" y="2291"/>
                    </a:lnTo>
                    <a:lnTo>
                      <a:pt x="519" y="2292"/>
                    </a:lnTo>
                    <a:lnTo>
                      <a:pt x="523" y="2299"/>
                    </a:lnTo>
                    <a:lnTo>
                      <a:pt x="530" y="2305"/>
                    </a:lnTo>
                    <a:lnTo>
                      <a:pt x="532" y="2307"/>
                    </a:lnTo>
                    <a:lnTo>
                      <a:pt x="535" y="2308"/>
                    </a:lnTo>
                    <a:lnTo>
                      <a:pt x="536" y="2308"/>
                    </a:lnTo>
                    <a:lnTo>
                      <a:pt x="536" y="2304"/>
                    </a:lnTo>
                    <a:lnTo>
                      <a:pt x="536" y="2301"/>
                    </a:lnTo>
                    <a:lnTo>
                      <a:pt x="534" y="2295"/>
                    </a:lnTo>
                    <a:lnTo>
                      <a:pt x="528" y="2294"/>
                    </a:lnTo>
                    <a:lnTo>
                      <a:pt x="523" y="2288"/>
                    </a:lnTo>
                    <a:lnTo>
                      <a:pt x="530" y="2287"/>
                    </a:lnTo>
                    <a:lnTo>
                      <a:pt x="530" y="2286"/>
                    </a:lnTo>
                    <a:lnTo>
                      <a:pt x="530" y="2283"/>
                    </a:lnTo>
                    <a:lnTo>
                      <a:pt x="530" y="2282"/>
                    </a:lnTo>
                    <a:lnTo>
                      <a:pt x="521" y="2283"/>
                    </a:lnTo>
                    <a:lnTo>
                      <a:pt x="515" y="2283"/>
                    </a:lnTo>
                    <a:lnTo>
                      <a:pt x="514" y="2283"/>
                    </a:lnTo>
                    <a:lnTo>
                      <a:pt x="510" y="2284"/>
                    </a:lnTo>
                    <a:lnTo>
                      <a:pt x="501" y="2286"/>
                    </a:lnTo>
                    <a:lnTo>
                      <a:pt x="487" y="2290"/>
                    </a:lnTo>
                    <a:lnTo>
                      <a:pt x="481" y="2291"/>
                    </a:lnTo>
                    <a:lnTo>
                      <a:pt x="472" y="2294"/>
                    </a:lnTo>
                    <a:lnTo>
                      <a:pt x="462" y="2296"/>
                    </a:lnTo>
                    <a:lnTo>
                      <a:pt x="455" y="2298"/>
                    </a:lnTo>
                    <a:lnTo>
                      <a:pt x="454" y="2298"/>
                    </a:lnTo>
                    <a:lnTo>
                      <a:pt x="450" y="2296"/>
                    </a:lnTo>
                    <a:lnTo>
                      <a:pt x="447" y="2296"/>
                    </a:lnTo>
                    <a:lnTo>
                      <a:pt x="442" y="2295"/>
                    </a:lnTo>
                    <a:lnTo>
                      <a:pt x="451" y="2291"/>
                    </a:lnTo>
                    <a:lnTo>
                      <a:pt x="450" y="2288"/>
                    </a:lnTo>
                    <a:lnTo>
                      <a:pt x="450" y="2284"/>
                    </a:lnTo>
                    <a:lnTo>
                      <a:pt x="449" y="2284"/>
                    </a:lnTo>
                    <a:lnTo>
                      <a:pt x="466" y="2282"/>
                    </a:lnTo>
                    <a:lnTo>
                      <a:pt x="481" y="2278"/>
                    </a:lnTo>
                    <a:lnTo>
                      <a:pt x="488" y="2277"/>
                    </a:lnTo>
                    <a:lnTo>
                      <a:pt x="483" y="2274"/>
                    </a:lnTo>
                    <a:lnTo>
                      <a:pt x="481" y="2273"/>
                    </a:lnTo>
                    <a:lnTo>
                      <a:pt x="463" y="2274"/>
                    </a:lnTo>
                    <a:lnTo>
                      <a:pt x="463" y="2275"/>
                    </a:lnTo>
                    <a:lnTo>
                      <a:pt x="450" y="2277"/>
                    </a:lnTo>
                    <a:lnTo>
                      <a:pt x="439" y="2278"/>
                    </a:lnTo>
                    <a:lnTo>
                      <a:pt x="432" y="2279"/>
                    </a:lnTo>
                    <a:lnTo>
                      <a:pt x="430" y="2279"/>
                    </a:lnTo>
                    <a:lnTo>
                      <a:pt x="421" y="2280"/>
                    </a:lnTo>
                    <a:lnTo>
                      <a:pt x="420" y="2280"/>
                    </a:lnTo>
                    <a:lnTo>
                      <a:pt x="413" y="2280"/>
                    </a:lnTo>
                    <a:lnTo>
                      <a:pt x="404" y="2280"/>
                    </a:lnTo>
                    <a:lnTo>
                      <a:pt x="403" y="2275"/>
                    </a:lnTo>
                    <a:lnTo>
                      <a:pt x="403" y="2273"/>
                    </a:lnTo>
                    <a:lnTo>
                      <a:pt x="404" y="2267"/>
                    </a:lnTo>
                    <a:lnTo>
                      <a:pt x="404" y="2265"/>
                    </a:lnTo>
                    <a:lnTo>
                      <a:pt x="408" y="2258"/>
                    </a:lnTo>
                    <a:lnTo>
                      <a:pt x="415" y="2260"/>
                    </a:lnTo>
                    <a:lnTo>
                      <a:pt x="417" y="2260"/>
                    </a:lnTo>
                    <a:lnTo>
                      <a:pt x="418" y="2260"/>
                    </a:lnTo>
                    <a:lnTo>
                      <a:pt x="421" y="2261"/>
                    </a:lnTo>
                    <a:lnTo>
                      <a:pt x="426" y="2261"/>
                    </a:lnTo>
                    <a:lnTo>
                      <a:pt x="426" y="2257"/>
                    </a:lnTo>
                    <a:lnTo>
                      <a:pt x="426" y="2253"/>
                    </a:lnTo>
                    <a:lnTo>
                      <a:pt x="426" y="2252"/>
                    </a:lnTo>
                    <a:lnTo>
                      <a:pt x="418" y="2250"/>
                    </a:lnTo>
                    <a:lnTo>
                      <a:pt x="417" y="2252"/>
                    </a:lnTo>
                    <a:lnTo>
                      <a:pt x="412" y="2253"/>
                    </a:lnTo>
                    <a:lnTo>
                      <a:pt x="405" y="2253"/>
                    </a:lnTo>
                    <a:lnTo>
                      <a:pt x="407" y="2246"/>
                    </a:lnTo>
                    <a:lnTo>
                      <a:pt x="407" y="2243"/>
                    </a:lnTo>
                    <a:lnTo>
                      <a:pt x="405" y="2241"/>
                    </a:lnTo>
                    <a:lnTo>
                      <a:pt x="401" y="2237"/>
                    </a:lnTo>
                    <a:lnTo>
                      <a:pt x="399" y="2236"/>
                    </a:lnTo>
                    <a:lnTo>
                      <a:pt x="398" y="2235"/>
                    </a:lnTo>
                    <a:lnTo>
                      <a:pt x="395" y="2233"/>
                    </a:lnTo>
                    <a:lnTo>
                      <a:pt x="394" y="2232"/>
                    </a:lnTo>
                    <a:lnTo>
                      <a:pt x="412" y="2222"/>
                    </a:lnTo>
                    <a:lnTo>
                      <a:pt x="418" y="2218"/>
                    </a:lnTo>
                    <a:lnTo>
                      <a:pt x="426" y="2214"/>
                    </a:lnTo>
                    <a:lnTo>
                      <a:pt x="429" y="2212"/>
                    </a:lnTo>
                    <a:lnTo>
                      <a:pt x="438" y="2212"/>
                    </a:lnTo>
                    <a:lnTo>
                      <a:pt x="439" y="2212"/>
                    </a:lnTo>
                    <a:lnTo>
                      <a:pt x="443" y="2212"/>
                    </a:lnTo>
                    <a:lnTo>
                      <a:pt x="443" y="2214"/>
                    </a:lnTo>
                    <a:lnTo>
                      <a:pt x="446" y="2218"/>
                    </a:lnTo>
                    <a:lnTo>
                      <a:pt x="446" y="2219"/>
                    </a:lnTo>
                    <a:lnTo>
                      <a:pt x="449" y="2222"/>
                    </a:lnTo>
                    <a:lnTo>
                      <a:pt x="454" y="2229"/>
                    </a:lnTo>
                    <a:lnTo>
                      <a:pt x="455" y="2231"/>
                    </a:lnTo>
                    <a:lnTo>
                      <a:pt x="458" y="2236"/>
                    </a:lnTo>
                    <a:lnTo>
                      <a:pt x="459" y="2239"/>
                    </a:lnTo>
                    <a:lnTo>
                      <a:pt x="460" y="2241"/>
                    </a:lnTo>
                    <a:lnTo>
                      <a:pt x="462" y="2241"/>
                    </a:lnTo>
                    <a:lnTo>
                      <a:pt x="464" y="2243"/>
                    </a:lnTo>
                    <a:close/>
                    <a:moveTo>
                      <a:pt x="1019" y="2214"/>
                    </a:moveTo>
                    <a:lnTo>
                      <a:pt x="1022" y="2219"/>
                    </a:lnTo>
                    <a:lnTo>
                      <a:pt x="1019" y="2214"/>
                    </a:lnTo>
                    <a:lnTo>
                      <a:pt x="1014" y="2197"/>
                    </a:lnTo>
                    <a:lnTo>
                      <a:pt x="1017" y="2205"/>
                    </a:lnTo>
                    <a:lnTo>
                      <a:pt x="1018" y="2210"/>
                    </a:lnTo>
                    <a:lnTo>
                      <a:pt x="1019" y="2211"/>
                    </a:lnTo>
                    <a:lnTo>
                      <a:pt x="1019" y="2214"/>
                    </a:lnTo>
                    <a:close/>
                    <a:moveTo>
                      <a:pt x="502" y="2215"/>
                    </a:moveTo>
                    <a:lnTo>
                      <a:pt x="501" y="2215"/>
                    </a:lnTo>
                    <a:lnTo>
                      <a:pt x="500" y="2215"/>
                    </a:lnTo>
                    <a:lnTo>
                      <a:pt x="500" y="2212"/>
                    </a:lnTo>
                    <a:lnTo>
                      <a:pt x="500" y="2208"/>
                    </a:lnTo>
                    <a:lnTo>
                      <a:pt x="501" y="2198"/>
                    </a:lnTo>
                    <a:lnTo>
                      <a:pt x="510" y="2197"/>
                    </a:lnTo>
                    <a:lnTo>
                      <a:pt x="518" y="2195"/>
                    </a:lnTo>
                    <a:lnTo>
                      <a:pt x="515" y="2207"/>
                    </a:lnTo>
                    <a:lnTo>
                      <a:pt x="505" y="2214"/>
                    </a:lnTo>
                    <a:lnTo>
                      <a:pt x="504" y="2214"/>
                    </a:lnTo>
                    <a:lnTo>
                      <a:pt x="502" y="2215"/>
                    </a:lnTo>
                    <a:close/>
                    <a:moveTo>
                      <a:pt x="1011" y="2190"/>
                    </a:moveTo>
                    <a:lnTo>
                      <a:pt x="1011" y="2191"/>
                    </a:lnTo>
                    <a:lnTo>
                      <a:pt x="1011" y="2190"/>
                    </a:lnTo>
                    <a:close/>
                    <a:moveTo>
                      <a:pt x="492" y="2199"/>
                    </a:moveTo>
                    <a:lnTo>
                      <a:pt x="492" y="2206"/>
                    </a:lnTo>
                    <a:lnTo>
                      <a:pt x="492" y="2214"/>
                    </a:lnTo>
                    <a:lnTo>
                      <a:pt x="492" y="2220"/>
                    </a:lnTo>
                    <a:lnTo>
                      <a:pt x="479" y="2228"/>
                    </a:lnTo>
                    <a:lnTo>
                      <a:pt x="471" y="2231"/>
                    </a:lnTo>
                    <a:lnTo>
                      <a:pt x="466" y="2227"/>
                    </a:lnTo>
                    <a:lnTo>
                      <a:pt x="455" y="2218"/>
                    </a:lnTo>
                    <a:lnTo>
                      <a:pt x="455" y="2216"/>
                    </a:lnTo>
                    <a:lnTo>
                      <a:pt x="455" y="2215"/>
                    </a:lnTo>
                    <a:lnTo>
                      <a:pt x="459" y="2212"/>
                    </a:lnTo>
                    <a:lnTo>
                      <a:pt x="460" y="2212"/>
                    </a:lnTo>
                    <a:lnTo>
                      <a:pt x="463" y="2203"/>
                    </a:lnTo>
                    <a:lnTo>
                      <a:pt x="464" y="2203"/>
                    </a:lnTo>
                    <a:lnTo>
                      <a:pt x="471" y="2198"/>
                    </a:lnTo>
                    <a:lnTo>
                      <a:pt x="475" y="2203"/>
                    </a:lnTo>
                    <a:lnTo>
                      <a:pt x="483" y="2202"/>
                    </a:lnTo>
                    <a:lnTo>
                      <a:pt x="484" y="2189"/>
                    </a:lnTo>
                    <a:lnTo>
                      <a:pt x="488" y="2189"/>
                    </a:lnTo>
                    <a:lnTo>
                      <a:pt x="490" y="2189"/>
                    </a:lnTo>
                    <a:lnTo>
                      <a:pt x="492" y="2195"/>
                    </a:lnTo>
                    <a:lnTo>
                      <a:pt x="492" y="2197"/>
                    </a:lnTo>
                    <a:lnTo>
                      <a:pt x="492" y="2198"/>
                    </a:lnTo>
                    <a:lnTo>
                      <a:pt x="492" y="2199"/>
                    </a:lnTo>
                    <a:close/>
                    <a:moveTo>
                      <a:pt x="511" y="2193"/>
                    </a:moveTo>
                    <a:lnTo>
                      <a:pt x="504" y="2193"/>
                    </a:lnTo>
                    <a:lnTo>
                      <a:pt x="501" y="2191"/>
                    </a:lnTo>
                    <a:lnTo>
                      <a:pt x="501" y="2190"/>
                    </a:lnTo>
                    <a:lnTo>
                      <a:pt x="497" y="2189"/>
                    </a:lnTo>
                    <a:lnTo>
                      <a:pt x="500" y="2186"/>
                    </a:lnTo>
                    <a:lnTo>
                      <a:pt x="502" y="2185"/>
                    </a:lnTo>
                    <a:lnTo>
                      <a:pt x="515" y="2185"/>
                    </a:lnTo>
                    <a:lnTo>
                      <a:pt x="517" y="2193"/>
                    </a:lnTo>
                    <a:lnTo>
                      <a:pt x="511" y="2193"/>
                    </a:lnTo>
                    <a:close/>
                    <a:moveTo>
                      <a:pt x="548" y="2165"/>
                    </a:moveTo>
                    <a:lnTo>
                      <a:pt x="551" y="2172"/>
                    </a:lnTo>
                    <a:lnTo>
                      <a:pt x="553" y="2169"/>
                    </a:lnTo>
                    <a:lnTo>
                      <a:pt x="560" y="2167"/>
                    </a:lnTo>
                    <a:lnTo>
                      <a:pt x="565" y="2177"/>
                    </a:lnTo>
                    <a:lnTo>
                      <a:pt x="568" y="2182"/>
                    </a:lnTo>
                    <a:lnTo>
                      <a:pt x="557" y="2185"/>
                    </a:lnTo>
                    <a:lnTo>
                      <a:pt x="556" y="2185"/>
                    </a:lnTo>
                    <a:lnTo>
                      <a:pt x="553" y="2186"/>
                    </a:lnTo>
                    <a:lnTo>
                      <a:pt x="548" y="2188"/>
                    </a:lnTo>
                    <a:lnTo>
                      <a:pt x="547" y="2186"/>
                    </a:lnTo>
                    <a:lnTo>
                      <a:pt x="544" y="2186"/>
                    </a:lnTo>
                    <a:lnTo>
                      <a:pt x="538" y="2185"/>
                    </a:lnTo>
                    <a:lnTo>
                      <a:pt x="531" y="2184"/>
                    </a:lnTo>
                    <a:lnTo>
                      <a:pt x="530" y="2182"/>
                    </a:lnTo>
                    <a:lnTo>
                      <a:pt x="526" y="2176"/>
                    </a:lnTo>
                    <a:lnTo>
                      <a:pt x="526" y="2174"/>
                    </a:lnTo>
                    <a:lnTo>
                      <a:pt x="544" y="2167"/>
                    </a:lnTo>
                    <a:lnTo>
                      <a:pt x="548" y="2165"/>
                    </a:lnTo>
                    <a:close/>
                    <a:moveTo>
                      <a:pt x="583" y="2186"/>
                    </a:moveTo>
                    <a:lnTo>
                      <a:pt x="582" y="2188"/>
                    </a:lnTo>
                    <a:lnTo>
                      <a:pt x="581" y="2186"/>
                    </a:lnTo>
                    <a:lnTo>
                      <a:pt x="574" y="2184"/>
                    </a:lnTo>
                    <a:lnTo>
                      <a:pt x="573" y="2182"/>
                    </a:lnTo>
                    <a:lnTo>
                      <a:pt x="573" y="2180"/>
                    </a:lnTo>
                    <a:lnTo>
                      <a:pt x="573" y="2176"/>
                    </a:lnTo>
                    <a:lnTo>
                      <a:pt x="568" y="2168"/>
                    </a:lnTo>
                    <a:lnTo>
                      <a:pt x="570" y="2159"/>
                    </a:lnTo>
                    <a:lnTo>
                      <a:pt x="590" y="2157"/>
                    </a:lnTo>
                    <a:lnTo>
                      <a:pt x="591" y="2161"/>
                    </a:lnTo>
                    <a:lnTo>
                      <a:pt x="594" y="2171"/>
                    </a:lnTo>
                    <a:lnTo>
                      <a:pt x="598" y="2172"/>
                    </a:lnTo>
                    <a:lnTo>
                      <a:pt x="600" y="2173"/>
                    </a:lnTo>
                    <a:lnTo>
                      <a:pt x="599" y="2181"/>
                    </a:lnTo>
                    <a:lnTo>
                      <a:pt x="583" y="2186"/>
                    </a:lnTo>
                    <a:close/>
                    <a:moveTo>
                      <a:pt x="617" y="2142"/>
                    </a:moveTo>
                    <a:lnTo>
                      <a:pt x="606" y="2144"/>
                    </a:lnTo>
                    <a:lnTo>
                      <a:pt x="597" y="2140"/>
                    </a:lnTo>
                    <a:lnTo>
                      <a:pt x="594" y="2139"/>
                    </a:lnTo>
                    <a:lnTo>
                      <a:pt x="593" y="2138"/>
                    </a:lnTo>
                    <a:lnTo>
                      <a:pt x="594" y="2138"/>
                    </a:lnTo>
                    <a:lnTo>
                      <a:pt x="597" y="2133"/>
                    </a:lnTo>
                    <a:lnTo>
                      <a:pt x="599" y="2130"/>
                    </a:lnTo>
                    <a:lnTo>
                      <a:pt x="600" y="2127"/>
                    </a:lnTo>
                    <a:lnTo>
                      <a:pt x="607" y="2127"/>
                    </a:lnTo>
                    <a:lnTo>
                      <a:pt x="612" y="2127"/>
                    </a:lnTo>
                    <a:lnTo>
                      <a:pt x="614" y="2130"/>
                    </a:lnTo>
                    <a:lnTo>
                      <a:pt x="617" y="2142"/>
                    </a:lnTo>
                    <a:close/>
                    <a:moveTo>
                      <a:pt x="564" y="2129"/>
                    </a:moveTo>
                    <a:lnTo>
                      <a:pt x="552" y="2139"/>
                    </a:lnTo>
                    <a:lnTo>
                      <a:pt x="538" y="2136"/>
                    </a:lnTo>
                    <a:lnTo>
                      <a:pt x="532" y="2129"/>
                    </a:lnTo>
                    <a:lnTo>
                      <a:pt x="517" y="2122"/>
                    </a:lnTo>
                    <a:lnTo>
                      <a:pt x="515" y="2122"/>
                    </a:lnTo>
                    <a:lnTo>
                      <a:pt x="515" y="2121"/>
                    </a:lnTo>
                    <a:lnTo>
                      <a:pt x="519" y="2112"/>
                    </a:lnTo>
                    <a:lnTo>
                      <a:pt x="519" y="2110"/>
                    </a:lnTo>
                    <a:lnTo>
                      <a:pt x="528" y="2105"/>
                    </a:lnTo>
                    <a:lnTo>
                      <a:pt x="532" y="2105"/>
                    </a:lnTo>
                    <a:lnTo>
                      <a:pt x="547" y="2102"/>
                    </a:lnTo>
                    <a:lnTo>
                      <a:pt x="557" y="2101"/>
                    </a:lnTo>
                    <a:lnTo>
                      <a:pt x="559" y="2105"/>
                    </a:lnTo>
                    <a:lnTo>
                      <a:pt x="564" y="2129"/>
                    </a:lnTo>
                    <a:close/>
                    <a:moveTo>
                      <a:pt x="1046" y="2096"/>
                    </a:moveTo>
                    <a:lnTo>
                      <a:pt x="1042" y="2099"/>
                    </a:lnTo>
                    <a:lnTo>
                      <a:pt x="1046" y="2095"/>
                    </a:lnTo>
                    <a:lnTo>
                      <a:pt x="1046" y="2096"/>
                    </a:lnTo>
                    <a:close/>
                    <a:moveTo>
                      <a:pt x="665" y="2074"/>
                    </a:moveTo>
                    <a:lnTo>
                      <a:pt x="665" y="2076"/>
                    </a:lnTo>
                    <a:lnTo>
                      <a:pt x="669" y="2078"/>
                    </a:lnTo>
                    <a:lnTo>
                      <a:pt x="682" y="2083"/>
                    </a:lnTo>
                    <a:lnTo>
                      <a:pt x="688" y="2088"/>
                    </a:lnTo>
                    <a:lnTo>
                      <a:pt x="689" y="2091"/>
                    </a:lnTo>
                    <a:lnTo>
                      <a:pt x="686" y="2092"/>
                    </a:lnTo>
                    <a:lnTo>
                      <a:pt x="674" y="2097"/>
                    </a:lnTo>
                    <a:lnTo>
                      <a:pt x="659" y="2104"/>
                    </a:lnTo>
                    <a:lnTo>
                      <a:pt x="658" y="2104"/>
                    </a:lnTo>
                    <a:lnTo>
                      <a:pt x="646" y="2109"/>
                    </a:lnTo>
                    <a:lnTo>
                      <a:pt x="627" y="2108"/>
                    </a:lnTo>
                    <a:lnTo>
                      <a:pt x="624" y="2108"/>
                    </a:lnTo>
                    <a:lnTo>
                      <a:pt x="623" y="2109"/>
                    </a:lnTo>
                    <a:lnTo>
                      <a:pt x="612" y="2113"/>
                    </a:lnTo>
                    <a:lnTo>
                      <a:pt x="599" y="2117"/>
                    </a:lnTo>
                    <a:lnTo>
                      <a:pt x="597" y="2118"/>
                    </a:lnTo>
                    <a:lnTo>
                      <a:pt x="595" y="2118"/>
                    </a:lnTo>
                    <a:lnTo>
                      <a:pt x="594" y="2117"/>
                    </a:lnTo>
                    <a:lnTo>
                      <a:pt x="579" y="2104"/>
                    </a:lnTo>
                    <a:lnTo>
                      <a:pt x="578" y="2102"/>
                    </a:lnTo>
                    <a:lnTo>
                      <a:pt x="579" y="2101"/>
                    </a:lnTo>
                    <a:lnTo>
                      <a:pt x="599" y="2084"/>
                    </a:lnTo>
                    <a:lnTo>
                      <a:pt x="611" y="2087"/>
                    </a:lnTo>
                    <a:lnTo>
                      <a:pt x="619" y="2085"/>
                    </a:lnTo>
                    <a:lnTo>
                      <a:pt x="627" y="2084"/>
                    </a:lnTo>
                    <a:lnTo>
                      <a:pt x="624" y="2082"/>
                    </a:lnTo>
                    <a:lnTo>
                      <a:pt x="615" y="2071"/>
                    </a:lnTo>
                    <a:lnTo>
                      <a:pt x="644" y="2068"/>
                    </a:lnTo>
                    <a:lnTo>
                      <a:pt x="645" y="2075"/>
                    </a:lnTo>
                    <a:lnTo>
                      <a:pt x="651" y="2075"/>
                    </a:lnTo>
                    <a:lnTo>
                      <a:pt x="655" y="2064"/>
                    </a:lnTo>
                    <a:lnTo>
                      <a:pt x="658" y="2066"/>
                    </a:lnTo>
                    <a:lnTo>
                      <a:pt x="662" y="2067"/>
                    </a:lnTo>
                    <a:lnTo>
                      <a:pt x="665" y="2074"/>
                    </a:lnTo>
                    <a:close/>
                    <a:moveTo>
                      <a:pt x="648" y="2051"/>
                    </a:moveTo>
                    <a:lnTo>
                      <a:pt x="612" y="2055"/>
                    </a:lnTo>
                    <a:lnTo>
                      <a:pt x="611" y="2055"/>
                    </a:lnTo>
                    <a:lnTo>
                      <a:pt x="607" y="2054"/>
                    </a:lnTo>
                    <a:lnTo>
                      <a:pt x="590" y="2053"/>
                    </a:lnTo>
                    <a:lnTo>
                      <a:pt x="587" y="2053"/>
                    </a:lnTo>
                    <a:lnTo>
                      <a:pt x="587" y="2046"/>
                    </a:lnTo>
                    <a:lnTo>
                      <a:pt x="590" y="2046"/>
                    </a:lnTo>
                    <a:lnTo>
                      <a:pt x="612" y="2044"/>
                    </a:lnTo>
                    <a:lnTo>
                      <a:pt x="617" y="2042"/>
                    </a:lnTo>
                    <a:lnTo>
                      <a:pt x="620" y="2042"/>
                    </a:lnTo>
                    <a:lnTo>
                      <a:pt x="636" y="2032"/>
                    </a:lnTo>
                    <a:lnTo>
                      <a:pt x="641" y="2027"/>
                    </a:lnTo>
                    <a:lnTo>
                      <a:pt x="645" y="2024"/>
                    </a:lnTo>
                    <a:lnTo>
                      <a:pt x="649" y="2027"/>
                    </a:lnTo>
                    <a:lnTo>
                      <a:pt x="650" y="2027"/>
                    </a:lnTo>
                    <a:lnTo>
                      <a:pt x="649" y="2028"/>
                    </a:lnTo>
                    <a:lnTo>
                      <a:pt x="648" y="2033"/>
                    </a:lnTo>
                    <a:lnTo>
                      <a:pt x="650" y="2037"/>
                    </a:lnTo>
                    <a:lnTo>
                      <a:pt x="650" y="2040"/>
                    </a:lnTo>
                    <a:lnTo>
                      <a:pt x="649" y="2047"/>
                    </a:lnTo>
                    <a:lnTo>
                      <a:pt x="648" y="2051"/>
                    </a:lnTo>
                    <a:close/>
                    <a:moveTo>
                      <a:pt x="1203" y="1986"/>
                    </a:moveTo>
                    <a:lnTo>
                      <a:pt x="1217" y="1990"/>
                    </a:lnTo>
                    <a:lnTo>
                      <a:pt x="1213" y="1989"/>
                    </a:lnTo>
                    <a:lnTo>
                      <a:pt x="1203" y="1986"/>
                    </a:lnTo>
                    <a:lnTo>
                      <a:pt x="1192" y="1983"/>
                    </a:lnTo>
                    <a:lnTo>
                      <a:pt x="1184" y="1981"/>
                    </a:lnTo>
                    <a:lnTo>
                      <a:pt x="1175" y="1979"/>
                    </a:lnTo>
                    <a:lnTo>
                      <a:pt x="1165" y="1977"/>
                    </a:lnTo>
                    <a:lnTo>
                      <a:pt x="1203" y="1986"/>
                    </a:lnTo>
                    <a:close/>
                    <a:moveTo>
                      <a:pt x="1224" y="1917"/>
                    </a:moveTo>
                    <a:lnTo>
                      <a:pt x="1222" y="1917"/>
                    </a:lnTo>
                    <a:lnTo>
                      <a:pt x="1218" y="1915"/>
                    </a:lnTo>
                    <a:lnTo>
                      <a:pt x="1216" y="1914"/>
                    </a:lnTo>
                    <a:lnTo>
                      <a:pt x="1214" y="1913"/>
                    </a:lnTo>
                    <a:lnTo>
                      <a:pt x="1216" y="1913"/>
                    </a:lnTo>
                    <a:lnTo>
                      <a:pt x="1217" y="1913"/>
                    </a:lnTo>
                    <a:lnTo>
                      <a:pt x="1220" y="1913"/>
                    </a:lnTo>
                    <a:lnTo>
                      <a:pt x="1221" y="1914"/>
                    </a:lnTo>
                    <a:lnTo>
                      <a:pt x="1222" y="1915"/>
                    </a:lnTo>
                    <a:lnTo>
                      <a:pt x="1224" y="1917"/>
                    </a:lnTo>
                    <a:close/>
                    <a:moveTo>
                      <a:pt x="1272" y="1903"/>
                    </a:moveTo>
                    <a:lnTo>
                      <a:pt x="1272" y="1905"/>
                    </a:lnTo>
                    <a:lnTo>
                      <a:pt x="1271" y="1888"/>
                    </a:lnTo>
                    <a:lnTo>
                      <a:pt x="1271" y="1889"/>
                    </a:lnTo>
                    <a:lnTo>
                      <a:pt x="1272" y="1898"/>
                    </a:lnTo>
                    <a:lnTo>
                      <a:pt x="1272" y="1903"/>
                    </a:lnTo>
                    <a:close/>
                    <a:moveTo>
                      <a:pt x="959" y="1850"/>
                    </a:moveTo>
                    <a:lnTo>
                      <a:pt x="964" y="1852"/>
                    </a:lnTo>
                    <a:lnTo>
                      <a:pt x="960" y="1863"/>
                    </a:lnTo>
                    <a:lnTo>
                      <a:pt x="953" y="1863"/>
                    </a:lnTo>
                    <a:lnTo>
                      <a:pt x="950" y="1859"/>
                    </a:lnTo>
                    <a:lnTo>
                      <a:pt x="949" y="1856"/>
                    </a:lnTo>
                    <a:lnTo>
                      <a:pt x="946" y="1850"/>
                    </a:lnTo>
                    <a:lnTo>
                      <a:pt x="941" y="1852"/>
                    </a:lnTo>
                    <a:lnTo>
                      <a:pt x="934" y="1852"/>
                    </a:lnTo>
                    <a:lnTo>
                      <a:pt x="933" y="1842"/>
                    </a:lnTo>
                    <a:lnTo>
                      <a:pt x="934" y="1841"/>
                    </a:lnTo>
                    <a:lnTo>
                      <a:pt x="937" y="1839"/>
                    </a:lnTo>
                    <a:lnTo>
                      <a:pt x="936" y="1838"/>
                    </a:lnTo>
                    <a:lnTo>
                      <a:pt x="934" y="1835"/>
                    </a:lnTo>
                    <a:lnTo>
                      <a:pt x="934" y="1833"/>
                    </a:lnTo>
                    <a:lnTo>
                      <a:pt x="932" y="1831"/>
                    </a:lnTo>
                    <a:lnTo>
                      <a:pt x="924" y="1829"/>
                    </a:lnTo>
                    <a:lnTo>
                      <a:pt x="924" y="1826"/>
                    </a:lnTo>
                    <a:lnTo>
                      <a:pt x="925" y="1818"/>
                    </a:lnTo>
                    <a:lnTo>
                      <a:pt x="926" y="1818"/>
                    </a:lnTo>
                    <a:lnTo>
                      <a:pt x="930" y="1817"/>
                    </a:lnTo>
                    <a:lnTo>
                      <a:pt x="936" y="1822"/>
                    </a:lnTo>
                    <a:lnTo>
                      <a:pt x="937" y="1825"/>
                    </a:lnTo>
                    <a:lnTo>
                      <a:pt x="938" y="1826"/>
                    </a:lnTo>
                    <a:lnTo>
                      <a:pt x="942" y="1828"/>
                    </a:lnTo>
                    <a:lnTo>
                      <a:pt x="951" y="1838"/>
                    </a:lnTo>
                    <a:lnTo>
                      <a:pt x="950" y="1846"/>
                    </a:lnTo>
                    <a:lnTo>
                      <a:pt x="955" y="1847"/>
                    </a:lnTo>
                    <a:lnTo>
                      <a:pt x="959" y="1850"/>
                    </a:lnTo>
                    <a:close/>
                    <a:moveTo>
                      <a:pt x="953" y="1814"/>
                    </a:moveTo>
                    <a:lnTo>
                      <a:pt x="954" y="1830"/>
                    </a:lnTo>
                    <a:lnTo>
                      <a:pt x="943" y="1821"/>
                    </a:lnTo>
                    <a:lnTo>
                      <a:pt x="937" y="1816"/>
                    </a:lnTo>
                    <a:lnTo>
                      <a:pt x="936" y="1816"/>
                    </a:lnTo>
                    <a:lnTo>
                      <a:pt x="937" y="1814"/>
                    </a:lnTo>
                    <a:lnTo>
                      <a:pt x="953" y="1812"/>
                    </a:lnTo>
                    <a:lnTo>
                      <a:pt x="953" y="1814"/>
                    </a:lnTo>
                    <a:close/>
                    <a:moveTo>
                      <a:pt x="1248" y="1792"/>
                    </a:moveTo>
                    <a:lnTo>
                      <a:pt x="1247" y="1794"/>
                    </a:lnTo>
                    <a:lnTo>
                      <a:pt x="1251" y="1786"/>
                    </a:lnTo>
                    <a:lnTo>
                      <a:pt x="1256" y="1776"/>
                    </a:lnTo>
                    <a:lnTo>
                      <a:pt x="1251" y="1786"/>
                    </a:lnTo>
                    <a:lnTo>
                      <a:pt x="1250" y="1790"/>
                    </a:lnTo>
                    <a:lnTo>
                      <a:pt x="1248" y="1792"/>
                    </a:lnTo>
                    <a:close/>
                    <a:moveTo>
                      <a:pt x="1280" y="1736"/>
                    </a:moveTo>
                    <a:lnTo>
                      <a:pt x="1275" y="1745"/>
                    </a:lnTo>
                    <a:lnTo>
                      <a:pt x="1284" y="1729"/>
                    </a:lnTo>
                    <a:lnTo>
                      <a:pt x="1280" y="1736"/>
                    </a:lnTo>
                    <a:close/>
                    <a:moveTo>
                      <a:pt x="945" y="1744"/>
                    </a:moveTo>
                    <a:lnTo>
                      <a:pt x="946" y="1746"/>
                    </a:lnTo>
                    <a:lnTo>
                      <a:pt x="950" y="1752"/>
                    </a:lnTo>
                    <a:lnTo>
                      <a:pt x="951" y="1753"/>
                    </a:lnTo>
                    <a:lnTo>
                      <a:pt x="953" y="1754"/>
                    </a:lnTo>
                    <a:lnTo>
                      <a:pt x="953" y="1757"/>
                    </a:lnTo>
                    <a:lnTo>
                      <a:pt x="951" y="1759"/>
                    </a:lnTo>
                    <a:lnTo>
                      <a:pt x="947" y="1763"/>
                    </a:lnTo>
                    <a:lnTo>
                      <a:pt x="938" y="1770"/>
                    </a:lnTo>
                    <a:lnTo>
                      <a:pt x="929" y="1766"/>
                    </a:lnTo>
                    <a:lnTo>
                      <a:pt x="926" y="1763"/>
                    </a:lnTo>
                    <a:lnTo>
                      <a:pt x="925" y="1759"/>
                    </a:lnTo>
                    <a:lnTo>
                      <a:pt x="922" y="1756"/>
                    </a:lnTo>
                    <a:lnTo>
                      <a:pt x="916" y="1759"/>
                    </a:lnTo>
                    <a:lnTo>
                      <a:pt x="915" y="1761"/>
                    </a:lnTo>
                    <a:lnTo>
                      <a:pt x="913" y="1762"/>
                    </a:lnTo>
                    <a:lnTo>
                      <a:pt x="905" y="1766"/>
                    </a:lnTo>
                    <a:lnTo>
                      <a:pt x="903" y="1766"/>
                    </a:lnTo>
                    <a:lnTo>
                      <a:pt x="891" y="1765"/>
                    </a:lnTo>
                    <a:lnTo>
                      <a:pt x="891" y="1763"/>
                    </a:lnTo>
                    <a:lnTo>
                      <a:pt x="892" y="1762"/>
                    </a:lnTo>
                    <a:lnTo>
                      <a:pt x="892" y="1759"/>
                    </a:lnTo>
                    <a:lnTo>
                      <a:pt x="892" y="1758"/>
                    </a:lnTo>
                    <a:lnTo>
                      <a:pt x="894" y="1746"/>
                    </a:lnTo>
                    <a:lnTo>
                      <a:pt x="904" y="1740"/>
                    </a:lnTo>
                    <a:lnTo>
                      <a:pt x="905" y="1742"/>
                    </a:lnTo>
                    <a:lnTo>
                      <a:pt x="905" y="1745"/>
                    </a:lnTo>
                    <a:lnTo>
                      <a:pt x="909" y="1742"/>
                    </a:lnTo>
                    <a:lnTo>
                      <a:pt x="929" y="1732"/>
                    </a:lnTo>
                    <a:lnTo>
                      <a:pt x="934" y="1729"/>
                    </a:lnTo>
                    <a:lnTo>
                      <a:pt x="936" y="1732"/>
                    </a:lnTo>
                    <a:lnTo>
                      <a:pt x="938" y="1735"/>
                    </a:lnTo>
                    <a:lnTo>
                      <a:pt x="939" y="1736"/>
                    </a:lnTo>
                    <a:lnTo>
                      <a:pt x="945" y="1744"/>
                    </a:lnTo>
                    <a:close/>
                    <a:moveTo>
                      <a:pt x="1297" y="1707"/>
                    </a:moveTo>
                    <a:lnTo>
                      <a:pt x="1293" y="1714"/>
                    </a:lnTo>
                    <a:lnTo>
                      <a:pt x="1296" y="1707"/>
                    </a:lnTo>
                    <a:lnTo>
                      <a:pt x="1298" y="1702"/>
                    </a:lnTo>
                    <a:lnTo>
                      <a:pt x="1297" y="1707"/>
                    </a:lnTo>
                    <a:close/>
                    <a:moveTo>
                      <a:pt x="985" y="1718"/>
                    </a:moveTo>
                    <a:lnTo>
                      <a:pt x="984" y="1719"/>
                    </a:lnTo>
                    <a:lnTo>
                      <a:pt x="979" y="1714"/>
                    </a:lnTo>
                    <a:lnTo>
                      <a:pt x="983" y="1703"/>
                    </a:lnTo>
                    <a:lnTo>
                      <a:pt x="996" y="1698"/>
                    </a:lnTo>
                    <a:lnTo>
                      <a:pt x="997" y="1698"/>
                    </a:lnTo>
                    <a:lnTo>
                      <a:pt x="1009" y="1703"/>
                    </a:lnTo>
                    <a:lnTo>
                      <a:pt x="985" y="1718"/>
                    </a:lnTo>
                    <a:close/>
                    <a:moveTo>
                      <a:pt x="1301" y="1684"/>
                    </a:moveTo>
                    <a:lnTo>
                      <a:pt x="1301" y="1685"/>
                    </a:lnTo>
                    <a:lnTo>
                      <a:pt x="1301" y="1684"/>
                    </a:lnTo>
                    <a:close/>
                    <a:moveTo>
                      <a:pt x="1307" y="1669"/>
                    </a:moveTo>
                    <a:lnTo>
                      <a:pt x="1305" y="1672"/>
                    </a:lnTo>
                    <a:lnTo>
                      <a:pt x="1307" y="1669"/>
                    </a:lnTo>
                    <a:lnTo>
                      <a:pt x="1310" y="1667"/>
                    </a:lnTo>
                    <a:lnTo>
                      <a:pt x="1311" y="1664"/>
                    </a:lnTo>
                    <a:lnTo>
                      <a:pt x="1307" y="1669"/>
                    </a:lnTo>
                    <a:close/>
                    <a:moveTo>
                      <a:pt x="1318" y="1657"/>
                    </a:moveTo>
                    <a:lnTo>
                      <a:pt x="1318" y="1647"/>
                    </a:lnTo>
                    <a:lnTo>
                      <a:pt x="1318" y="1657"/>
                    </a:lnTo>
                    <a:close/>
                    <a:moveTo>
                      <a:pt x="1317" y="1618"/>
                    </a:moveTo>
                    <a:lnTo>
                      <a:pt x="1317" y="1617"/>
                    </a:lnTo>
                    <a:lnTo>
                      <a:pt x="1317" y="1609"/>
                    </a:lnTo>
                    <a:lnTo>
                      <a:pt x="1317" y="1605"/>
                    </a:lnTo>
                    <a:lnTo>
                      <a:pt x="1317" y="1609"/>
                    </a:lnTo>
                    <a:lnTo>
                      <a:pt x="1317" y="1618"/>
                    </a:lnTo>
                    <a:close/>
                    <a:moveTo>
                      <a:pt x="1056" y="1621"/>
                    </a:moveTo>
                    <a:lnTo>
                      <a:pt x="1044" y="1623"/>
                    </a:lnTo>
                    <a:lnTo>
                      <a:pt x="1059" y="1600"/>
                    </a:lnTo>
                    <a:lnTo>
                      <a:pt x="1056" y="1621"/>
                    </a:lnTo>
                    <a:close/>
                    <a:moveTo>
                      <a:pt x="1318" y="1597"/>
                    </a:moveTo>
                    <a:lnTo>
                      <a:pt x="1317" y="1601"/>
                    </a:lnTo>
                    <a:lnTo>
                      <a:pt x="1319" y="1584"/>
                    </a:lnTo>
                    <a:lnTo>
                      <a:pt x="1319" y="1578"/>
                    </a:lnTo>
                    <a:lnTo>
                      <a:pt x="1319" y="1584"/>
                    </a:lnTo>
                    <a:lnTo>
                      <a:pt x="1318" y="1593"/>
                    </a:lnTo>
                    <a:lnTo>
                      <a:pt x="1318" y="1597"/>
                    </a:lnTo>
                    <a:close/>
                    <a:moveTo>
                      <a:pt x="1059" y="1578"/>
                    </a:moveTo>
                    <a:lnTo>
                      <a:pt x="1056" y="1578"/>
                    </a:lnTo>
                    <a:lnTo>
                      <a:pt x="1057" y="1574"/>
                    </a:lnTo>
                    <a:lnTo>
                      <a:pt x="1057" y="1570"/>
                    </a:lnTo>
                    <a:lnTo>
                      <a:pt x="1060" y="1564"/>
                    </a:lnTo>
                    <a:lnTo>
                      <a:pt x="1060" y="1563"/>
                    </a:lnTo>
                    <a:lnTo>
                      <a:pt x="1063" y="1562"/>
                    </a:lnTo>
                    <a:lnTo>
                      <a:pt x="1065" y="1564"/>
                    </a:lnTo>
                    <a:lnTo>
                      <a:pt x="1064" y="1570"/>
                    </a:lnTo>
                    <a:lnTo>
                      <a:pt x="1063" y="1572"/>
                    </a:lnTo>
                    <a:lnTo>
                      <a:pt x="1059" y="1578"/>
                    </a:lnTo>
                    <a:close/>
                    <a:moveTo>
                      <a:pt x="1034" y="1575"/>
                    </a:moveTo>
                    <a:lnTo>
                      <a:pt x="1034" y="1576"/>
                    </a:lnTo>
                    <a:lnTo>
                      <a:pt x="1032" y="1575"/>
                    </a:lnTo>
                    <a:lnTo>
                      <a:pt x="1022" y="1570"/>
                    </a:lnTo>
                    <a:lnTo>
                      <a:pt x="1015" y="1567"/>
                    </a:lnTo>
                    <a:lnTo>
                      <a:pt x="1018" y="1559"/>
                    </a:lnTo>
                    <a:lnTo>
                      <a:pt x="1025" y="1546"/>
                    </a:lnTo>
                    <a:lnTo>
                      <a:pt x="1027" y="1545"/>
                    </a:lnTo>
                    <a:lnTo>
                      <a:pt x="1029" y="1545"/>
                    </a:lnTo>
                    <a:lnTo>
                      <a:pt x="1044" y="1547"/>
                    </a:lnTo>
                    <a:lnTo>
                      <a:pt x="1048" y="1549"/>
                    </a:lnTo>
                    <a:lnTo>
                      <a:pt x="1060" y="1550"/>
                    </a:lnTo>
                    <a:lnTo>
                      <a:pt x="1057" y="1558"/>
                    </a:lnTo>
                    <a:lnTo>
                      <a:pt x="1046" y="1559"/>
                    </a:lnTo>
                    <a:lnTo>
                      <a:pt x="1043" y="1560"/>
                    </a:lnTo>
                    <a:lnTo>
                      <a:pt x="1034" y="1575"/>
                    </a:lnTo>
                    <a:close/>
                    <a:moveTo>
                      <a:pt x="1081" y="1562"/>
                    </a:moveTo>
                    <a:lnTo>
                      <a:pt x="1077" y="1562"/>
                    </a:lnTo>
                    <a:lnTo>
                      <a:pt x="1078" y="1558"/>
                    </a:lnTo>
                    <a:lnTo>
                      <a:pt x="1081" y="1551"/>
                    </a:lnTo>
                    <a:lnTo>
                      <a:pt x="1087" y="1550"/>
                    </a:lnTo>
                    <a:lnTo>
                      <a:pt x="1087" y="1547"/>
                    </a:lnTo>
                    <a:lnTo>
                      <a:pt x="1090" y="1543"/>
                    </a:lnTo>
                    <a:lnTo>
                      <a:pt x="1093" y="1542"/>
                    </a:lnTo>
                    <a:lnTo>
                      <a:pt x="1093" y="1545"/>
                    </a:lnTo>
                    <a:lnTo>
                      <a:pt x="1090" y="1550"/>
                    </a:lnTo>
                    <a:lnTo>
                      <a:pt x="1087" y="1554"/>
                    </a:lnTo>
                    <a:lnTo>
                      <a:pt x="1083" y="1559"/>
                    </a:lnTo>
                    <a:lnTo>
                      <a:pt x="1081" y="1562"/>
                    </a:lnTo>
                    <a:close/>
                    <a:moveTo>
                      <a:pt x="1093" y="1533"/>
                    </a:moveTo>
                    <a:lnTo>
                      <a:pt x="1089" y="1538"/>
                    </a:lnTo>
                    <a:lnTo>
                      <a:pt x="1087" y="1537"/>
                    </a:lnTo>
                    <a:lnTo>
                      <a:pt x="1090" y="1530"/>
                    </a:lnTo>
                    <a:lnTo>
                      <a:pt x="1090" y="1528"/>
                    </a:lnTo>
                    <a:lnTo>
                      <a:pt x="1095" y="1525"/>
                    </a:lnTo>
                    <a:lnTo>
                      <a:pt x="1097" y="1524"/>
                    </a:lnTo>
                    <a:lnTo>
                      <a:pt x="1099" y="1521"/>
                    </a:lnTo>
                    <a:lnTo>
                      <a:pt x="1101" y="1523"/>
                    </a:lnTo>
                    <a:lnTo>
                      <a:pt x="1099" y="1525"/>
                    </a:lnTo>
                    <a:lnTo>
                      <a:pt x="1099" y="1529"/>
                    </a:lnTo>
                    <a:lnTo>
                      <a:pt x="1097" y="1533"/>
                    </a:lnTo>
                    <a:lnTo>
                      <a:pt x="1093" y="1533"/>
                    </a:lnTo>
                    <a:close/>
                    <a:moveTo>
                      <a:pt x="1093" y="1516"/>
                    </a:moveTo>
                    <a:lnTo>
                      <a:pt x="1090" y="1517"/>
                    </a:lnTo>
                    <a:lnTo>
                      <a:pt x="1090" y="1511"/>
                    </a:lnTo>
                    <a:lnTo>
                      <a:pt x="1095" y="1506"/>
                    </a:lnTo>
                    <a:lnTo>
                      <a:pt x="1101" y="1503"/>
                    </a:lnTo>
                    <a:lnTo>
                      <a:pt x="1102" y="1499"/>
                    </a:lnTo>
                    <a:lnTo>
                      <a:pt x="1103" y="1500"/>
                    </a:lnTo>
                    <a:lnTo>
                      <a:pt x="1106" y="1500"/>
                    </a:lnTo>
                    <a:lnTo>
                      <a:pt x="1102" y="1506"/>
                    </a:lnTo>
                    <a:lnTo>
                      <a:pt x="1101" y="1508"/>
                    </a:lnTo>
                    <a:lnTo>
                      <a:pt x="1101" y="1512"/>
                    </a:lnTo>
                    <a:lnTo>
                      <a:pt x="1095" y="1515"/>
                    </a:lnTo>
                    <a:lnTo>
                      <a:pt x="1093" y="1516"/>
                    </a:lnTo>
                    <a:close/>
                    <a:moveTo>
                      <a:pt x="1048" y="1500"/>
                    </a:moveTo>
                    <a:lnTo>
                      <a:pt x="1046" y="1500"/>
                    </a:lnTo>
                    <a:lnTo>
                      <a:pt x="1048" y="1496"/>
                    </a:lnTo>
                    <a:lnTo>
                      <a:pt x="1051" y="1494"/>
                    </a:lnTo>
                    <a:lnTo>
                      <a:pt x="1052" y="1496"/>
                    </a:lnTo>
                    <a:lnTo>
                      <a:pt x="1051" y="1499"/>
                    </a:lnTo>
                    <a:lnTo>
                      <a:pt x="1048" y="1500"/>
                    </a:lnTo>
                    <a:close/>
                    <a:moveTo>
                      <a:pt x="1076" y="1509"/>
                    </a:moveTo>
                    <a:lnTo>
                      <a:pt x="1074" y="1513"/>
                    </a:lnTo>
                    <a:lnTo>
                      <a:pt x="1073" y="1512"/>
                    </a:lnTo>
                    <a:lnTo>
                      <a:pt x="1072" y="1507"/>
                    </a:lnTo>
                    <a:lnTo>
                      <a:pt x="1073" y="1503"/>
                    </a:lnTo>
                    <a:lnTo>
                      <a:pt x="1076" y="1499"/>
                    </a:lnTo>
                    <a:lnTo>
                      <a:pt x="1078" y="1498"/>
                    </a:lnTo>
                    <a:lnTo>
                      <a:pt x="1080" y="1494"/>
                    </a:lnTo>
                    <a:lnTo>
                      <a:pt x="1080" y="1491"/>
                    </a:lnTo>
                    <a:lnTo>
                      <a:pt x="1081" y="1487"/>
                    </a:lnTo>
                    <a:lnTo>
                      <a:pt x="1086" y="1486"/>
                    </a:lnTo>
                    <a:lnTo>
                      <a:pt x="1089" y="1488"/>
                    </a:lnTo>
                    <a:lnTo>
                      <a:pt x="1085" y="1492"/>
                    </a:lnTo>
                    <a:lnTo>
                      <a:pt x="1081" y="1499"/>
                    </a:lnTo>
                    <a:lnTo>
                      <a:pt x="1081" y="1502"/>
                    </a:lnTo>
                    <a:lnTo>
                      <a:pt x="1077" y="1504"/>
                    </a:lnTo>
                    <a:lnTo>
                      <a:pt x="1076" y="1509"/>
                    </a:lnTo>
                    <a:close/>
                    <a:moveTo>
                      <a:pt x="1073" y="1465"/>
                    </a:moveTo>
                    <a:lnTo>
                      <a:pt x="1077" y="1469"/>
                    </a:lnTo>
                    <a:lnTo>
                      <a:pt x="1082" y="1468"/>
                    </a:lnTo>
                    <a:lnTo>
                      <a:pt x="1089" y="1466"/>
                    </a:lnTo>
                    <a:lnTo>
                      <a:pt x="1090" y="1468"/>
                    </a:lnTo>
                    <a:lnTo>
                      <a:pt x="1082" y="1477"/>
                    </a:lnTo>
                    <a:lnTo>
                      <a:pt x="1077" y="1482"/>
                    </a:lnTo>
                    <a:lnTo>
                      <a:pt x="1072" y="1485"/>
                    </a:lnTo>
                    <a:lnTo>
                      <a:pt x="1072" y="1481"/>
                    </a:lnTo>
                    <a:lnTo>
                      <a:pt x="1072" y="1474"/>
                    </a:lnTo>
                    <a:lnTo>
                      <a:pt x="1069" y="1465"/>
                    </a:lnTo>
                    <a:lnTo>
                      <a:pt x="1070" y="1465"/>
                    </a:lnTo>
                    <a:lnTo>
                      <a:pt x="1073" y="1465"/>
                    </a:lnTo>
                    <a:close/>
                    <a:moveTo>
                      <a:pt x="1142" y="1473"/>
                    </a:moveTo>
                    <a:lnTo>
                      <a:pt x="1135" y="1477"/>
                    </a:lnTo>
                    <a:lnTo>
                      <a:pt x="1132" y="1477"/>
                    </a:lnTo>
                    <a:lnTo>
                      <a:pt x="1124" y="1479"/>
                    </a:lnTo>
                    <a:lnTo>
                      <a:pt x="1123" y="1481"/>
                    </a:lnTo>
                    <a:lnTo>
                      <a:pt x="1118" y="1482"/>
                    </a:lnTo>
                    <a:lnTo>
                      <a:pt x="1112" y="1490"/>
                    </a:lnTo>
                    <a:lnTo>
                      <a:pt x="1111" y="1491"/>
                    </a:lnTo>
                    <a:lnTo>
                      <a:pt x="1106" y="1498"/>
                    </a:lnTo>
                    <a:lnTo>
                      <a:pt x="1103" y="1498"/>
                    </a:lnTo>
                    <a:lnTo>
                      <a:pt x="1097" y="1499"/>
                    </a:lnTo>
                    <a:lnTo>
                      <a:pt x="1089" y="1499"/>
                    </a:lnTo>
                    <a:lnTo>
                      <a:pt x="1089" y="1498"/>
                    </a:lnTo>
                    <a:lnTo>
                      <a:pt x="1091" y="1488"/>
                    </a:lnTo>
                    <a:lnTo>
                      <a:pt x="1093" y="1488"/>
                    </a:lnTo>
                    <a:lnTo>
                      <a:pt x="1098" y="1487"/>
                    </a:lnTo>
                    <a:lnTo>
                      <a:pt x="1098" y="1481"/>
                    </a:lnTo>
                    <a:lnTo>
                      <a:pt x="1112" y="1466"/>
                    </a:lnTo>
                    <a:lnTo>
                      <a:pt x="1115" y="1466"/>
                    </a:lnTo>
                    <a:lnTo>
                      <a:pt x="1118" y="1468"/>
                    </a:lnTo>
                    <a:lnTo>
                      <a:pt x="1118" y="1469"/>
                    </a:lnTo>
                    <a:lnTo>
                      <a:pt x="1116" y="1474"/>
                    </a:lnTo>
                    <a:lnTo>
                      <a:pt x="1120" y="1473"/>
                    </a:lnTo>
                    <a:lnTo>
                      <a:pt x="1127" y="1468"/>
                    </a:lnTo>
                    <a:lnTo>
                      <a:pt x="1132" y="1468"/>
                    </a:lnTo>
                    <a:lnTo>
                      <a:pt x="1135" y="1466"/>
                    </a:lnTo>
                    <a:lnTo>
                      <a:pt x="1144" y="1464"/>
                    </a:lnTo>
                    <a:lnTo>
                      <a:pt x="1144" y="1466"/>
                    </a:lnTo>
                    <a:lnTo>
                      <a:pt x="1144" y="1473"/>
                    </a:lnTo>
                    <a:lnTo>
                      <a:pt x="1142" y="1473"/>
                    </a:lnTo>
                    <a:close/>
                    <a:moveTo>
                      <a:pt x="1322" y="1449"/>
                    </a:moveTo>
                    <a:lnTo>
                      <a:pt x="1320" y="1443"/>
                    </a:lnTo>
                    <a:lnTo>
                      <a:pt x="1322" y="1449"/>
                    </a:lnTo>
                    <a:close/>
                    <a:moveTo>
                      <a:pt x="1339" y="1437"/>
                    </a:moveTo>
                    <a:lnTo>
                      <a:pt x="1336" y="1437"/>
                    </a:lnTo>
                    <a:lnTo>
                      <a:pt x="1339" y="1437"/>
                    </a:lnTo>
                    <a:lnTo>
                      <a:pt x="1340" y="1437"/>
                    </a:lnTo>
                    <a:lnTo>
                      <a:pt x="1345" y="1437"/>
                    </a:lnTo>
                    <a:lnTo>
                      <a:pt x="1339" y="1437"/>
                    </a:lnTo>
                    <a:close/>
                    <a:moveTo>
                      <a:pt x="1087" y="1435"/>
                    </a:moveTo>
                    <a:lnTo>
                      <a:pt x="1080" y="1435"/>
                    </a:lnTo>
                    <a:lnTo>
                      <a:pt x="1080" y="1431"/>
                    </a:lnTo>
                    <a:lnTo>
                      <a:pt x="1083" y="1424"/>
                    </a:lnTo>
                    <a:lnTo>
                      <a:pt x="1087" y="1423"/>
                    </a:lnTo>
                    <a:lnTo>
                      <a:pt x="1089" y="1424"/>
                    </a:lnTo>
                    <a:lnTo>
                      <a:pt x="1089" y="1428"/>
                    </a:lnTo>
                    <a:lnTo>
                      <a:pt x="1087" y="1430"/>
                    </a:lnTo>
                    <a:lnTo>
                      <a:pt x="1091" y="1431"/>
                    </a:lnTo>
                    <a:lnTo>
                      <a:pt x="1087" y="1435"/>
                    </a:lnTo>
                    <a:close/>
                    <a:moveTo>
                      <a:pt x="1131" y="1434"/>
                    </a:moveTo>
                    <a:lnTo>
                      <a:pt x="1125" y="1434"/>
                    </a:lnTo>
                    <a:lnTo>
                      <a:pt x="1123" y="1431"/>
                    </a:lnTo>
                    <a:lnTo>
                      <a:pt x="1124" y="1427"/>
                    </a:lnTo>
                    <a:lnTo>
                      <a:pt x="1123" y="1422"/>
                    </a:lnTo>
                    <a:lnTo>
                      <a:pt x="1127" y="1420"/>
                    </a:lnTo>
                    <a:lnTo>
                      <a:pt x="1131" y="1423"/>
                    </a:lnTo>
                    <a:lnTo>
                      <a:pt x="1129" y="1426"/>
                    </a:lnTo>
                    <a:lnTo>
                      <a:pt x="1132" y="1426"/>
                    </a:lnTo>
                    <a:lnTo>
                      <a:pt x="1135" y="1427"/>
                    </a:lnTo>
                    <a:lnTo>
                      <a:pt x="1137" y="1431"/>
                    </a:lnTo>
                    <a:lnTo>
                      <a:pt x="1135" y="1432"/>
                    </a:lnTo>
                    <a:lnTo>
                      <a:pt x="1131" y="1434"/>
                    </a:lnTo>
                    <a:close/>
                    <a:moveTo>
                      <a:pt x="1150" y="1428"/>
                    </a:moveTo>
                    <a:lnTo>
                      <a:pt x="1146" y="1430"/>
                    </a:lnTo>
                    <a:lnTo>
                      <a:pt x="1141" y="1428"/>
                    </a:lnTo>
                    <a:lnTo>
                      <a:pt x="1145" y="1423"/>
                    </a:lnTo>
                    <a:lnTo>
                      <a:pt x="1145" y="1419"/>
                    </a:lnTo>
                    <a:lnTo>
                      <a:pt x="1149" y="1416"/>
                    </a:lnTo>
                    <a:lnTo>
                      <a:pt x="1153" y="1415"/>
                    </a:lnTo>
                    <a:lnTo>
                      <a:pt x="1154" y="1427"/>
                    </a:lnTo>
                    <a:lnTo>
                      <a:pt x="1150" y="1428"/>
                    </a:lnTo>
                    <a:close/>
                    <a:moveTo>
                      <a:pt x="1111" y="1413"/>
                    </a:moveTo>
                    <a:lnTo>
                      <a:pt x="1116" y="1428"/>
                    </a:lnTo>
                    <a:lnTo>
                      <a:pt x="1108" y="1436"/>
                    </a:lnTo>
                    <a:lnTo>
                      <a:pt x="1108" y="1439"/>
                    </a:lnTo>
                    <a:lnTo>
                      <a:pt x="1110" y="1439"/>
                    </a:lnTo>
                    <a:lnTo>
                      <a:pt x="1112" y="1437"/>
                    </a:lnTo>
                    <a:lnTo>
                      <a:pt x="1114" y="1436"/>
                    </a:lnTo>
                    <a:lnTo>
                      <a:pt x="1115" y="1436"/>
                    </a:lnTo>
                    <a:lnTo>
                      <a:pt x="1118" y="1447"/>
                    </a:lnTo>
                    <a:lnTo>
                      <a:pt x="1116" y="1447"/>
                    </a:lnTo>
                    <a:lnTo>
                      <a:pt x="1111" y="1451"/>
                    </a:lnTo>
                    <a:lnTo>
                      <a:pt x="1102" y="1457"/>
                    </a:lnTo>
                    <a:lnTo>
                      <a:pt x="1082" y="1464"/>
                    </a:lnTo>
                    <a:lnTo>
                      <a:pt x="1082" y="1462"/>
                    </a:lnTo>
                    <a:lnTo>
                      <a:pt x="1081" y="1461"/>
                    </a:lnTo>
                    <a:lnTo>
                      <a:pt x="1081" y="1458"/>
                    </a:lnTo>
                    <a:lnTo>
                      <a:pt x="1082" y="1458"/>
                    </a:lnTo>
                    <a:lnTo>
                      <a:pt x="1083" y="1457"/>
                    </a:lnTo>
                    <a:lnTo>
                      <a:pt x="1094" y="1452"/>
                    </a:lnTo>
                    <a:lnTo>
                      <a:pt x="1094" y="1449"/>
                    </a:lnTo>
                    <a:lnTo>
                      <a:pt x="1086" y="1449"/>
                    </a:lnTo>
                    <a:lnTo>
                      <a:pt x="1086" y="1447"/>
                    </a:lnTo>
                    <a:lnTo>
                      <a:pt x="1086" y="1444"/>
                    </a:lnTo>
                    <a:lnTo>
                      <a:pt x="1089" y="1444"/>
                    </a:lnTo>
                    <a:lnTo>
                      <a:pt x="1097" y="1441"/>
                    </a:lnTo>
                    <a:lnTo>
                      <a:pt x="1098" y="1440"/>
                    </a:lnTo>
                    <a:lnTo>
                      <a:pt x="1106" y="1426"/>
                    </a:lnTo>
                    <a:lnTo>
                      <a:pt x="1098" y="1428"/>
                    </a:lnTo>
                    <a:lnTo>
                      <a:pt x="1098" y="1427"/>
                    </a:lnTo>
                    <a:lnTo>
                      <a:pt x="1098" y="1422"/>
                    </a:lnTo>
                    <a:lnTo>
                      <a:pt x="1098" y="1419"/>
                    </a:lnTo>
                    <a:lnTo>
                      <a:pt x="1099" y="1419"/>
                    </a:lnTo>
                    <a:lnTo>
                      <a:pt x="1107" y="1414"/>
                    </a:lnTo>
                    <a:lnTo>
                      <a:pt x="1111" y="1411"/>
                    </a:lnTo>
                    <a:lnTo>
                      <a:pt x="1111" y="1413"/>
                    </a:lnTo>
                    <a:close/>
                    <a:moveTo>
                      <a:pt x="1176" y="1398"/>
                    </a:moveTo>
                    <a:lnTo>
                      <a:pt x="1170" y="1402"/>
                    </a:lnTo>
                    <a:lnTo>
                      <a:pt x="1157" y="1411"/>
                    </a:lnTo>
                    <a:lnTo>
                      <a:pt x="1153" y="1413"/>
                    </a:lnTo>
                    <a:lnTo>
                      <a:pt x="1152" y="1411"/>
                    </a:lnTo>
                    <a:lnTo>
                      <a:pt x="1150" y="1410"/>
                    </a:lnTo>
                    <a:lnTo>
                      <a:pt x="1159" y="1398"/>
                    </a:lnTo>
                    <a:lnTo>
                      <a:pt x="1163" y="1398"/>
                    </a:lnTo>
                    <a:lnTo>
                      <a:pt x="1167" y="1397"/>
                    </a:lnTo>
                    <a:lnTo>
                      <a:pt x="1176" y="1398"/>
                    </a:lnTo>
                    <a:close/>
                    <a:moveTo>
                      <a:pt x="1135" y="1415"/>
                    </a:moveTo>
                    <a:lnTo>
                      <a:pt x="1125" y="1405"/>
                    </a:lnTo>
                    <a:lnTo>
                      <a:pt x="1135" y="1396"/>
                    </a:lnTo>
                    <a:lnTo>
                      <a:pt x="1138" y="1392"/>
                    </a:lnTo>
                    <a:lnTo>
                      <a:pt x="1146" y="1399"/>
                    </a:lnTo>
                    <a:lnTo>
                      <a:pt x="1145" y="1409"/>
                    </a:lnTo>
                    <a:lnTo>
                      <a:pt x="1140" y="1414"/>
                    </a:lnTo>
                    <a:lnTo>
                      <a:pt x="1135" y="1415"/>
                    </a:lnTo>
                    <a:close/>
                    <a:moveTo>
                      <a:pt x="1423" y="1394"/>
                    </a:moveTo>
                    <a:lnTo>
                      <a:pt x="1424" y="1398"/>
                    </a:lnTo>
                    <a:lnTo>
                      <a:pt x="1423" y="1394"/>
                    </a:lnTo>
                    <a:lnTo>
                      <a:pt x="1420" y="1382"/>
                    </a:lnTo>
                    <a:lnTo>
                      <a:pt x="1419" y="1376"/>
                    </a:lnTo>
                    <a:lnTo>
                      <a:pt x="1419" y="1375"/>
                    </a:lnTo>
                    <a:lnTo>
                      <a:pt x="1419" y="1376"/>
                    </a:lnTo>
                    <a:lnTo>
                      <a:pt x="1420" y="1382"/>
                    </a:lnTo>
                    <a:lnTo>
                      <a:pt x="1423" y="1394"/>
                    </a:lnTo>
                    <a:close/>
                    <a:moveTo>
                      <a:pt x="1114" y="1369"/>
                    </a:moveTo>
                    <a:lnTo>
                      <a:pt x="1108" y="1372"/>
                    </a:lnTo>
                    <a:lnTo>
                      <a:pt x="1108" y="1365"/>
                    </a:lnTo>
                    <a:lnTo>
                      <a:pt x="1114" y="1369"/>
                    </a:lnTo>
                    <a:close/>
                    <a:moveTo>
                      <a:pt x="1170" y="1368"/>
                    </a:moveTo>
                    <a:lnTo>
                      <a:pt x="1161" y="1372"/>
                    </a:lnTo>
                    <a:lnTo>
                      <a:pt x="1157" y="1367"/>
                    </a:lnTo>
                    <a:lnTo>
                      <a:pt x="1159" y="1362"/>
                    </a:lnTo>
                    <a:lnTo>
                      <a:pt x="1165" y="1356"/>
                    </a:lnTo>
                    <a:lnTo>
                      <a:pt x="1169" y="1356"/>
                    </a:lnTo>
                    <a:lnTo>
                      <a:pt x="1173" y="1362"/>
                    </a:lnTo>
                    <a:lnTo>
                      <a:pt x="1170" y="1368"/>
                    </a:lnTo>
                    <a:close/>
                    <a:moveTo>
                      <a:pt x="1154" y="1362"/>
                    </a:moveTo>
                    <a:lnTo>
                      <a:pt x="1153" y="1368"/>
                    </a:lnTo>
                    <a:lnTo>
                      <a:pt x="1149" y="1367"/>
                    </a:lnTo>
                    <a:lnTo>
                      <a:pt x="1148" y="1365"/>
                    </a:lnTo>
                    <a:lnTo>
                      <a:pt x="1148" y="1371"/>
                    </a:lnTo>
                    <a:lnTo>
                      <a:pt x="1142" y="1373"/>
                    </a:lnTo>
                    <a:lnTo>
                      <a:pt x="1136" y="1368"/>
                    </a:lnTo>
                    <a:lnTo>
                      <a:pt x="1144" y="1360"/>
                    </a:lnTo>
                    <a:lnTo>
                      <a:pt x="1142" y="1354"/>
                    </a:lnTo>
                    <a:lnTo>
                      <a:pt x="1150" y="1351"/>
                    </a:lnTo>
                    <a:lnTo>
                      <a:pt x="1154" y="1350"/>
                    </a:lnTo>
                    <a:lnTo>
                      <a:pt x="1158" y="1348"/>
                    </a:lnTo>
                    <a:lnTo>
                      <a:pt x="1155" y="1355"/>
                    </a:lnTo>
                    <a:lnTo>
                      <a:pt x="1154" y="1362"/>
                    </a:lnTo>
                    <a:close/>
                    <a:moveTo>
                      <a:pt x="1069" y="1337"/>
                    </a:moveTo>
                    <a:lnTo>
                      <a:pt x="1066" y="1341"/>
                    </a:lnTo>
                    <a:lnTo>
                      <a:pt x="1061" y="1339"/>
                    </a:lnTo>
                    <a:lnTo>
                      <a:pt x="1059" y="1337"/>
                    </a:lnTo>
                    <a:lnTo>
                      <a:pt x="1053" y="1335"/>
                    </a:lnTo>
                    <a:lnTo>
                      <a:pt x="1055" y="1331"/>
                    </a:lnTo>
                    <a:lnTo>
                      <a:pt x="1060" y="1329"/>
                    </a:lnTo>
                    <a:lnTo>
                      <a:pt x="1068" y="1331"/>
                    </a:lnTo>
                    <a:lnTo>
                      <a:pt x="1069" y="1337"/>
                    </a:lnTo>
                    <a:close/>
                    <a:moveTo>
                      <a:pt x="1417" y="1338"/>
                    </a:moveTo>
                    <a:lnTo>
                      <a:pt x="1412" y="1346"/>
                    </a:lnTo>
                    <a:lnTo>
                      <a:pt x="1420" y="1335"/>
                    </a:lnTo>
                    <a:lnTo>
                      <a:pt x="1426" y="1329"/>
                    </a:lnTo>
                    <a:lnTo>
                      <a:pt x="1428" y="1327"/>
                    </a:lnTo>
                    <a:lnTo>
                      <a:pt x="1426" y="1329"/>
                    </a:lnTo>
                    <a:lnTo>
                      <a:pt x="1420" y="1335"/>
                    </a:lnTo>
                    <a:lnTo>
                      <a:pt x="1417" y="1338"/>
                    </a:lnTo>
                    <a:close/>
                    <a:moveTo>
                      <a:pt x="1430" y="1324"/>
                    </a:moveTo>
                    <a:lnTo>
                      <a:pt x="1430" y="1325"/>
                    </a:lnTo>
                    <a:lnTo>
                      <a:pt x="1430" y="1324"/>
                    </a:lnTo>
                    <a:lnTo>
                      <a:pt x="1433" y="1321"/>
                    </a:lnTo>
                    <a:lnTo>
                      <a:pt x="1430" y="1324"/>
                    </a:lnTo>
                    <a:close/>
                    <a:moveTo>
                      <a:pt x="1148" y="1331"/>
                    </a:moveTo>
                    <a:lnTo>
                      <a:pt x="1141" y="1334"/>
                    </a:lnTo>
                    <a:lnTo>
                      <a:pt x="1138" y="1331"/>
                    </a:lnTo>
                    <a:lnTo>
                      <a:pt x="1138" y="1329"/>
                    </a:lnTo>
                    <a:lnTo>
                      <a:pt x="1140" y="1327"/>
                    </a:lnTo>
                    <a:lnTo>
                      <a:pt x="1138" y="1324"/>
                    </a:lnTo>
                    <a:lnTo>
                      <a:pt x="1146" y="1321"/>
                    </a:lnTo>
                    <a:lnTo>
                      <a:pt x="1149" y="1325"/>
                    </a:lnTo>
                    <a:lnTo>
                      <a:pt x="1149" y="1329"/>
                    </a:lnTo>
                    <a:lnTo>
                      <a:pt x="1148" y="1331"/>
                    </a:lnTo>
                    <a:close/>
                    <a:moveTo>
                      <a:pt x="1239" y="1316"/>
                    </a:moveTo>
                    <a:lnTo>
                      <a:pt x="1235" y="1316"/>
                    </a:lnTo>
                    <a:lnTo>
                      <a:pt x="1239" y="1316"/>
                    </a:lnTo>
                    <a:close/>
                    <a:moveTo>
                      <a:pt x="1128" y="1318"/>
                    </a:moveTo>
                    <a:lnTo>
                      <a:pt x="1123" y="1326"/>
                    </a:lnTo>
                    <a:lnTo>
                      <a:pt x="1119" y="1324"/>
                    </a:lnTo>
                    <a:lnTo>
                      <a:pt x="1118" y="1321"/>
                    </a:lnTo>
                    <a:lnTo>
                      <a:pt x="1121" y="1320"/>
                    </a:lnTo>
                    <a:lnTo>
                      <a:pt x="1119" y="1317"/>
                    </a:lnTo>
                    <a:lnTo>
                      <a:pt x="1120" y="1316"/>
                    </a:lnTo>
                    <a:lnTo>
                      <a:pt x="1124" y="1309"/>
                    </a:lnTo>
                    <a:lnTo>
                      <a:pt x="1128" y="1313"/>
                    </a:lnTo>
                    <a:lnTo>
                      <a:pt x="1128" y="1316"/>
                    </a:lnTo>
                    <a:lnTo>
                      <a:pt x="1128" y="1318"/>
                    </a:lnTo>
                    <a:close/>
                    <a:moveTo>
                      <a:pt x="1166" y="1312"/>
                    </a:moveTo>
                    <a:lnTo>
                      <a:pt x="1162" y="1314"/>
                    </a:lnTo>
                    <a:lnTo>
                      <a:pt x="1159" y="1313"/>
                    </a:lnTo>
                    <a:lnTo>
                      <a:pt x="1161" y="1308"/>
                    </a:lnTo>
                    <a:lnTo>
                      <a:pt x="1162" y="1303"/>
                    </a:lnTo>
                    <a:lnTo>
                      <a:pt x="1166" y="1301"/>
                    </a:lnTo>
                    <a:lnTo>
                      <a:pt x="1170" y="1303"/>
                    </a:lnTo>
                    <a:lnTo>
                      <a:pt x="1166" y="1312"/>
                    </a:lnTo>
                    <a:close/>
                    <a:moveTo>
                      <a:pt x="1373" y="1335"/>
                    </a:moveTo>
                    <a:lnTo>
                      <a:pt x="1379" y="1347"/>
                    </a:lnTo>
                    <a:lnTo>
                      <a:pt x="1390" y="1360"/>
                    </a:lnTo>
                    <a:lnTo>
                      <a:pt x="1396" y="1385"/>
                    </a:lnTo>
                    <a:lnTo>
                      <a:pt x="1392" y="1384"/>
                    </a:lnTo>
                    <a:lnTo>
                      <a:pt x="1392" y="1382"/>
                    </a:lnTo>
                    <a:lnTo>
                      <a:pt x="1392" y="1380"/>
                    </a:lnTo>
                    <a:lnTo>
                      <a:pt x="1391" y="1377"/>
                    </a:lnTo>
                    <a:lnTo>
                      <a:pt x="1390" y="1372"/>
                    </a:lnTo>
                    <a:lnTo>
                      <a:pt x="1385" y="1362"/>
                    </a:lnTo>
                    <a:lnTo>
                      <a:pt x="1381" y="1354"/>
                    </a:lnTo>
                    <a:lnTo>
                      <a:pt x="1378" y="1352"/>
                    </a:lnTo>
                    <a:lnTo>
                      <a:pt x="1371" y="1348"/>
                    </a:lnTo>
                    <a:lnTo>
                      <a:pt x="1369" y="1347"/>
                    </a:lnTo>
                    <a:lnTo>
                      <a:pt x="1361" y="1352"/>
                    </a:lnTo>
                    <a:lnTo>
                      <a:pt x="1345" y="1369"/>
                    </a:lnTo>
                    <a:lnTo>
                      <a:pt x="1344" y="1373"/>
                    </a:lnTo>
                    <a:lnTo>
                      <a:pt x="1344" y="1381"/>
                    </a:lnTo>
                    <a:lnTo>
                      <a:pt x="1344" y="1382"/>
                    </a:lnTo>
                    <a:lnTo>
                      <a:pt x="1345" y="1382"/>
                    </a:lnTo>
                    <a:lnTo>
                      <a:pt x="1351" y="1386"/>
                    </a:lnTo>
                    <a:lnTo>
                      <a:pt x="1354" y="1388"/>
                    </a:lnTo>
                    <a:lnTo>
                      <a:pt x="1357" y="1385"/>
                    </a:lnTo>
                    <a:lnTo>
                      <a:pt x="1360" y="1381"/>
                    </a:lnTo>
                    <a:lnTo>
                      <a:pt x="1361" y="1377"/>
                    </a:lnTo>
                    <a:lnTo>
                      <a:pt x="1360" y="1377"/>
                    </a:lnTo>
                    <a:lnTo>
                      <a:pt x="1360" y="1376"/>
                    </a:lnTo>
                    <a:lnTo>
                      <a:pt x="1361" y="1375"/>
                    </a:lnTo>
                    <a:lnTo>
                      <a:pt x="1361" y="1373"/>
                    </a:lnTo>
                    <a:lnTo>
                      <a:pt x="1364" y="1373"/>
                    </a:lnTo>
                    <a:lnTo>
                      <a:pt x="1366" y="1375"/>
                    </a:lnTo>
                    <a:lnTo>
                      <a:pt x="1368" y="1375"/>
                    </a:lnTo>
                    <a:lnTo>
                      <a:pt x="1368" y="1376"/>
                    </a:lnTo>
                    <a:lnTo>
                      <a:pt x="1368" y="1377"/>
                    </a:lnTo>
                    <a:lnTo>
                      <a:pt x="1361" y="1388"/>
                    </a:lnTo>
                    <a:lnTo>
                      <a:pt x="1360" y="1390"/>
                    </a:lnTo>
                    <a:lnTo>
                      <a:pt x="1364" y="1401"/>
                    </a:lnTo>
                    <a:lnTo>
                      <a:pt x="1370" y="1414"/>
                    </a:lnTo>
                    <a:lnTo>
                      <a:pt x="1373" y="1416"/>
                    </a:lnTo>
                    <a:lnTo>
                      <a:pt x="1375" y="1420"/>
                    </a:lnTo>
                    <a:lnTo>
                      <a:pt x="1377" y="1420"/>
                    </a:lnTo>
                    <a:lnTo>
                      <a:pt x="1379" y="1422"/>
                    </a:lnTo>
                    <a:lnTo>
                      <a:pt x="1381" y="1424"/>
                    </a:lnTo>
                    <a:lnTo>
                      <a:pt x="1381" y="1426"/>
                    </a:lnTo>
                    <a:lnTo>
                      <a:pt x="1379" y="1427"/>
                    </a:lnTo>
                    <a:lnTo>
                      <a:pt x="1374" y="1427"/>
                    </a:lnTo>
                    <a:lnTo>
                      <a:pt x="1368" y="1427"/>
                    </a:lnTo>
                    <a:lnTo>
                      <a:pt x="1349" y="1415"/>
                    </a:lnTo>
                    <a:lnTo>
                      <a:pt x="1344" y="1409"/>
                    </a:lnTo>
                    <a:lnTo>
                      <a:pt x="1343" y="1406"/>
                    </a:lnTo>
                    <a:lnTo>
                      <a:pt x="1341" y="1402"/>
                    </a:lnTo>
                    <a:lnTo>
                      <a:pt x="1336" y="1397"/>
                    </a:lnTo>
                    <a:lnTo>
                      <a:pt x="1326" y="1394"/>
                    </a:lnTo>
                    <a:lnTo>
                      <a:pt x="1322" y="1394"/>
                    </a:lnTo>
                    <a:lnTo>
                      <a:pt x="1319" y="1393"/>
                    </a:lnTo>
                    <a:lnTo>
                      <a:pt x="1318" y="1394"/>
                    </a:lnTo>
                    <a:lnTo>
                      <a:pt x="1317" y="1394"/>
                    </a:lnTo>
                    <a:lnTo>
                      <a:pt x="1315" y="1394"/>
                    </a:lnTo>
                    <a:lnTo>
                      <a:pt x="1315" y="1396"/>
                    </a:lnTo>
                    <a:lnTo>
                      <a:pt x="1317" y="1396"/>
                    </a:lnTo>
                    <a:lnTo>
                      <a:pt x="1319" y="1397"/>
                    </a:lnTo>
                    <a:lnTo>
                      <a:pt x="1320" y="1397"/>
                    </a:lnTo>
                    <a:lnTo>
                      <a:pt x="1322" y="1397"/>
                    </a:lnTo>
                    <a:lnTo>
                      <a:pt x="1324" y="1399"/>
                    </a:lnTo>
                    <a:lnTo>
                      <a:pt x="1326" y="1402"/>
                    </a:lnTo>
                    <a:lnTo>
                      <a:pt x="1330" y="1416"/>
                    </a:lnTo>
                    <a:lnTo>
                      <a:pt x="1328" y="1418"/>
                    </a:lnTo>
                    <a:lnTo>
                      <a:pt x="1327" y="1419"/>
                    </a:lnTo>
                    <a:lnTo>
                      <a:pt x="1326" y="1419"/>
                    </a:lnTo>
                    <a:lnTo>
                      <a:pt x="1324" y="1419"/>
                    </a:lnTo>
                    <a:lnTo>
                      <a:pt x="1323" y="1419"/>
                    </a:lnTo>
                    <a:lnTo>
                      <a:pt x="1322" y="1419"/>
                    </a:lnTo>
                    <a:lnTo>
                      <a:pt x="1322" y="1418"/>
                    </a:lnTo>
                    <a:lnTo>
                      <a:pt x="1322" y="1416"/>
                    </a:lnTo>
                    <a:lnTo>
                      <a:pt x="1318" y="1409"/>
                    </a:lnTo>
                    <a:lnTo>
                      <a:pt x="1314" y="1407"/>
                    </a:lnTo>
                    <a:lnTo>
                      <a:pt x="1306" y="1402"/>
                    </a:lnTo>
                    <a:lnTo>
                      <a:pt x="1303" y="1401"/>
                    </a:lnTo>
                    <a:lnTo>
                      <a:pt x="1297" y="1399"/>
                    </a:lnTo>
                    <a:lnTo>
                      <a:pt x="1294" y="1399"/>
                    </a:lnTo>
                    <a:lnTo>
                      <a:pt x="1292" y="1399"/>
                    </a:lnTo>
                    <a:lnTo>
                      <a:pt x="1292" y="1401"/>
                    </a:lnTo>
                    <a:lnTo>
                      <a:pt x="1301" y="1410"/>
                    </a:lnTo>
                    <a:lnTo>
                      <a:pt x="1305" y="1416"/>
                    </a:lnTo>
                    <a:lnTo>
                      <a:pt x="1302" y="1415"/>
                    </a:lnTo>
                    <a:lnTo>
                      <a:pt x="1293" y="1410"/>
                    </a:lnTo>
                    <a:lnTo>
                      <a:pt x="1292" y="1410"/>
                    </a:lnTo>
                    <a:lnTo>
                      <a:pt x="1290" y="1410"/>
                    </a:lnTo>
                    <a:lnTo>
                      <a:pt x="1290" y="1411"/>
                    </a:lnTo>
                    <a:lnTo>
                      <a:pt x="1293" y="1415"/>
                    </a:lnTo>
                    <a:lnTo>
                      <a:pt x="1297" y="1418"/>
                    </a:lnTo>
                    <a:lnTo>
                      <a:pt x="1298" y="1419"/>
                    </a:lnTo>
                    <a:lnTo>
                      <a:pt x="1299" y="1419"/>
                    </a:lnTo>
                    <a:lnTo>
                      <a:pt x="1301" y="1419"/>
                    </a:lnTo>
                    <a:lnTo>
                      <a:pt x="1307" y="1420"/>
                    </a:lnTo>
                    <a:lnTo>
                      <a:pt x="1327" y="1428"/>
                    </a:lnTo>
                    <a:lnTo>
                      <a:pt x="1330" y="1432"/>
                    </a:lnTo>
                    <a:lnTo>
                      <a:pt x="1330" y="1439"/>
                    </a:lnTo>
                    <a:lnTo>
                      <a:pt x="1328" y="1439"/>
                    </a:lnTo>
                    <a:lnTo>
                      <a:pt x="1320" y="1439"/>
                    </a:lnTo>
                    <a:lnTo>
                      <a:pt x="1317" y="1440"/>
                    </a:lnTo>
                    <a:lnTo>
                      <a:pt x="1299" y="1440"/>
                    </a:lnTo>
                    <a:lnTo>
                      <a:pt x="1294" y="1440"/>
                    </a:lnTo>
                    <a:lnTo>
                      <a:pt x="1293" y="1440"/>
                    </a:lnTo>
                    <a:lnTo>
                      <a:pt x="1292" y="1441"/>
                    </a:lnTo>
                    <a:lnTo>
                      <a:pt x="1289" y="1443"/>
                    </a:lnTo>
                    <a:lnTo>
                      <a:pt x="1294" y="1452"/>
                    </a:lnTo>
                    <a:lnTo>
                      <a:pt x="1296" y="1453"/>
                    </a:lnTo>
                    <a:lnTo>
                      <a:pt x="1305" y="1454"/>
                    </a:lnTo>
                    <a:lnTo>
                      <a:pt x="1317" y="1453"/>
                    </a:lnTo>
                    <a:lnTo>
                      <a:pt x="1319" y="1453"/>
                    </a:lnTo>
                    <a:lnTo>
                      <a:pt x="1320" y="1451"/>
                    </a:lnTo>
                    <a:lnTo>
                      <a:pt x="1322" y="1449"/>
                    </a:lnTo>
                    <a:lnTo>
                      <a:pt x="1323" y="1457"/>
                    </a:lnTo>
                    <a:lnTo>
                      <a:pt x="1317" y="1464"/>
                    </a:lnTo>
                    <a:lnTo>
                      <a:pt x="1313" y="1466"/>
                    </a:lnTo>
                    <a:lnTo>
                      <a:pt x="1298" y="1457"/>
                    </a:lnTo>
                    <a:lnTo>
                      <a:pt x="1286" y="1456"/>
                    </a:lnTo>
                    <a:lnTo>
                      <a:pt x="1272" y="1449"/>
                    </a:lnTo>
                    <a:lnTo>
                      <a:pt x="1269" y="1445"/>
                    </a:lnTo>
                    <a:lnTo>
                      <a:pt x="1268" y="1444"/>
                    </a:lnTo>
                    <a:lnTo>
                      <a:pt x="1267" y="1444"/>
                    </a:lnTo>
                    <a:lnTo>
                      <a:pt x="1268" y="1437"/>
                    </a:lnTo>
                    <a:lnTo>
                      <a:pt x="1265" y="1436"/>
                    </a:lnTo>
                    <a:lnTo>
                      <a:pt x="1265" y="1435"/>
                    </a:lnTo>
                    <a:lnTo>
                      <a:pt x="1263" y="1435"/>
                    </a:lnTo>
                    <a:lnTo>
                      <a:pt x="1262" y="1435"/>
                    </a:lnTo>
                    <a:lnTo>
                      <a:pt x="1260" y="1435"/>
                    </a:lnTo>
                    <a:lnTo>
                      <a:pt x="1250" y="1445"/>
                    </a:lnTo>
                    <a:lnTo>
                      <a:pt x="1252" y="1448"/>
                    </a:lnTo>
                    <a:lnTo>
                      <a:pt x="1259" y="1451"/>
                    </a:lnTo>
                    <a:lnTo>
                      <a:pt x="1265" y="1456"/>
                    </a:lnTo>
                    <a:lnTo>
                      <a:pt x="1281" y="1466"/>
                    </a:lnTo>
                    <a:lnTo>
                      <a:pt x="1281" y="1468"/>
                    </a:lnTo>
                    <a:lnTo>
                      <a:pt x="1280" y="1469"/>
                    </a:lnTo>
                    <a:lnTo>
                      <a:pt x="1279" y="1469"/>
                    </a:lnTo>
                    <a:lnTo>
                      <a:pt x="1276" y="1469"/>
                    </a:lnTo>
                    <a:lnTo>
                      <a:pt x="1273" y="1468"/>
                    </a:lnTo>
                    <a:lnTo>
                      <a:pt x="1267" y="1462"/>
                    </a:lnTo>
                    <a:lnTo>
                      <a:pt x="1265" y="1461"/>
                    </a:lnTo>
                    <a:lnTo>
                      <a:pt x="1264" y="1460"/>
                    </a:lnTo>
                    <a:lnTo>
                      <a:pt x="1264" y="1458"/>
                    </a:lnTo>
                    <a:lnTo>
                      <a:pt x="1260" y="1458"/>
                    </a:lnTo>
                    <a:lnTo>
                      <a:pt x="1254" y="1457"/>
                    </a:lnTo>
                    <a:lnTo>
                      <a:pt x="1251" y="1456"/>
                    </a:lnTo>
                    <a:lnTo>
                      <a:pt x="1251" y="1457"/>
                    </a:lnTo>
                    <a:lnTo>
                      <a:pt x="1250" y="1457"/>
                    </a:lnTo>
                    <a:lnTo>
                      <a:pt x="1250" y="1460"/>
                    </a:lnTo>
                    <a:lnTo>
                      <a:pt x="1252" y="1474"/>
                    </a:lnTo>
                    <a:lnTo>
                      <a:pt x="1255" y="1481"/>
                    </a:lnTo>
                    <a:lnTo>
                      <a:pt x="1258" y="1479"/>
                    </a:lnTo>
                    <a:lnTo>
                      <a:pt x="1264" y="1481"/>
                    </a:lnTo>
                    <a:lnTo>
                      <a:pt x="1265" y="1481"/>
                    </a:lnTo>
                    <a:lnTo>
                      <a:pt x="1268" y="1483"/>
                    </a:lnTo>
                    <a:lnTo>
                      <a:pt x="1273" y="1492"/>
                    </a:lnTo>
                    <a:lnTo>
                      <a:pt x="1268" y="1494"/>
                    </a:lnTo>
                    <a:lnTo>
                      <a:pt x="1264" y="1492"/>
                    </a:lnTo>
                    <a:lnTo>
                      <a:pt x="1263" y="1492"/>
                    </a:lnTo>
                    <a:lnTo>
                      <a:pt x="1260" y="1492"/>
                    </a:lnTo>
                    <a:lnTo>
                      <a:pt x="1256" y="1494"/>
                    </a:lnTo>
                    <a:lnTo>
                      <a:pt x="1254" y="1495"/>
                    </a:lnTo>
                    <a:lnTo>
                      <a:pt x="1252" y="1495"/>
                    </a:lnTo>
                    <a:lnTo>
                      <a:pt x="1252" y="1496"/>
                    </a:lnTo>
                    <a:lnTo>
                      <a:pt x="1252" y="1499"/>
                    </a:lnTo>
                    <a:lnTo>
                      <a:pt x="1254" y="1500"/>
                    </a:lnTo>
                    <a:lnTo>
                      <a:pt x="1254" y="1502"/>
                    </a:lnTo>
                    <a:lnTo>
                      <a:pt x="1256" y="1504"/>
                    </a:lnTo>
                    <a:lnTo>
                      <a:pt x="1258" y="1504"/>
                    </a:lnTo>
                    <a:lnTo>
                      <a:pt x="1269" y="1502"/>
                    </a:lnTo>
                    <a:lnTo>
                      <a:pt x="1301" y="1496"/>
                    </a:lnTo>
                    <a:lnTo>
                      <a:pt x="1313" y="1492"/>
                    </a:lnTo>
                    <a:lnTo>
                      <a:pt x="1315" y="1495"/>
                    </a:lnTo>
                    <a:lnTo>
                      <a:pt x="1319" y="1496"/>
                    </a:lnTo>
                    <a:lnTo>
                      <a:pt x="1327" y="1496"/>
                    </a:lnTo>
                    <a:lnTo>
                      <a:pt x="1323" y="1457"/>
                    </a:lnTo>
                    <a:lnTo>
                      <a:pt x="1323" y="1460"/>
                    </a:lnTo>
                    <a:lnTo>
                      <a:pt x="1323" y="1464"/>
                    </a:lnTo>
                    <a:lnTo>
                      <a:pt x="1324" y="1469"/>
                    </a:lnTo>
                    <a:lnTo>
                      <a:pt x="1324" y="1474"/>
                    </a:lnTo>
                    <a:lnTo>
                      <a:pt x="1326" y="1481"/>
                    </a:lnTo>
                    <a:lnTo>
                      <a:pt x="1326" y="1486"/>
                    </a:lnTo>
                    <a:lnTo>
                      <a:pt x="1327" y="1494"/>
                    </a:lnTo>
                    <a:lnTo>
                      <a:pt x="1327" y="1496"/>
                    </a:lnTo>
                    <a:lnTo>
                      <a:pt x="1327" y="1500"/>
                    </a:lnTo>
                    <a:lnTo>
                      <a:pt x="1327" y="1503"/>
                    </a:lnTo>
                    <a:lnTo>
                      <a:pt x="1328" y="1506"/>
                    </a:lnTo>
                    <a:lnTo>
                      <a:pt x="1330" y="1511"/>
                    </a:lnTo>
                    <a:lnTo>
                      <a:pt x="1330" y="1515"/>
                    </a:lnTo>
                    <a:lnTo>
                      <a:pt x="1331" y="1524"/>
                    </a:lnTo>
                    <a:lnTo>
                      <a:pt x="1331" y="1528"/>
                    </a:lnTo>
                    <a:lnTo>
                      <a:pt x="1328" y="1511"/>
                    </a:lnTo>
                    <a:lnTo>
                      <a:pt x="1327" y="1503"/>
                    </a:lnTo>
                    <a:lnTo>
                      <a:pt x="1326" y="1502"/>
                    </a:lnTo>
                    <a:lnTo>
                      <a:pt x="1326" y="1500"/>
                    </a:lnTo>
                    <a:lnTo>
                      <a:pt x="1324" y="1500"/>
                    </a:lnTo>
                    <a:lnTo>
                      <a:pt x="1323" y="1500"/>
                    </a:lnTo>
                    <a:lnTo>
                      <a:pt x="1303" y="1503"/>
                    </a:lnTo>
                    <a:lnTo>
                      <a:pt x="1302" y="1504"/>
                    </a:lnTo>
                    <a:lnTo>
                      <a:pt x="1301" y="1506"/>
                    </a:lnTo>
                    <a:lnTo>
                      <a:pt x="1292" y="1515"/>
                    </a:lnTo>
                    <a:lnTo>
                      <a:pt x="1292" y="1523"/>
                    </a:lnTo>
                    <a:lnTo>
                      <a:pt x="1306" y="1523"/>
                    </a:lnTo>
                    <a:lnTo>
                      <a:pt x="1322" y="1526"/>
                    </a:lnTo>
                    <a:lnTo>
                      <a:pt x="1326" y="1528"/>
                    </a:lnTo>
                    <a:lnTo>
                      <a:pt x="1331" y="1528"/>
                    </a:lnTo>
                    <a:lnTo>
                      <a:pt x="1328" y="1533"/>
                    </a:lnTo>
                    <a:lnTo>
                      <a:pt x="1327" y="1540"/>
                    </a:lnTo>
                    <a:lnTo>
                      <a:pt x="1326" y="1541"/>
                    </a:lnTo>
                    <a:lnTo>
                      <a:pt x="1324" y="1545"/>
                    </a:lnTo>
                    <a:lnTo>
                      <a:pt x="1324" y="1547"/>
                    </a:lnTo>
                    <a:lnTo>
                      <a:pt x="1322" y="1543"/>
                    </a:lnTo>
                    <a:lnTo>
                      <a:pt x="1323" y="1540"/>
                    </a:lnTo>
                    <a:lnTo>
                      <a:pt x="1320" y="1537"/>
                    </a:lnTo>
                    <a:lnTo>
                      <a:pt x="1315" y="1536"/>
                    </a:lnTo>
                    <a:lnTo>
                      <a:pt x="1307" y="1533"/>
                    </a:lnTo>
                    <a:lnTo>
                      <a:pt x="1305" y="1530"/>
                    </a:lnTo>
                    <a:lnTo>
                      <a:pt x="1303" y="1530"/>
                    </a:lnTo>
                    <a:lnTo>
                      <a:pt x="1284" y="1534"/>
                    </a:lnTo>
                    <a:lnTo>
                      <a:pt x="1277" y="1538"/>
                    </a:lnTo>
                    <a:lnTo>
                      <a:pt x="1276" y="1540"/>
                    </a:lnTo>
                    <a:lnTo>
                      <a:pt x="1275" y="1541"/>
                    </a:lnTo>
                    <a:lnTo>
                      <a:pt x="1280" y="1551"/>
                    </a:lnTo>
                    <a:lnTo>
                      <a:pt x="1284" y="1553"/>
                    </a:lnTo>
                    <a:lnTo>
                      <a:pt x="1289" y="1557"/>
                    </a:lnTo>
                    <a:lnTo>
                      <a:pt x="1294" y="1557"/>
                    </a:lnTo>
                    <a:lnTo>
                      <a:pt x="1296" y="1555"/>
                    </a:lnTo>
                    <a:lnTo>
                      <a:pt x="1299" y="1553"/>
                    </a:lnTo>
                    <a:lnTo>
                      <a:pt x="1303" y="1550"/>
                    </a:lnTo>
                    <a:lnTo>
                      <a:pt x="1307" y="1550"/>
                    </a:lnTo>
                    <a:lnTo>
                      <a:pt x="1310" y="1551"/>
                    </a:lnTo>
                    <a:lnTo>
                      <a:pt x="1315" y="1554"/>
                    </a:lnTo>
                    <a:lnTo>
                      <a:pt x="1322" y="1557"/>
                    </a:lnTo>
                    <a:lnTo>
                      <a:pt x="1322" y="1559"/>
                    </a:lnTo>
                    <a:lnTo>
                      <a:pt x="1322" y="1560"/>
                    </a:lnTo>
                    <a:lnTo>
                      <a:pt x="1314" y="1559"/>
                    </a:lnTo>
                    <a:lnTo>
                      <a:pt x="1309" y="1558"/>
                    </a:lnTo>
                    <a:lnTo>
                      <a:pt x="1306" y="1558"/>
                    </a:lnTo>
                    <a:lnTo>
                      <a:pt x="1299" y="1557"/>
                    </a:lnTo>
                    <a:lnTo>
                      <a:pt x="1298" y="1558"/>
                    </a:lnTo>
                    <a:lnTo>
                      <a:pt x="1294" y="1558"/>
                    </a:lnTo>
                    <a:lnTo>
                      <a:pt x="1280" y="1567"/>
                    </a:lnTo>
                    <a:lnTo>
                      <a:pt x="1279" y="1567"/>
                    </a:lnTo>
                    <a:lnTo>
                      <a:pt x="1279" y="1568"/>
                    </a:lnTo>
                    <a:lnTo>
                      <a:pt x="1279" y="1583"/>
                    </a:lnTo>
                    <a:lnTo>
                      <a:pt x="1280" y="1584"/>
                    </a:lnTo>
                    <a:lnTo>
                      <a:pt x="1281" y="1584"/>
                    </a:lnTo>
                    <a:lnTo>
                      <a:pt x="1282" y="1584"/>
                    </a:lnTo>
                    <a:lnTo>
                      <a:pt x="1284" y="1585"/>
                    </a:lnTo>
                    <a:lnTo>
                      <a:pt x="1286" y="1585"/>
                    </a:lnTo>
                    <a:lnTo>
                      <a:pt x="1288" y="1584"/>
                    </a:lnTo>
                    <a:lnTo>
                      <a:pt x="1289" y="1584"/>
                    </a:lnTo>
                    <a:lnTo>
                      <a:pt x="1297" y="1585"/>
                    </a:lnTo>
                    <a:lnTo>
                      <a:pt x="1303" y="1587"/>
                    </a:lnTo>
                    <a:lnTo>
                      <a:pt x="1303" y="1588"/>
                    </a:lnTo>
                    <a:lnTo>
                      <a:pt x="1302" y="1588"/>
                    </a:lnTo>
                    <a:lnTo>
                      <a:pt x="1298" y="1593"/>
                    </a:lnTo>
                    <a:lnTo>
                      <a:pt x="1296" y="1595"/>
                    </a:lnTo>
                    <a:lnTo>
                      <a:pt x="1290" y="1596"/>
                    </a:lnTo>
                    <a:lnTo>
                      <a:pt x="1290" y="1601"/>
                    </a:lnTo>
                    <a:lnTo>
                      <a:pt x="1290" y="1602"/>
                    </a:lnTo>
                    <a:lnTo>
                      <a:pt x="1299" y="1614"/>
                    </a:lnTo>
                    <a:lnTo>
                      <a:pt x="1311" y="1619"/>
                    </a:lnTo>
                    <a:lnTo>
                      <a:pt x="1317" y="1619"/>
                    </a:lnTo>
                    <a:lnTo>
                      <a:pt x="1317" y="1621"/>
                    </a:lnTo>
                    <a:lnTo>
                      <a:pt x="1317" y="1622"/>
                    </a:lnTo>
                    <a:lnTo>
                      <a:pt x="1317" y="1623"/>
                    </a:lnTo>
                    <a:lnTo>
                      <a:pt x="1310" y="1622"/>
                    </a:lnTo>
                    <a:lnTo>
                      <a:pt x="1298" y="1618"/>
                    </a:lnTo>
                    <a:lnTo>
                      <a:pt x="1297" y="1618"/>
                    </a:lnTo>
                    <a:lnTo>
                      <a:pt x="1296" y="1617"/>
                    </a:lnTo>
                    <a:lnTo>
                      <a:pt x="1294" y="1614"/>
                    </a:lnTo>
                    <a:lnTo>
                      <a:pt x="1293" y="1614"/>
                    </a:lnTo>
                    <a:lnTo>
                      <a:pt x="1288" y="1610"/>
                    </a:lnTo>
                    <a:lnTo>
                      <a:pt x="1273" y="1605"/>
                    </a:lnTo>
                    <a:lnTo>
                      <a:pt x="1271" y="1605"/>
                    </a:lnTo>
                    <a:lnTo>
                      <a:pt x="1268" y="1609"/>
                    </a:lnTo>
                    <a:lnTo>
                      <a:pt x="1267" y="1612"/>
                    </a:lnTo>
                    <a:lnTo>
                      <a:pt x="1267" y="1615"/>
                    </a:lnTo>
                    <a:lnTo>
                      <a:pt x="1267" y="1617"/>
                    </a:lnTo>
                    <a:lnTo>
                      <a:pt x="1271" y="1618"/>
                    </a:lnTo>
                    <a:lnTo>
                      <a:pt x="1272" y="1618"/>
                    </a:lnTo>
                    <a:lnTo>
                      <a:pt x="1273" y="1618"/>
                    </a:lnTo>
                    <a:lnTo>
                      <a:pt x="1279" y="1621"/>
                    </a:lnTo>
                    <a:lnTo>
                      <a:pt x="1280" y="1622"/>
                    </a:lnTo>
                    <a:lnTo>
                      <a:pt x="1285" y="1629"/>
                    </a:lnTo>
                    <a:lnTo>
                      <a:pt x="1286" y="1630"/>
                    </a:lnTo>
                    <a:lnTo>
                      <a:pt x="1285" y="1631"/>
                    </a:lnTo>
                    <a:lnTo>
                      <a:pt x="1284" y="1630"/>
                    </a:lnTo>
                    <a:lnTo>
                      <a:pt x="1280" y="1627"/>
                    </a:lnTo>
                    <a:lnTo>
                      <a:pt x="1277" y="1625"/>
                    </a:lnTo>
                    <a:lnTo>
                      <a:pt x="1272" y="1622"/>
                    </a:lnTo>
                    <a:lnTo>
                      <a:pt x="1267" y="1623"/>
                    </a:lnTo>
                    <a:lnTo>
                      <a:pt x="1265" y="1623"/>
                    </a:lnTo>
                    <a:lnTo>
                      <a:pt x="1264" y="1625"/>
                    </a:lnTo>
                    <a:lnTo>
                      <a:pt x="1263" y="1626"/>
                    </a:lnTo>
                    <a:lnTo>
                      <a:pt x="1263" y="1629"/>
                    </a:lnTo>
                    <a:lnTo>
                      <a:pt x="1264" y="1632"/>
                    </a:lnTo>
                    <a:lnTo>
                      <a:pt x="1265" y="1635"/>
                    </a:lnTo>
                    <a:lnTo>
                      <a:pt x="1267" y="1638"/>
                    </a:lnTo>
                    <a:lnTo>
                      <a:pt x="1268" y="1639"/>
                    </a:lnTo>
                    <a:lnTo>
                      <a:pt x="1292" y="1648"/>
                    </a:lnTo>
                    <a:lnTo>
                      <a:pt x="1306" y="1652"/>
                    </a:lnTo>
                    <a:lnTo>
                      <a:pt x="1307" y="1652"/>
                    </a:lnTo>
                    <a:lnTo>
                      <a:pt x="1310" y="1653"/>
                    </a:lnTo>
                    <a:lnTo>
                      <a:pt x="1310" y="1655"/>
                    </a:lnTo>
                    <a:lnTo>
                      <a:pt x="1313" y="1656"/>
                    </a:lnTo>
                    <a:lnTo>
                      <a:pt x="1314" y="1657"/>
                    </a:lnTo>
                    <a:lnTo>
                      <a:pt x="1314" y="1659"/>
                    </a:lnTo>
                    <a:lnTo>
                      <a:pt x="1307" y="1657"/>
                    </a:lnTo>
                    <a:lnTo>
                      <a:pt x="1292" y="1651"/>
                    </a:lnTo>
                    <a:lnTo>
                      <a:pt x="1289" y="1647"/>
                    </a:lnTo>
                    <a:lnTo>
                      <a:pt x="1275" y="1646"/>
                    </a:lnTo>
                    <a:lnTo>
                      <a:pt x="1264" y="1644"/>
                    </a:lnTo>
                    <a:lnTo>
                      <a:pt x="1264" y="1643"/>
                    </a:lnTo>
                    <a:lnTo>
                      <a:pt x="1260" y="1638"/>
                    </a:lnTo>
                    <a:lnTo>
                      <a:pt x="1254" y="1626"/>
                    </a:lnTo>
                    <a:lnTo>
                      <a:pt x="1254" y="1623"/>
                    </a:lnTo>
                    <a:lnTo>
                      <a:pt x="1256" y="1623"/>
                    </a:lnTo>
                    <a:lnTo>
                      <a:pt x="1258" y="1621"/>
                    </a:lnTo>
                    <a:lnTo>
                      <a:pt x="1259" y="1615"/>
                    </a:lnTo>
                    <a:lnTo>
                      <a:pt x="1260" y="1613"/>
                    </a:lnTo>
                    <a:lnTo>
                      <a:pt x="1259" y="1608"/>
                    </a:lnTo>
                    <a:lnTo>
                      <a:pt x="1258" y="1604"/>
                    </a:lnTo>
                    <a:lnTo>
                      <a:pt x="1259" y="1593"/>
                    </a:lnTo>
                    <a:lnTo>
                      <a:pt x="1259" y="1592"/>
                    </a:lnTo>
                    <a:lnTo>
                      <a:pt x="1259" y="1591"/>
                    </a:lnTo>
                    <a:lnTo>
                      <a:pt x="1258" y="1588"/>
                    </a:lnTo>
                    <a:lnTo>
                      <a:pt x="1256" y="1588"/>
                    </a:lnTo>
                    <a:lnTo>
                      <a:pt x="1255" y="1588"/>
                    </a:lnTo>
                    <a:lnTo>
                      <a:pt x="1252" y="1591"/>
                    </a:lnTo>
                    <a:lnTo>
                      <a:pt x="1251" y="1592"/>
                    </a:lnTo>
                    <a:lnTo>
                      <a:pt x="1241" y="1604"/>
                    </a:lnTo>
                    <a:lnTo>
                      <a:pt x="1239" y="1606"/>
                    </a:lnTo>
                    <a:lnTo>
                      <a:pt x="1234" y="1615"/>
                    </a:lnTo>
                    <a:lnTo>
                      <a:pt x="1231" y="1619"/>
                    </a:lnTo>
                    <a:lnTo>
                      <a:pt x="1227" y="1630"/>
                    </a:lnTo>
                    <a:lnTo>
                      <a:pt x="1226" y="1635"/>
                    </a:lnTo>
                    <a:lnTo>
                      <a:pt x="1222" y="1643"/>
                    </a:lnTo>
                    <a:lnTo>
                      <a:pt x="1213" y="1663"/>
                    </a:lnTo>
                    <a:lnTo>
                      <a:pt x="1212" y="1664"/>
                    </a:lnTo>
                    <a:lnTo>
                      <a:pt x="1208" y="1668"/>
                    </a:lnTo>
                    <a:lnTo>
                      <a:pt x="1207" y="1669"/>
                    </a:lnTo>
                    <a:lnTo>
                      <a:pt x="1205" y="1672"/>
                    </a:lnTo>
                    <a:lnTo>
                      <a:pt x="1205" y="1674"/>
                    </a:lnTo>
                    <a:lnTo>
                      <a:pt x="1199" y="1689"/>
                    </a:lnTo>
                    <a:lnTo>
                      <a:pt x="1200" y="1690"/>
                    </a:lnTo>
                    <a:lnTo>
                      <a:pt x="1203" y="1708"/>
                    </a:lnTo>
                    <a:lnTo>
                      <a:pt x="1203" y="1718"/>
                    </a:lnTo>
                    <a:lnTo>
                      <a:pt x="1204" y="1720"/>
                    </a:lnTo>
                    <a:lnTo>
                      <a:pt x="1205" y="1722"/>
                    </a:lnTo>
                    <a:lnTo>
                      <a:pt x="1207" y="1724"/>
                    </a:lnTo>
                    <a:lnTo>
                      <a:pt x="1208" y="1724"/>
                    </a:lnTo>
                    <a:lnTo>
                      <a:pt x="1229" y="1729"/>
                    </a:lnTo>
                    <a:lnTo>
                      <a:pt x="1233" y="1728"/>
                    </a:lnTo>
                    <a:lnTo>
                      <a:pt x="1242" y="1723"/>
                    </a:lnTo>
                    <a:lnTo>
                      <a:pt x="1264" y="1736"/>
                    </a:lnTo>
                    <a:lnTo>
                      <a:pt x="1272" y="1744"/>
                    </a:lnTo>
                    <a:lnTo>
                      <a:pt x="1273" y="1746"/>
                    </a:lnTo>
                    <a:lnTo>
                      <a:pt x="1271" y="1750"/>
                    </a:lnTo>
                    <a:lnTo>
                      <a:pt x="1269" y="1750"/>
                    </a:lnTo>
                    <a:lnTo>
                      <a:pt x="1260" y="1745"/>
                    </a:lnTo>
                    <a:lnTo>
                      <a:pt x="1260" y="1739"/>
                    </a:lnTo>
                    <a:lnTo>
                      <a:pt x="1259" y="1736"/>
                    </a:lnTo>
                    <a:lnTo>
                      <a:pt x="1258" y="1736"/>
                    </a:lnTo>
                    <a:lnTo>
                      <a:pt x="1254" y="1733"/>
                    </a:lnTo>
                    <a:lnTo>
                      <a:pt x="1251" y="1735"/>
                    </a:lnTo>
                    <a:lnTo>
                      <a:pt x="1247" y="1736"/>
                    </a:lnTo>
                    <a:lnTo>
                      <a:pt x="1242" y="1739"/>
                    </a:lnTo>
                    <a:lnTo>
                      <a:pt x="1239" y="1741"/>
                    </a:lnTo>
                    <a:lnTo>
                      <a:pt x="1235" y="1745"/>
                    </a:lnTo>
                    <a:lnTo>
                      <a:pt x="1230" y="1749"/>
                    </a:lnTo>
                    <a:lnTo>
                      <a:pt x="1229" y="1750"/>
                    </a:lnTo>
                    <a:lnTo>
                      <a:pt x="1224" y="1750"/>
                    </a:lnTo>
                    <a:lnTo>
                      <a:pt x="1220" y="1750"/>
                    </a:lnTo>
                    <a:lnTo>
                      <a:pt x="1218" y="1750"/>
                    </a:lnTo>
                    <a:lnTo>
                      <a:pt x="1217" y="1752"/>
                    </a:lnTo>
                    <a:lnTo>
                      <a:pt x="1216" y="1753"/>
                    </a:lnTo>
                    <a:lnTo>
                      <a:pt x="1217" y="1757"/>
                    </a:lnTo>
                    <a:lnTo>
                      <a:pt x="1217" y="1758"/>
                    </a:lnTo>
                    <a:lnTo>
                      <a:pt x="1217" y="1759"/>
                    </a:lnTo>
                    <a:lnTo>
                      <a:pt x="1218" y="1759"/>
                    </a:lnTo>
                    <a:lnTo>
                      <a:pt x="1242" y="1759"/>
                    </a:lnTo>
                    <a:lnTo>
                      <a:pt x="1241" y="1757"/>
                    </a:lnTo>
                    <a:lnTo>
                      <a:pt x="1242" y="1756"/>
                    </a:lnTo>
                    <a:lnTo>
                      <a:pt x="1248" y="1757"/>
                    </a:lnTo>
                    <a:lnTo>
                      <a:pt x="1251" y="1758"/>
                    </a:lnTo>
                    <a:lnTo>
                      <a:pt x="1252" y="1759"/>
                    </a:lnTo>
                    <a:lnTo>
                      <a:pt x="1265" y="1759"/>
                    </a:lnTo>
                    <a:lnTo>
                      <a:pt x="1265" y="1761"/>
                    </a:lnTo>
                    <a:lnTo>
                      <a:pt x="1265" y="1762"/>
                    </a:lnTo>
                    <a:lnTo>
                      <a:pt x="1262" y="1769"/>
                    </a:lnTo>
                    <a:lnTo>
                      <a:pt x="1258" y="1774"/>
                    </a:lnTo>
                    <a:lnTo>
                      <a:pt x="1256" y="1773"/>
                    </a:lnTo>
                    <a:lnTo>
                      <a:pt x="1252" y="1771"/>
                    </a:lnTo>
                    <a:lnTo>
                      <a:pt x="1250" y="1771"/>
                    </a:lnTo>
                    <a:lnTo>
                      <a:pt x="1248" y="1771"/>
                    </a:lnTo>
                    <a:lnTo>
                      <a:pt x="1246" y="1773"/>
                    </a:lnTo>
                    <a:lnTo>
                      <a:pt x="1234" y="1775"/>
                    </a:lnTo>
                    <a:lnTo>
                      <a:pt x="1226" y="1773"/>
                    </a:lnTo>
                    <a:lnTo>
                      <a:pt x="1224" y="1771"/>
                    </a:lnTo>
                    <a:lnTo>
                      <a:pt x="1218" y="1770"/>
                    </a:lnTo>
                    <a:lnTo>
                      <a:pt x="1216" y="1770"/>
                    </a:lnTo>
                    <a:lnTo>
                      <a:pt x="1213" y="1771"/>
                    </a:lnTo>
                    <a:lnTo>
                      <a:pt x="1222" y="1795"/>
                    </a:lnTo>
                    <a:lnTo>
                      <a:pt x="1225" y="1800"/>
                    </a:lnTo>
                    <a:lnTo>
                      <a:pt x="1226" y="1801"/>
                    </a:lnTo>
                    <a:lnTo>
                      <a:pt x="1235" y="1812"/>
                    </a:lnTo>
                    <a:lnTo>
                      <a:pt x="1235" y="1813"/>
                    </a:lnTo>
                    <a:lnTo>
                      <a:pt x="1237" y="1813"/>
                    </a:lnTo>
                    <a:lnTo>
                      <a:pt x="1235" y="1814"/>
                    </a:lnTo>
                    <a:lnTo>
                      <a:pt x="1231" y="1822"/>
                    </a:lnTo>
                    <a:lnTo>
                      <a:pt x="1225" y="1833"/>
                    </a:lnTo>
                    <a:lnTo>
                      <a:pt x="1225" y="1834"/>
                    </a:lnTo>
                    <a:lnTo>
                      <a:pt x="1225" y="1835"/>
                    </a:lnTo>
                    <a:lnTo>
                      <a:pt x="1222" y="1841"/>
                    </a:lnTo>
                    <a:lnTo>
                      <a:pt x="1221" y="1846"/>
                    </a:lnTo>
                    <a:lnTo>
                      <a:pt x="1218" y="1850"/>
                    </a:lnTo>
                    <a:lnTo>
                      <a:pt x="1220" y="1850"/>
                    </a:lnTo>
                    <a:lnTo>
                      <a:pt x="1224" y="1854"/>
                    </a:lnTo>
                    <a:lnTo>
                      <a:pt x="1226" y="1855"/>
                    </a:lnTo>
                    <a:lnTo>
                      <a:pt x="1230" y="1858"/>
                    </a:lnTo>
                    <a:lnTo>
                      <a:pt x="1231" y="1859"/>
                    </a:lnTo>
                    <a:lnTo>
                      <a:pt x="1234" y="1860"/>
                    </a:lnTo>
                    <a:lnTo>
                      <a:pt x="1238" y="1864"/>
                    </a:lnTo>
                    <a:lnTo>
                      <a:pt x="1239" y="1866"/>
                    </a:lnTo>
                    <a:lnTo>
                      <a:pt x="1242" y="1867"/>
                    </a:lnTo>
                    <a:lnTo>
                      <a:pt x="1246" y="1869"/>
                    </a:lnTo>
                    <a:lnTo>
                      <a:pt x="1252" y="1872"/>
                    </a:lnTo>
                    <a:lnTo>
                      <a:pt x="1264" y="1876"/>
                    </a:lnTo>
                    <a:lnTo>
                      <a:pt x="1265" y="1876"/>
                    </a:lnTo>
                    <a:lnTo>
                      <a:pt x="1268" y="1877"/>
                    </a:lnTo>
                    <a:lnTo>
                      <a:pt x="1271" y="1881"/>
                    </a:lnTo>
                    <a:lnTo>
                      <a:pt x="1271" y="1886"/>
                    </a:lnTo>
                    <a:lnTo>
                      <a:pt x="1268" y="1886"/>
                    </a:lnTo>
                    <a:lnTo>
                      <a:pt x="1263" y="1886"/>
                    </a:lnTo>
                    <a:lnTo>
                      <a:pt x="1260" y="1886"/>
                    </a:lnTo>
                    <a:lnTo>
                      <a:pt x="1254" y="1886"/>
                    </a:lnTo>
                    <a:lnTo>
                      <a:pt x="1251" y="1888"/>
                    </a:lnTo>
                    <a:lnTo>
                      <a:pt x="1241" y="1896"/>
                    </a:lnTo>
                    <a:lnTo>
                      <a:pt x="1237" y="1900"/>
                    </a:lnTo>
                    <a:lnTo>
                      <a:pt x="1233" y="1903"/>
                    </a:lnTo>
                    <a:lnTo>
                      <a:pt x="1233" y="1906"/>
                    </a:lnTo>
                    <a:lnTo>
                      <a:pt x="1224" y="1906"/>
                    </a:lnTo>
                    <a:lnTo>
                      <a:pt x="1217" y="1902"/>
                    </a:lnTo>
                    <a:lnTo>
                      <a:pt x="1216" y="1905"/>
                    </a:lnTo>
                    <a:lnTo>
                      <a:pt x="1213" y="1918"/>
                    </a:lnTo>
                    <a:lnTo>
                      <a:pt x="1213" y="1919"/>
                    </a:lnTo>
                    <a:lnTo>
                      <a:pt x="1214" y="1920"/>
                    </a:lnTo>
                    <a:lnTo>
                      <a:pt x="1224" y="1934"/>
                    </a:lnTo>
                    <a:lnTo>
                      <a:pt x="1226" y="1935"/>
                    </a:lnTo>
                    <a:lnTo>
                      <a:pt x="1235" y="1941"/>
                    </a:lnTo>
                    <a:lnTo>
                      <a:pt x="1238" y="1941"/>
                    </a:lnTo>
                    <a:lnTo>
                      <a:pt x="1241" y="1938"/>
                    </a:lnTo>
                    <a:lnTo>
                      <a:pt x="1241" y="1936"/>
                    </a:lnTo>
                    <a:lnTo>
                      <a:pt x="1239" y="1931"/>
                    </a:lnTo>
                    <a:lnTo>
                      <a:pt x="1241" y="1931"/>
                    </a:lnTo>
                    <a:lnTo>
                      <a:pt x="1245" y="1938"/>
                    </a:lnTo>
                    <a:lnTo>
                      <a:pt x="1246" y="1940"/>
                    </a:lnTo>
                    <a:lnTo>
                      <a:pt x="1246" y="1943"/>
                    </a:lnTo>
                    <a:lnTo>
                      <a:pt x="1247" y="1951"/>
                    </a:lnTo>
                    <a:lnTo>
                      <a:pt x="1247" y="1952"/>
                    </a:lnTo>
                    <a:lnTo>
                      <a:pt x="1247" y="1956"/>
                    </a:lnTo>
                    <a:lnTo>
                      <a:pt x="1247" y="1957"/>
                    </a:lnTo>
                    <a:lnTo>
                      <a:pt x="1247" y="1958"/>
                    </a:lnTo>
                    <a:lnTo>
                      <a:pt x="1252" y="1962"/>
                    </a:lnTo>
                    <a:lnTo>
                      <a:pt x="1254" y="1962"/>
                    </a:lnTo>
                    <a:lnTo>
                      <a:pt x="1255" y="1962"/>
                    </a:lnTo>
                    <a:lnTo>
                      <a:pt x="1259" y="1958"/>
                    </a:lnTo>
                    <a:lnTo>
                      <a:pt x="1259" y="1957"/>
                    </a:lnTo>
                    <a:lnTo>
                      <a:pt x="1258" y="1955"/>
                    </a:lnTo>
                    <a:lnTo>
                      <a:pt x="1255" y="1953"/>
                    </a:lnTo>
                    <a:lnTo>
                      <a:pt x="1254" y="1953"/>
                    </a:lnTo>
                    <a:lnTo>
                      <a:pt x="1250" y="1949"/>
                    </a:lnTo>
                    <a:lnTo>
                      <a:pt x="1250" y="1948"/>
                    </a:lnTo>
                    <a:lnTo>
                      <a:pt x="1255" y="1948"/>
                    </a:lnTo>
                    <a:lnTo>
                      <a:pt x="1256" y="1948"/>
                    </a:lnTo>
                    <a:lnTo>
                      <a:pt x="1260" y="1951"/>
                    </a:lnTo>
                    <a:lnTo>
                      <a:pt x="1264" y="1956"/>
                    </a:lnTo>
                    <a:lnTo>
                      <a:pt x="1267" y="1960"/>
                    </a:lnTo>
                    <a:lnTo>
                      <a:pt x="1269" y="1965"/>
                    </a:lnTo>
                    <a:lnTo>
                      <a:pt x="1267" y="1969"/>
                    </a:lnTo>
                    <a:lnTo>
                      <a:pt x="1264" y="1975"/>
                    </a:lnTo>
                    <a:lnTo>
                      <a:pt x="1263" y="1979"/>
                    </a:lnTo>
                    <a:lnTo>
                      <a:pt x="1259" y="1987"/>
                    </a:lnTo>
                    <a:lnTo>
                      <a:pt x="1258" y="1991"/>
                    </a:lnTo>
                    <a:lnTo>
                      <a:pt x="1255" y="1996"/>
                    </a:lnTo>
                    <a:lnTo>
                      <a:pt x="1252" y="2002"/>
                    </a:lnTo>
                    <a:lnTo>
                      <a:pt x="1247" y="2000"/>
                    </a:lnTo>
                    <a:lnTo>
                      <a:pt x="1246" y="1999"/>
                    </a:lnTo>
                    <a:lnTo>
                      <a:pt x="1243" y="1999"/>
                    </a:lnTo>
                    <a:lnTo>
                      <a:pt x="1238" y="1996"/>
                    </a:lnTo>
                    <a:lnTo>
                      <a:pt x="1237" y="1996"/>
                    </a:lnTo>
                    <a:lnTo>
                      <a:pt x="1233" y="1995"/>
                    </a:lnTo>
                    <a:lnTo>
                      <a:pt x="1224" y="1991"/>
                    </a:lnTo>
                    <a:lnTo>
                      <a:pt x="1247" y="2000"/>
                    </a:lnTo>
                    <a:lnTo>
                      <a:pt x="1245" y="1996"/>
                    </a:lnTo>
                    <a:lnTo>
                      <a:pt x="1243" y="1994"/>
                    </a:lnTo>
                    <a:lnTo>
                      <a:pt x="1245" y="1989"/>
                    </a:lnTo>
                    <a:lnTo>
                      <a:pt x="1246" y="1986"/>
                    </a:lnTo>
                    <a:lnTo>
                      <a:pt x="1246" y="1985"/>
                    </a:lnTo>
                    <a:lnTo>
                      <a:pt x="1246" y="1983"/>
                    </a:lnTo>
                    <a:lnTo>
                      <a:pt x="1238" y="1974"/>
                    </a:lnTo>
                    <a:lnTo>
                      <a:pt x="1220" y="1961"/>
                    </a:lnTo>
                    <a:lnTo>
                      <a:pt x="1209" y="1955"/>
                    </a:lnTo>
                    <a:lnTo>
                      <a:pt x="1205" y="1953"/>
                    </a:lnTo>
                    <a:lnTo>
                      <a:pt x="1204" y="1952"/>
                    </a:lnTo>
                    <a:lnTo>
                      <a:pt x="1192" y="1952"/>
                    </a:lnTo>
                    <a:lnTo>
                      <a:pt x="1190" y="1952"/>
                    </a:lnTo>
                    <a:lnTo>
                      <a:pt x="1188" y="1953"/>
                    </a:lnTo>
                    <a:lnTo>
                      <a:pt x="1187" y="1955"/>
                    </a:lnTo>
                    <a:lnTo>
                      <a:pt x="1186" y="1957"/>
                    </a:lnTo>
                    <a:lnTo>
                      <a:pt x="1184" y="1957"/>
                    </a:lnTo>
                    <a:lnTo>
                      <a:pt x="1178" y="1957"/>
                    </a:lnTo>
                    <a:lnTo>
                      <a:pt x="1175" y="1956"/>
                    </a:lnTo>
                    <a:lnTo>
                      <a:pt x="1169" y="1952"/>
                    </a:lnTo>
                    <a:lnTo>
                      <a:pt x="1162" y="1949"/>
                    </a:lnTo>
                    <a:lnTo>
                      <a:pt x="1158" y="1947"/>
                    </a:lnTo>
                    <a:lnTo>
                      <a:pt x="1158" y="1944"/>
                    </a:lnTo>
                    <a:lnTo>
                      <a:pt x="1162" y="1945"/>
                    </a:lnTo>
                    <a:lnTo>
                      <a:pt x="1163" y="1947"/>
                    </a:lnTo>
                    <a:lnTo>
                      <a:pt x="1167" y="1948"/>
                    </a:lnTo>
                    <a:lnTo>
                      <a:pt x="1169" y="1949"/>
                    </a:lnTo>
                    <a:lnTo>
                      <a:pt x="1170" y="1949"/>
                    </a:lnTo>
                    <a:lnTo>
                      <a:pt x="1180" y="1951"/>
                    </a:lnTo>
                    <a:lnTo>
                      <a:pt x="1180" y="1952"/>
                    </a:lnTo>
                    <a:lnTo>
                      <a:pt x="1182" y="1951"/>
                    </a:lnTo>
                    <a:lnTo>
                      <a:pt x="1186" y="1948"/>
                    </a:lnTo>
                    <a:lnTo>
                      <a:pt x="1187" y="1947"/>
                    </a:lnTo>
                    <a:lnTo>
                      <a:pt x="1186" y="1945"/>
                    </a:lnTo>
                    <a:lnTo>
                      <a:pt x="1182" y="1943"/>
                    </a:lnTo>
                    <a:lnTo>
                      <a:pt x="1180" y="1941"/>
                    </a:lnTo>
                    <a:lnTo>
                      <a:pt x="1179" y="1940"/>
                    </a:lnTo>
                    <a:lnTo>
                      <a:pt x="1180" y="1936"/>
                    </a:lnTo>
                    <a:lnTo>
                      <a:pt x="1182" y="1936"/>
                    </a:lnTo>
                    <a:lnTo>
                      <a:pt x="1187" y="1938"/>
                    </a:lnTo>
                    <a:lnTo>
                      <a:pt x="1188" y="1938"/>
                    </a:lnTo>
                    <a:lnTo>
                      <a:pt x="1191" y="1940"/>
                    </a:lnTo>
                    <a:lnTo>
                      <a:pt x="1201" y="1943"/>
                    </a:lnTo>
                    <a:lnTo>
                      <a:pt x="1209" y="1944"/>
                    </a:lnTo>
                    <a:lnTo>
                      <a:pt x="1210" y="1944"/>
                    </a:lnTo>
                    <a:lnTo>
                      <a:pt x="1216" y="1940"/>
                    </a:lnTo>
                    <a:lnTo>
                      <a:pt x="1216" y="1939"/>
                    </a:lnTo>
                    <a:lnTo>
                      <a:pt x="1208" y="1934"/>
                    </a:lnTo>
                    <a:lnTo>
                      <a:pt x="1204" y="1934"/>
                    </a:lnTo>
                    <a:lnTo>
                      <a:pt x="1199" y="1932"/>
                    </a:lnTo>
                    <a:lnTo>
                      <a:pt x="1195" y="1931"/>
                    </a:lnTo>
                    <a:lnTo>
                      <a:pt x="1195" y="1930"/>
                    </a:lnTo>
                    <a:lnTo>
                      <a:pt x="1192" y="1928"/>
                    </a:lnTo>
                    <a:lnTo>
                      <a:pt x="1190" y="1924"/>
                    </a:lnTo>
                    <a:lnTo>
                      <a:pt x="1190" y="1923"/>
                    </a:lnTo>
                    <a:lnTo>
                      <a:pt x="1191" y="1923"/>
                    </a:lnTo>
                    <a:lnTo>
                      <a:pt x="1196" y="1924"/>
                    </a:lnTo>
                    <a:lnTo>
                      <a:pt x="1197" y="1924"/>
                    </a:lnTo>
                    <a:lnTo>
                      <a:pt x="1200" y="1926"/>
                    </a:lnTo>
                    <a:lnTo>
                      <a:pt x="1203" y="1927"/>
                    </a:lnTo>
                    <a:lnTo>
                      <a:pt x="1204" y="1928"/>
                    </a:lnTo>
                    <a:lnTo>
                      <a:pt x="1205" y="1928"/>
                    </a:lnTo>
                    <a:lnTo>
                      <a:pt x="1207" y="1930"/>
                    </a:lnTo>
                    <a:lnTo>
                      <a:pt x="1208" y="1930"/>
                    </a:lnTo>
                    <a:lnTo>
                      <a:pt x="1209" y="1930"/>
                    </a:lnTo>
                    <a:lnTo>
                      <a:pt x="1210" y="1926"/>
                    </a:lnTo>
                    <a:lnTo>
                      <a:pt x="1210" y="1924"/>
                    </a:lnTo>
                    <a:lnTo>
                      <a:pt x="1209" y="1922"/>
                    </a:lnTo>
                    <a:lnTo>
                      <a:pt x="1207" y="1919"/>
                    </a:lnTo>
                    <a:lnTo>
                      <a:pt x="1199" y="1917"/>
                    </a:lnTo>
                    <a:lnTo>
                      <a:pt x="1190" y="1907"/>
                    </a:lnTo>
                    <a:lnTo>
                      <a:pt x="1190" y="1906"/>
                    </a:lnTo>
                    <a:lnTo>
                      <a:pt x="1190" y="1893"/>
                    </a:lnTo>
                    <a:lnTo>
                      <a:pt x="1190" y="1890"/>
                    </a:lnTo>
                    <a:lnTo>
                      <a:pt x="1188" y="1888"/>
                    </a:lnTo>
                    <a:lnTo>
                      <a:pt x="1182" y="1879"/>
                    </a:lnTo>
                    <a:lnTo>
                      <a:pt x="1180" y="1877"/>
                    </a:lnTo>
                    <a:lnTo>
                      <a:pt x="1179" y="1877"/>
                    </a:lnTo>
                    <a:lnTo>
                      <a:pt x="1178" y="1877"/>
                    </a:lnTo>
                    <a:lnTo>
                      <a:pt x="1176" y="1879"/>
                    </a:lnTo>
                    <a:lnTo>
                      <a:pt x="1170" y="1881"/>
                    </a:lnTo>
                    <a:lnTo>
                      <a:pt x="1170" y="1883"/>
                    </a:lnTo>
                    <a:lnTo>
                      <a:pt x="1165" y="1885"/>
                    </a:lnTo>
                    <a:lnTo>
                      <a:pt x="1162" y="1886"/>
                    </a:lnTo>
                    <a:lnTo>
                      <a:pt x="1161" y="1886"/>
                    </a:lnTo>
                    <a:lnTo>
                      <a:pt x="1165" y="1881"/>
                    </a:lnTo>
                    <a:lnTo>
                      <a:pt x="1166" y="1880"/>
                    </a:lnTo>
                    <a:lnTo>
                      <a:pt x="1165" y="1876"/>
                    </a:lnTo>
                    <a:lnTo>
                      <a:pt x="1163" y="1876"/>
                    </a:lnTo>
                    <a:lnTo>
                      <a:pt x="1158" y="1873"/>
                    </a:lnTo>
                    <a:lnTo>
                      <a:pt x="1157" y="1873"/>
                    </a:lnTo>
                    <a:lnTo>
                      <a:pt x="1154" y="1872"/>
                    </a:lnTo>
                    <a:lnTo>
                      <a:pt x="1153" y="1873"/>
                    </a:lnTo>
                    <a:lnTo>
                      <a:pt x="1146" y="1876"/>
                    </a:lnTo>
                    <a:lnTo>
                      <a:pt x="1144" y="1880"/>
                    </a:lnTo>
                    <a:lnTo>
                      <a:pt x="1135" y="1881"/>
                    </a:lnTo>
                    <a:lnTo>
                      <a:pt x="1135" y="1888"/>
                    </a:lnTo>
                    <a:lnTo>
                      <a:pt x="1135" y="1890"/>
                    </a:lnTo>
                    <a:lnTo>
                      <a:pt x="1136" y="1889"/>
                    </a:lnTo>
                    <a:lnTo>
                      <a:pt x="1137" y="1889"/>
                    </a:lnTo>
                    <a:lnTo>
                      <a:pt x="1141" y="1889"/>
                    </a:lnTo>
                    <a:lnTo>
                      <a:pt x="1150" y="1890"/>
                    </a:lnTo>
                    <a:lnTo>
                      <a:pt x="1152" y="1890"/>
                    </a:lnTo>
                    <a:lnTo>
                      <a:pt x="1153" y="1890"/>
                    </a:lnTo>
                    <a:lnTo>
                      <a:pt x="1166" y="1894"/>
                    </a:lnTo>
                    <a:lnTo>
                      <a:pt x="1165" y="1894"/>
                    </a:lnTo>
                    <a:lnTo>
                      <a:pt x="1162" y="1896"/>
                    </a:lnTo>
                    <a:lnTo>
                      <a:pt x="1154" y="1896"/>
                    </a:lnTo>
                    <a:lnTo>
                      <a:pt x="1142" y="1894"/>
                    </a:lnTo>
                    <a:lnTo>
                      <a:pt x="1141" y="1896"/>
                    </a:lnTo>
                    <a:lnTo>
                      <a:pt x="1142" y="1897"/>
                    </a:lnTo>
                    <a:lnTo>
                      <a:pt x="1141" y="1897"/>
                    </a:lnTo>
                    <a:lnTo>
                      <a:pt x="1138" y="1900"/>
                    </a:lnTo>
                    <a:lnTo>
                      <a:pt x="1135" y="1900"/>
                    </a:lnTo>
                    <a:lnTo>
                      <a:pt x="1135" y="1903"/>
                    </a:lnTo>
                    <a:lnTo>
                      <a:pt x="1144" y="1902"/>
                    </a:lnTo>
                    <a:lnTo>
                      <a:pt x="1149" y="1907"/>
                    </a:lnTo>
                    <a:lnTo>
                      <a:pt x="1152" y="1909"/>
                    </a:lnTo>
                    <a:lnTo>
                      <a:pt x="1150" y="1910"/>
                    </a:lnTo>
                    <a:lnTo>
                      <a:pt x="1149" y="1910"/>
                    </a:lnTo>
                    <a:lnTo>
                      <a:pt x="1148" y="1911"/>
                    </a:lnTo>
                    <a:lnTo>
                      <a:pt x="1146" y="1913"/>
                    </a:lnTo>
                    <a:lnTo>
                      <a:pt x="1148" y="1917"/>
                    </a:lnTo>
                    <a:lnTo>
                      <a:pt x="1155" y="1918"/>
                    </a:lnTo>
                    <a:lnTo>
                      <a:pt x="1162" y="1923"/>
                    </a:lnTo>
                    <a:lnTo>
                      <a:pt x="1167" y="1923"/>
                    </a:lnTo>
                    <a:lnTo>
                      <a:pt x="1170" y="1922"/>
                    </a:lnTo>
                    <a:lnTo>
                      <a:pt x="1171" y="1923"/>
                    </a:lnTo>
                    <a:lnTo>
                      <a:pt x="1169" y="1926"/>
                    </a:lnTo>
                    <a:lnTo>
                      <a:pt x="1166" y="1930"/>
                    </a:lnTo>
                    <a:lnTo>
                      <a:pt x="1162" y="1934"/>
                    </a:lnTo>
                    <a:lnTo>
                      <a:pt x="1161" y="1934"/>
                    </a:lnTo>
                    <a:lnTo>
                      <a:pt x="1159" y="1932"/>
                    </a:lnTo>
                    <a:lnTo>
                      <a:pt x="1158" y="1931"/>
                    </a:lnTo>
                    <a:lnTo>
                      <a:pt x="1159" y="1931"/>
                    </a:lnTo>
                    <a:lnTo>
                      <a:pt x="1159" y="1930"/>
                    </a:lnTo>
                    <a:lnTo>
                      <a:pt x="1157" y="1928"/>
                    </a:lnTo>
                    <a:lnTo>
                      <a:pt x="1154" y="1928"/>
                    </a:lnTo>
                    <a:lnTo>
                      <a:pt x="1153" y="1928"/>
                    </a:lnTo>
                    <a:lnTo>
                      <a:pt x="1148" y="1930"/>
                    </a:lnTo>
                    <a:lnTo>
                      <a:pt x="1145" y="1932"/>
                    </a:lnTo>
                    <a:lnTo>
                      <a:pt x="1145" y="1934"/>
                    </a:lnTo>
                    <a:lnTo>
                      <a:pt x="1142" y="1960"/>
                    </a:lnTo>
                    <a:lnTo>
                      <a:pt x="1142" y="1961"/>
                    </a:lnTo>
                    <a:lnTo>
                      <a:pt x="1144" y="1962"/>
                    </a:lnTo>
                    <a:lnTo>
                      <a:pt x="1145" y="1962"/>
                    </a:lnTo>
                    <a:lnTo>
                      <a:pt x="1149" y="1964"/>
                    </a:lnTo>
                    <a:lnTo>
                      <a:pt x="1157" y="1970"/>
                    </a:lnTo>
                    <a:lnTo>
                      <a:pt x="1161" y="1978"/>
                    </a:lnTo>
                    <a:lnTo>
                      <a:pt x="1159" y="1978"/>
                    </a:lnTo>
                    <a:lnTo>
                      <a:pt x="1157" y="1978"/>
                    </a:lnTo>
                    <a:lnTo>
                      <a:pt x="1152" y="1981"/>
                    </a:lnTo>
                    <a:lnTo>
                      <a:pt x="1150" y="1981"/>
                    </a:lnTo>
                    <a:lnTo>
                      <a:pt x="1140" y="1983"/>
                    </a:lnTo>
                    <a:lnTo>
                      <a:pt x="1135" y="1985"/>
                    </a:lnTo>
                    <a:lnTo>
                      <a:pt x="1132" y="1986"/>
                    </a:lnTo>
                    <a:lnTo>
                      <a:pt x="1125" y="1990"/>
                    </a:lnTo>
                    <a:lnTo>
                      <a:pt x="1120" y="1994"/>
                    </a:lnTo>
                    <a:lnTo>
                      <a:pt x="1119" y="1975"/>
                    </a:lnTo>
                    <a:lnTo>
                      <a:pt x="1114" y="1973"/>
                    </a:lnTo>
                    <a:lnTo>
                      <a:pt x="1114" y="1972"/>
                    </a:lnTo>
                    <a:lnTo>
                      <a:pt x="1114" y="1969"/>
                    </a:lnTo>
                    <a:lnTo>
                      <a:pt x="1114" y="1968"/>
                    </a:lnTo>
                    <a:lnTo>
                      <a:pt x="1115" y="1968"/>
                    </a:lnTo>
                    <a:lnTo>
                      <a:pt x="1112" y="1962"/>
                    </a:lnTo>
                    <a:lnTo>
                      <a:pt x="1110" y="1956"/>
                    </a:lnTo>
                    <a:lnTo>
                      <a:pt x="1108" y="1956"/>
                    </a:lnTo>
                    <a:lnTo>
                      <a:pt x="1104" y="1957"/>
                    </a:lnTo>
                    <a:lnTo>
                      <a:pt x="1094" y="1960"/>
                    </a:lnTo>
                    <a:lnTo>
                      <a:pt x="1093" y="1961"/>
                    </a:lnTo>
                    <a:lnTo>
                      <a:pt x="1091" y="1961"/>
                    </a:lnTo>
                    <a:lnTo>
                      <a:pt x="1090" y="1962"/>
                    </a:lnTo>
                    <a:lnTo>
                      <a:pt x="1089" y="1962"/>
                    </a:lnTo>
                    <a:lnTo>
                      <a:pt x="1086" y="1964"/>
                    </a:lnTo>
                    <a:lnTo>
                      <a:pt x="1069" y="1973"/>
                    </a:lnTo>
                    <a:lnTo>
                      <a:pt x="1064" y="1975"/>
                    </a:lnTo>
                    <a:lnTo>
                      <a:pt x="1064" y="1977"/>
                    </a:lnTo>
                    <a:lnTo>
                      <a:pt x="1064" y="1982"/>
                    </a:lnTo>
                    <a:lnTo>
                      <a:pt x="1064" y="1983"/>
                    </a:lnTo>
                    <a:lnTo>
                      <a:pt x="1065" y="1983"/>
                    </a:lnTo>
                    <a:lnTo>
                      <a:pt x="1068" y="1983"/>
                    </a:lnTo>
                    <a:lnTo>
                      <a:pt x="1072" y="1987"/>
                    </a:lnTo>
                    <a:lnTo>
                      <a:pt x="1077" y="1991"/>
                    </a:lnTo>
                    <a:lnTo>
                      <a:pt x="1077" y="1992"/>
                    </a:lnTo>
                    <a:lnTo>
                      <a:pt x="1077" y="1994"/>
                    </a:lnTo>
                    <a:lnTo>
                      <a:pt x="1076" y="1998"/>
                    </a:lnTo>
                    <a:lnTo>
                      <a:pt x="1068" y="2008"/>
                    </a:lnTo>
                    <a:lnTo>
                      <a:pt x="1066" y="2010"/>
                    </a:lnTo>
                    <a:lnTo>
                      <a:pt x="1065" y="2011"/>
                    </a:lnTo>
                    <a:lnTo>
                      <a:pt x="1064" y="2011"/>
                    </a:lnTo>
                    <a:lnTo>
                      <a:pt x="1061" y="2011"/>
                    </a:lnTo>
                    <a:lnTo>
                      <a:pt x="1059" y="2012"/>
                    </a:lnTo>
                    <a:lnTo>
                      <a:pt x="1055" y="2015"/>
                    </a:lnTo>
                    <a:lnTo>
                      <a:pt x="1052" y="2017"/>
                    </a:lnTo>
                    <a:lnTo>
                      <a:pt x="1049" y="2020"/>
                    </a:lnTo>
                    <a:lnTo>
                      <a:pt x="1051" y="2023"/>
                    </a:lnTo>
                    <a:lnTo>
                      <a:pt x="1052" y="2024"/>
                    </a:lnTo>
                    <a:lnTo>
                      <a:pt x="1066" y="2032"/>
                    </a:lnTo>
                    <a:lnTo>
                      <a:pt x="1068" y="2032"/>
                    </a:lnTo>
                    <a:lnTo>
                      <a:pt x="1073" y="2027"/>
                    </a:lnTo>
                    <a:lnTo>
                      <a:pt x="1077" y="2023"/>
                    </a:lnTo>
                    <a:lnTo>
                      <a:pt x="1080" y="2019"/>
                    </a:lnTo>
                    <a:lnTo>
                      <a:pt x="1082" y="2015"/>
                    </a:lnTo>
                    <a:lnTo>
                      <a:pt x="1086" y="2008"/>
                    </a:lnTo>
                    <a:lnTo>
                      <a:pt x="1089" y="2003"/>
                    </a:lnTo>
                    <a:lnTo>
                      <a:pt x="1090" y="2002"/>
                    </a:lnTo>
                    <a:lnTo>
                      <a:pt x="1095" y="1992"/>
                    </a:lnTo>
                    <a:lnTo>
                      <a:pt x="1095" y="1991"/>
                    </a:lnTo>
                    <a:lnTo>
                      <a:pt x="1093" y="1983"/>
                    </a:lnTo>
                    <a:lnTo>
                      <a:pt x="1099" y="1985"/>
                    </a:lnTo>
                    <a:lnTo>
                      <a:pt x="1104" y="1989"/>
                    </a:lnTo>
                    <a:lnTo>
                      <a:pt x="1110" y="2000"/>
                    </a:lnTo>
                    <a:lnTo>
                      <a:pt x="1111" y="2000"/>
                    </a:lnTo>
                    <a:lnTo>
                      <a:pt x="1108" y="2002"/>
                    </a:lnTo>
                    <a:lnTo>
                      <a:pt x="1103" y="2006"/>
                    </a:lnTo>
                    <a:lnTo>
                      <a:pt x="1101" y="2006"/>
                    </a:lnTo>
                    <a:lnTo>
                      <a:pt x="1099" y="2007"/>
                    </a:lnTo>
                    <a:lnTo>
                      <a:pt x="1089" y="2015"/>
                    </a:lnTo>
                    <a:lnTo>
                      <a:pt x="1086" y="2016"/>
                    </a:lnTo>
                    <a:lnTo>
                      <a:pt x="1070" y="2037"/>
                    </a:lnTo>
                    <a:lnTo>
                      <a:pt x="1069" y="2040"/>
                    </a:lnTo>
                    <a:lnTo>
                      <a:pt x="1070" y="2040"/>
                    </a:lnTo>
                    <a:lnTo>
                      <a:pt x="1072" y="2040"/>
                    </a:lnTo>
                    <a:lnTo>
                      <a:pt x="1076" y="2038"/>
                    </a:lnTo>
                    <a:lnTo>
                      <a:pt x="1078" y="2037"/>
                    </a:lnTo>
                    <a:lnTo>
                      <a:pt x="1081" y="2034"/>
                    </a:lnTo>
                    <a:lnTo>
                      <a:pt x="1083" y="2032"/>
                    </a:lnTo>
                    <a:lnTo>
                      <a:pt x="1086" y="2029"/>
                    </a:lnTo>
                    <a:lnTo>
                      <a:pt x="1089" y="2028"/>
                    </a:lnTo>
                    <a:lnTo>
                      <a:pt x="1085" y="2036"/>
                    </a:lnTo>
                    <a:lnTo>
                      <a:pt x="1082" y="2040"/>
                    </a:lnTo>
                    <a:lnTo>
                      <a:pt x="1080" y="2044"/>
                    </a:lnTo>
                    <a:lnTo>
                      <a:pt x="1077" y="2047"/>
                    </a:lnTo>
                    <a:lnTo>
                      <a:pt x="1072" y="2054"/>
                    </a:lnTo>
                    <a:lnTo>
                      <a:pt x="1070" y="2058"/>
                    </a:lnTo>
                    <a:lnTo>
                      <a:pt x="1068" y="2061"/>
                    </a:lnTo>
                    <a:lnTo>
                      <a:pt x="1065" y="2064"/>
                    </a:lnTo>
                    <a:lnTo>
                      <a:pt x="1061" y="2071"/>
                    </a:lnTo>
                    <a:lnTo>
                      <a:pt x="1060" y="2071"/>
                    </a:lnTo>
                    <a:lnTo>
                      <a:pt x="1059" y="2074"/>
                    </a:lnTo>
                    <a:lnTo>
                      <a:pt x="1056" y="2080"/>
                    </a:lnTo>
                    <a:lnTo>
                      <a:pt x="1055" y="2085"/>
                    </a:lnTo>
                    <a:lnTo>
                      <a:pt x="1049" y="2091"/>
                    </a:lnTo>
                    <a:lnTo>
                      <a:pt x="1046" y="2095"/>
                    </a:lnTo>
                    <a:lnTo>
                      <a:pt x="1032" y="2091"/>
                    </a:lnTo>
                    <a:lnTo>
                      <a:pt x="1021" y="2093"/>
                    </a:lnTo>
                    <a:lnTo>
                      <a:pt x="1021" y="2095"/>
                    </a:lnTo>
                    <a:lnTo>
                      <a:pt x="1019" y="2096"/>
                    </a:lnTo>
                    <a:lnTo>
                      <a:pt x="1018" y="2099"/>
                    </a:lnTo>
                    <a:lnTo>
                      <a:pt x="1019" y="2100"/>
                    </a:lnTo>
                    <a:lnTo>
                      <a:pt x="1022" y="2100"/>
                    </a:lnTo>
                    <a:lnTo>
                      <a:pt x="1025" y="2101"/>
                    </a:lnTo>
                    <a:lnTo>
                      <a:pt x="1025" y="2102"/>
                    </a:lnTo>
                    <a:lnTo>
                      <a:pt x="1025" y="2104"/>
                    </a:lnTo>
                    <a:lnTo>
                      <a:pt x="1025" y="2108"/>
                    </a:lnTo>
                    <a:lnTo>
                      <a:pt x="1023" y="2109"/>
                    </a:lnTo>
                    <a:lnTo>
                      <a:pt x="1021" y="2112"/>
                    </a:lnTo>
                    <a:lnTo>
                      <a:pt x="1018" y="2113"/>
                    </a:lnTo>
                    <a:lnTo>
                      <a:pt x="1014" y="2117"/>
                    </a:lnTo>
                    <a:lnTo>
                      <a:pt x="1013" y="2119"/>
                    </a:lnTo>
                    <a:lnTo>
                      <a:pt x="1011" y="2131"/>
                    </a:lnTo>
                    <a:lnTo>
                      <a:pt x="1011" y="2133"/>
                    </a:lnTo>
                    <a:lnTo>
                      <a:pt x="1011" y="2135"/>
                    </a:lnTo>
                    <a:lnTo>
                      <a:pt x="1013" y="2135"/>
                    </a:lnTo>
                    <a:lnTo>
                      <a:pt x="1014" y="2136"/>
                    </a:lnTo>
                    <a:lnTo>
                      <a:pt x="1015" y="2136"/>
                    </a:lnTo>
                    <a:lnTo>
                      <a:pt x="1017" y="2136"/>
                    </a:lnTo>
                    <a:lnTo>
                      <a:pt x="1019" y="2136"/>
                    </a:lnTo>
                    <a:lnTo>
                      <a:pt x="1022" y="2134"/>
                    </a:lnTo>
                    <a:lnTo>
                      <a:pt x="1026" y="2130"/>
                    </a:lnTo>
                    <a:lnTo>
                      <a:pt x="1027" y="2129"/>
                    </a:lnTo>
                    <a:lnTo>
                      <a:pt x="1029" y="2129"/>
                    </a:lnTo>
                    <a:lnTo>
                      <a:pt x="1030" y="2129"/>
                    </a:lnTo>
                    <a:lnTo>
                      <a:pt x="1031" y="2138"/>
                    </a:lnTo>
                    <a:lnTo>
                      <a:pt x="1030" y="2138"/>
                    </a:lnTo>
                    <a:lnTo>
                      <a:pt x="1027" y="2142"/>
                    </a:lnTo>
                    <a:lnTo>
                      <a:pt x="1026" y="2143"/>
                    </a:lnTo>
                    <a:lnTo>
                      <a:pt x="1025" y="2143"/>
                    </a:lnTo>
                    <a:lnTo>
                      <a:pt x="1022" y="2143"/>
                    </a:lnTo>
                    <a:lnTo>
                      <a:pt x="1019" y="2143"/>
                    </a:lnTo>
                    <a:lnTo>
                      <a:pt x="1018" y="2143"/>
                    </a:lnTo>
                    <a:lnTo>
                      <a:pt x="1013" y="2143"/>
                    </a:lnTo>
                    <a:lnTo>
                      <a:pt x="1009" y="2144"/>
                    </a:lnTo>
                    <a:lnTo>
                      <a:pt x="1008" y="2146"/>
                    </a:lnTo>
                    <a:lnTo>
                      <a:pt x="1008" y="2151"/>
                    </a:lnTo>
                    <a:lnTo>
                      <a:pt x="1008" y="2154"/>
                    </a:lnTo>
                    <a:lnTo>
                      <a:pt x="1008" y="2155"/>
                    </a:lnTo>
                    <a:lnTo>
                      <a:pt x="1009" y="2156"/>
                    </a:lnTo>
                    <a:lnTo>
                      <a:pt x="1010" y="2157"/>
                    </a:lnTo>
                    <a:lnTo>
                      <a:pt x="1013" y="2160"/>
                    </a:lnTo>
                    <a:lnTo>
                      <a:pt x="1014" y="2161"/>
                    </a:lnTo>
                    <a:lnTo>
                      <a:pt x="1017" y="2164"/>
                    </a:lnTo>
                    <a:lnTo>
                      <a:pt x="1021" y="2168"/>
                    </a:lnTo>
                    <a:lnTo>
                      <a:pt x="1022" y="2173"/>
                    </a:lnTo>
                    <a:lnTo>
                      <a:pt x="1019" y="2176"/>
                    </a:lnTo>
                    <a:lnTo>
                      <a:pt x="1015" y="2174"/>
                    </a:lnTo>
                    <a:lnTo>
                      <a:pt x="1008" y="2169"/>
                    </a:lnTo>
                    <a:lnTo>
                      <a:pt x="1005" y="2165"/>
                    </a:lnTo>
                    <a:lnTo>
                      <a:pt x="1004" y="2164"/>
                    </a:lnTo>
                    <a:lnTo>
                      <a:pt x="1002" y="2164"/>
                    </a:lnTo>
                    <a:lnTo>
                      <a:pt x="1000" y="2165"/>
                    </a:lnTo>
                    <a:lnTo>
                      <a:pt x="998" y="2168"/>
                    </a:lnTo>
                    <a:lnTo>
                      <a:pt x="998" y="2169"/>
                    </a:lnTo>
                    <a:lnTo>
                      <a:pt x="1001" y="2174"/>
                    </a:lnTo>
                    <a:lnTo>
                      <a:pt x="1001" y="2176"/>
                    </a:lnTo>
                    <a:lnTo>
                      <a:pt x="1004" y="2177"/>
                    </a:lnTo>
                    <a:lnTo>
                      <a:pt x="1008" y="2180"/>
                    </a:lnTo>
                    <a:lnTo>
                      <a:pt x="1006" y="2186"/>
                    </a:lnTo>
                    <a:lnTo>
                      <a:pt x="1006" y="2188"/>
                    </a:lnTo>
                    <a:lnTo>
                      <a:pt x="1004" y="2188"/>
                    </a:lnTo>
                    <a:lnTo>
                      <a:pt x="992" y="2188"/>
                    </a:lnTo>
                    <a:lnTo>
                      <a:pt x="970" y="2180"/>
                    </a:lnTo>
                    <a:lnTo>
                      <a:pt x="967" y="2178"/>
                    </a:lnTo>
                    <a:lnTo>
                      <a:pt x="966" y="2176"/>
                    </a:lnTo>
                    <a:lnTo>
                      <a:pt x="966" y="2174"/>
                    </a:lnTo>
                    <a:lnTo>
                      <a:pt x="968" y="2169"/>
                    </a:lnTo>
                    <a:lnTo>
                      <a:pt x="970" y="2167"/>
                    </a:lnTo>
                    <a:lnTo>
                      <a:pt x="971" y="2167"/>
                    </a:lnTo>
                    <a:lnTo>
                      <a:pt x="972" y="2164"/>
                    </a:lnTo>
                    <a:lnTo>
                      <a:pt x="974" y="2163"/>
                    </a:lnTo>
                    <a:lnTo>
                      <a:pt x="975" y="2155"/>
                    </a:lnTo>
                    <a:lnTo>
                      <a:pt x="975" y="2152"/>
                    </a:lnTo>
                    <a:lnTo>
                      <a:pt x="975" y="2151"/>
                    </a:lnTo>
                    <a:lnTo>
                      <a:pt x="972" y="2150"/>
                    </a:lnTo>
                    <a:lnTo>
                      <a:pt x="971" y="2148"/>
                    </a:lnTo>
                    <a:lnTo>
                      <a:pt x="970" y="2148"/>
                    </a:lnTo>
                    <a:lnTo>
                      <a:pt x="968" y="2148"/>
                    </a:lnTo>
                    <a:lnTo>
                      <a:pt x="963" y="2151"/>
                    </a:lnTo>
                    <a:lnTo>
                      <a:pt x="959" y="2142"/>
                    </a:lnTo>
                    <a:lnTo>
                      <a:pt x="958" y="2142"/>
                    </a:lnTo>
                    <a:lnTo>
                      <a:pt x="957" y="2142"/>
                    </a:lnTo>
                    <a:lnTo>
                      <a:pt x="954" y="2143"/>
                    </a:lnTo>
                    <a:lnTo>
                      <a:pt x="951" y="2150"/>
                    </a:lnTo>
                    <a:lnTo>
                      <a:pt x="951" y="2151"/>
                    </a:lnTo>
                    <a:lnTo>
                      <a:pt x="951" y="2154"/>
                    </a:lnTo>
                    <a:lnTo>
                      <a:pt x="953" y="2155"/>
                    </a:lnTo>
                    <a:lnTo>
                      <a:pt x="955" y="2156"/>
                    </a:lnTo>
                    <a:lnTo>
                      <a:pt x="958" y="2159"/>
                    </a:lnTo>
                    <a:lnTo>
                      <a:pt x="960" y="2169"/>
                    </a:lnTo>
                    <a:lnTo>
                      <a:pt x="958" y="2171"/>
                    </a:lnTo>
                    <a:lnTo>
                      <a:pt x="957" y="2171"/>
                    </a:lnTo>
                    <a:lnTo>
                      <a:pt x="955" y="2169"/>
                    </a:lnTo>
                    <a:lnTo>
                      <a:pt x="954" y="2167"/>
                    </a:lnTo>
                    <a:lnTo>
                      <a:pt x="953" y="2164"/>
                    </a:lnTo>
                    <a:lnTo>
                      <a:pt x="953" y="2163"/>
                    </a:lnTo>
                    <a:lnTo>
                      <a:pt x="953" y="2161"/>
                    </a:lnTo>
                    <a:lnTo>
                      <a:pt x="951" y="2161"/>
                    </a:lnTo>
                    <a:lnTo>
                      <a:pt x="949" y="2160"/>
                    </a:lnTo>
                    <a:lnTo>
                      <a:pt x="947" y="2160"/>
                    </a:lnTo>
                    <a:lnTo>
                      <a:pt x="937" y="2169"/>
                    </a:lnTo>
                    <a:lnTo>
                      <a:pt x="933" y="2172"/>
                    </a:lnTo>
                    <a:lnTo>
                      <a:pt x="932" y="2177"/>
                    </a:lnTo>
                    <a:lnTo>
                      <a:pt x="932" y="2180"/>
                    </a:lnTo>
                    <a:lnTo>
                      <a:pt x="937" y="2182"/>
                    </a:lnTo>
                    <a:lnTo>
                      <a:pt x="939" y="2184"/>
                    </a:lnTo>
                    <a:lnTo>
                      <a:pt x="941" y="2182"/>
                    </a:lnTo>
                    <a:lnTo>
                      <a:pt x="943" y="2184"/>
                    </a:lnTo>
                    <a:lnTo>
                      <a:pt x="945" y="2184"/>
                    </a:lnTo>
                    <a:lnTo>
                      <a:pt x="949" y="2186"/>
                    </a:lnTo>
                    <a:lnTo>
                      <a:pt x="950" y="2189"/>
                    </a:lnTo>
                    <a:lnTo>
                      <a:pt x="951" y="2191"/>
                    </a:lnTo>
                    <a:lnTo>
                      <a:pt x="957" y="2203"/>
                    </a:lnTo>
                    <a:lnTo>
                      <a:pt x="958" y="2214"/>
                    </a:lnTo>
                    <a:lnTo>
                      <a:pt x="957" y="2215"/>
                    </a:lnTo>
                    <a:lnTo>
                      <a:pt x="955" y="2219"/>
                    </a:lnTo>
                    <a:lnTo>
                      <a:pt x="949" y="2219"/>
                    </a:lnTo>
                    <a:lnTo>
                      <a:pt x="939" y="2219"/>
                    </a:lnTo>
                    <a:lnTo>
                      <a:pt x="938" y="2223"/>
                    </a:lnTo>
                    <a:lnTo>
                      <a:pt x="941" y="2226"/>
                    </a:lnTo>
                    <a:lnTo>
                      <a:pt x="943" y="2228"/>
                    </a:lnTo>
                    <a:lnTo>
                      <a:pt x="947" y="2235"/>
                    </a:lnTo>
                    <a:lnTo>
                      <a:pt x="947" y="2236"/>
                    </a:lnTo>
                    <a:lnTo>
                      <a:pt x="953" y="2236"/>
                    </a:lnTo>
                    <a:lnTo>
                      <a:pt x="954" y="2233"/>
                    </a:lnTo>
                    <a:lnTo>
                      <a:pt x="955" y="2232"/>
                    </a:lnTo>
                    <a:lnTo>
                      <a:pt x="957" y="2231"/>
                    </a:lnTo>
                    <a:lnTo>
                      <a:pt x="958" y="2231"/>
                    </a:lnTo>
                    <a:lnTo>
                      <a:pt x="958" y="2232"/>
                    </a:lnTo>
                    <a:lnTo>
                      <a:pt x="958" y="2235"/>
                    </a:lnTo>
                    <a:lnTo>
                      <a:pt x="959" y="2236"/>
                    </a:lnTo>
                    <a:lnTo>
                      <a:pt x="967" y="2236"/>
                    </a:lnTo>
                    <a:lnTo>
                      <a:pt x="970" y="2231"/>
                    </a:lnTo>
                    <a:lnTo>
                      <a:pt x="977" y="2226"/>
                    </a:lnTo>
                    <a:lnTo>
                      <a:pt x="979" y="2227"/>
                    </a:lnTo>
                    <a:lnTo>
                      <a:pt x="980" y="2228"/>
                    </a:lnTo>
                    <a:lnTo>
                      <a:pt x="980" y="2235"/>
                    </a:lnTo>
                    <a:lnTo>
                      <a:pt x="980" y="2236"/>
                    </a:lnTo>
                    <a:lnTo>
                      <a:pt x="980" y="2240"/>
                    </a:lnTo>
                    <a:lnTo>
                      <a:pt x="976" y="2261"/>
                    </a:lnTo>
                    <a:lnTo>
                      <a:pt x="970" y="2257"/>
                    </a:lnTo>
                    <a:lnTo>
                      <a:pt x="954" y="2249"/>
                    </a:lnTo>
                    <a:lnTo>
                      <a:pt x="945" y="2250"/>
                    </a:lnTo>
                    <a:lnTo>
                      <a:pt x="942" y="2250"/>
                    </a:lnTo>
                    <a:lnTo>
                      <a:pt x="941" y="2250"/>
                    </a:lnTo>
                    <a:lnTo>
                      <a:pt x="929" y="2245"/>
                    </a:lnTo>
                    <a:lnTo>
                      <a:pt x="920" y="2241"/>
                    </a:lnTo>
                    <a:lnTo>
                      <a:pt x="919" y="2239"/>
                    </a:lnTo>
                    <a:lnTo>
                      <a:pt x="919" y="2236"/>
                    </a:lnTo>
                    <a:lnTo>
                      <a:pt x="905" y="2236"/>
                    </a:lnTo>
                    <a:lnTo>
                      <a:pt x="899" y="2236"/>
                    </a:lnTo>
                    <a:lnTo>
                      <a:pt x="898" y="2239"/>
                    </a:lnTo>
                    <a:lnTo>
                      <a:pt x="896" y="2243"/>
                    </a:lnTo>
                    <a:lnTo>
                      <a:pt x="892" y="2239"/>
                    </a:lnTo>
                    <a:lnTo>
                      <a:pt x="891" y="2236"/>
                    </a:lnTo>
                    <a:lnTo>
                      <a:pt x="888" y="2236"/>
                    </a:lnTo>
                    <a:lnTo>
                      <a:pt x="883" y="2236"/>
                    </a:lnTo>
                    <a:lnTo>
                      <a:pt x="881" y="2240"/>
                    </a:lnTo>
                    <a:lnTo>
                      <a:pt x="879" y="2244"/>
                    </a:lnTo>
                    <a:lnTo>
                      <a:pt x="879" y="2246"/>
                    </a:lnTo>
                    <a:lnTo>
                      <a:pt x="881" y="2254"/>
                    </a:lnTo>
                    <a:lnTo>
                      <a:pt x="882" y="2256"/>
                    </a:lnTo>
                    <a:lnTo>
                      <a:pt x="885" y="2257"/>
                    </a:lnTo>
                    <a:lnTo>
                      <a:pt x="903" y="2266"/>
                    </a:lnTo>
                    <a:lnTo>
                      <a:pt x="905" y="2267"/>
                    </a:lnTo>
                    <a:lnTo>
                      <a:pt x="909" y="2267"/>
                    </a:lnTo>
                    <a:lnTo>
                      <a:pt x="912" y="2267"/>
                    </a:lnTo>
                    <a:lnTo>
                      <a:pt x="912" y="2266"/>
                    </a:lnTo>
                    <a:lnTo>
                      <a:pt x="913" y="2266"/>
                    </a:lnTo>
                    <a:lnTo>
                      <a:pt x="915" y="2266"/>
                    </a:lnTo>
                    <a:lnTo>
                      <a:pt x="916" y="2266"/>
                    </a:lnTo>
                    <a:lnTo>
                      <a:pt x="921" y="2266"/>
                    </a:lnTo>
                    <a:lnTo>
                      <a:pt x="929" y="2273"/>
                    </a:lnTo>
                    <a:lnTo>
                      <a:pt x="932" y="2277"/>
                    </a:lnTo>
                    <a:lnTo>
                      <a:pt x="930" y="2278"/>
                    </a:lnTo>
                    <a:lnTo>
                      <a:pt x="929" y="2278"/>
                    </a:lnTo>
                    <a:lnTo>
                      <a:pt x="928" y="2277"/>
                    </a:lnTo>
                    <a:lnTo>
                      <a:pt x="924" y="2275"/>
                    </a:lnTo>
                    <a:lnTo>
                      <a:pt x="921" y="2274"/>
                    </a:lnTo>
                    <a:lnTo>
                      <a:pt x="919" y="2273"/>
                    </a:lnTo>
                    <a:lnTo>
                      <a:pt x="917" y="2273"/>
                    </a:lnTo>
                    <a:lnTo>
                      <a:pt x="915" y="2273"/>
                    </a:lnTo>
                    <a:lnTo>
                      <a:pt x="915" y="2274"/>
                    </a:lnTo>
                    <a:lnTo>
                      <a:pt x="913" y="2275"/>
                    </a:lnTo>
                    <a:lnTo>
                      <a:pt x="913" y="2278"/>
                    </a:lnTo>
                    <a:lnTo>
                      <a:pt x="913" y="2286"/>
                    </a:lnTo>
                    <a:lnTo>
                      <a:pt x="913" y="2288"/>
                    </a:lnTo>
                    <a:lnTo>
                      <a:pt x="916" y="2292"/>
                    </a:lnTo>
                    <a:lnTo>
                      <a:pt x="917" y="2292"/>
                    </a:lnTo>
                    <a:lnTo>
                      <a:pt x="919" y="2295"/>
                    </a:lnTo>
                    <a:lnTo>
                      <a:pt x="925" y="2296"/>
                    </a:lnTo>
                    <a:lnTo>
                      <a:pt x="929" y="2300"/>
                    </a:lnTo>
                    <a:lnTo>
                      <a:pt x="929" y="2301"/>
                    </a:lnTo>
                    <a:lnTo>
                      <a:pt x="932" y="2305"/>
                    </a:lnTo>
                    <a:lnTo>
                      <a:pt x="936" y="2309"/>
                    </a:lnTo>
                    <a:lnTo>
                      <a:pt x="936" y="2315"/>
                    </a:lnTo>
                    <a:lnTo>
                      <a:pt x="929" y="2316"/>
                    </a:lnTo>
                    <a:lnTo>
                      <a:pt x="928" y="2313"/>
                    </a:lnTo>
                    <a:lnTo>
                      <a:pt x="926" y="2305"/>
                    </a:lnTo>
                    <a:lnTo>
                      <a:pt x="922" y="2301"/>
                    </a:lnTo>
                    <a:lnTo>
                      <a:pt x="921" y="2301"/>
                    </a:lnTo>
                    <a:lnTo>
                      <a:pt x="913" y="2300"/>
                    </a:lnTo>
                    <a:lnTo>
                      <a:pt x="908" y="2294"/>
                    </a:lnTo>
                    <a:lnTo>
                      <a:pt x="907" y="2291"/>
                    </a:lnTo>
                    <a:lnTo>
                      <a:pt x="907" y="2288"/>
                    </a:lnTo>
                    <a:lnTo>
                      <a:pt x="903" y="2279"/>
                    </a:lnTo>
                    <a:lnTo>
                      <a:pt x="902" y="2278"/>
                    </a:lnTo>
                    <a:lnTo>
                      <a:pt x="883" y="2267"/>
                    </a:lnTo>
                    <a:lnTo>
                      <a:pt x="882" y="2267"/>
                    </a:lnTo>
                    <a:lnTo>
                      <a:pt x="879" y="2266"/>
                    </a:lnTo>
                    <a:lnTo>
                      <a:pt x="878" y="2266"/>
                    </a:lnTo>
                    <a:lnTo>
                      <a:pt x="867" y="2271"/>
                    </a:lnTo>
                    <a:lnTo>
                      <a:pt x="858" y="2278"/>
                    </a:lnTo>
                    <a:lnTo>
                      <a:pt x="857" y="2287"/>
                    </a:lnTo>
                    <a:lnTo>
                      <a:pt x="854" y="2287"/>
                    </a:lnTo>
                    <a:lnTo>
                      <a:pt x="852" y="2287"/>
                    </a:lnTo>
                    <a:lnTo>
                      <a:pt x="850" y="2284"/>
                    </a:lnTo>
                    <a:lnTo>
                      <a:pt x="850" y="2280"/>
                    </a:lnTo>
                    <a:lnTo>
                      <a:pt x="849" y="2278"/>
                    </a:lnTo>
                    <a:lnTo>
                      <a:pt x="844" y="2271"/>
                    </a:lnTo>
                    <a:lnTo>
                      <a:pt x="833" y="2262"/>
                    </a:lnTo>
                    <a:lnTo>
                      <a:pt x="832" y="2262"/>
                    </a:lnTo>
                    <a:lnTo>
                      <a:pt x="830" y="2269"/>
                    </a:lnTo>
                    <a:lnTo>
                      <a:pt x="828" y="2270"/>
                    </a:lnTo>
                    <a:lnTo>
                      <a:pt x="828" y="2271"/>
                    </a:lnTo>
                    <a:lnTo>
                      <a:pt x="830" y="2277"/>
                    </a:lnTo>
                    <a:lnTo>
                      <a:pt x="833" y="2295"/>
                    </a:lnTo>
                    <a:lnTo>
                      <a:pt x="835" y="2298"/>
                    </a:lnTo>
                    <a:lnTo>
                      <a:pt x="822" y="2299"/>
                    </a:lnTo>
                    <a:lnTo>
                      <a:pt x="820" y="2298"/>
                    </a:lnTo>
                    <a:lnTo>
                      <a:pt x="820" y="2295"/>
                    </a:lnTo>
                    <a:lnTo>
                      <a:pt x="819" y="2291"/>
                    </a:lnTo>
                    <a:lnTo>
                      <a:pt x="820" y="2287"/>
                    </a:lnTo>
                    <a:lnTo>
                      <a:pt x="822" y="2284"/>
                    </a:lnTo>
                    <a:lnTo>
                      <a:pt x="823" y="2282"/>
                    </a:lnTo>
                    <a:lnTo>
                      <a:pt x="824" y="2279"/>
                    </a:lnTo>
                    <a:lnTo>
                      <a:pt x="822" y="2275"/>
                    </a:lnTo>
                    <a:lnTo>
                      <a:pt x="820" y="2275"/>
                    </a:lnTo>
                    <a:lnTo>
                      <a:pt x="819" y="2275"/>
                    </a:lnTo>
                    <a:lnTo>
                      <a:pt x="819" y="2277"/>
                    </a:lnTo>
                    <a:lnTo>
                      <a:pt x="814" y="2284"/>
                    </a:lnTo>
                    <a:lnTo>
                      <a:pt x="813" y="2284"/>
                    </a:lnTo>
                    <a:lnTo>
                      <a:pt x="806" y="2277"/>
                    </a:lnTo>
                    <a:lnTo>
                      <a:pt x="805" y="2275"/>
                    </a:lnTo>
                    <a:lnTo>
                      <a:pt x="805" y="2274"/>
                    </a:lnTo>
                    <a:lnTo>
                      <a:pt x="803" y="2271"/>
                    </a:lnTo>
                    <a:lnTo>
                      <a:pt x="803" y="2270"/>
                    </a:lnTo>
                    <a:lnTo>
                      <a:pt x="805" y="2270"/>
                    </a:lnTo>
                    <a:lnTo>
                      <a:pt x="806" y="2269"/>
                    </a:lnTo>
                    <a:lnTo>
                      <a:pt x="805" y="2266"/>
                    </a:lnTo>
                    <a:lnTo>
                      <a:pt x="803" y="2265"/>
                    </a:lnTo>
                    <a:lnTo>
                      <a:pt x="802" y="2265"/>
                    </a:lnTo>
                    <a:lnTo>
                      <a:pt x="799" y="2269"/>
                    </a:lnTo>
                    <a:lnTo>
                      <a:pt x="799" y="2270"/>
                    </a:lnTo>
                    <a:lnTo>
                      <a:pt x="799" y="2277"/>
                    </a:lnTo>
                    <a:lnTo>
                      <a:pt x="801" y="2278"/>
                    </a:lnTo>
                    <a:lnTo>
                      <a:pt x="801" y="2279"/>
                    </a:lnTo>
                    <a:lnTo>
                      <a:pt x="802" y="2280"/>
                    </a:lnTo>
                    <a:lnTo>
                      <a:pt x="803" y="2283"/>
                    </a:lnTo>
                    <a:lnTo>
                      <a:pt x="801" y="2286"/>
                    </a:lnTo>
                    <a:lnTo>
                      <a:pt x="797" y="2290"/>
                    </a:lnTo>
                    <a:lnTo>
                      <a:pt x="792" y="2294"/>
                    </a:lnTo>
                    <a:lnTo>
                      <a:pt x="790" y="2294"/>
                    </a:lnTo>
                    <a:lnTo>
                      <a:pt x="790" y="2292"/>
                    </a:lnTo>
                    <a:lnTo>
                      <a:pt x="789" y="2280"/>
                    </a:lnTo>
                    <a:lnTo>
                      <a:pt x="792" y="2277"/>
                    </a:lnTo>
                    <a:lnTo>
                      <a:pt x="790" y="2275"/>
                    </a:lnTo>
                    <a:lnTo>
                      <a:pt x="788" y="2275"/>
                    </a:lnTo>
                    <a:lnTo>
                      <a:pt x="782" y="2283"/>
                    </a:lnTo>
                    <a:lnTo>
                      <a:pt x="781" y="2286"/>
                    </a:lnTo>
                    <a:lnTo>
                      <a:pt x="778" y="2296"/>
                    </a:lnTo>
                    <a:lnTo>
                      <a:pt x="778" y="2298"/>
                    </a:lnTo>
                    <a:lnTo>
                      <a:pt x="777" y="2303"/>
                    </a:lnTo>
                    <a:lnTo>
                      <a:pt x="776" y="2304"/>
                    </a:lnTo>
                    <a:lnTo>
                      <a:pt x="772" y="2305"/>
                    </a:lnTo>
                    <a:lnTo>
                      <a:pt x="769" y="2304"/>
                    </a:lnTo>
                    <a:lnTo>
                      <a:pt x="768" y="2304"/>
                    </a:lnTo>
                    <a:lnTo>
                      <a:pt x="767" y="2304"/>
                    </a:lnTo>
                    <a:lnTo>
                      <a:pt x="765" y="2308"/>
                    </a:lnTo>
                    <a:lnTo>
                      <a:pt x="767" y="2312"/>
                    </a:lnTo>
                    <a:lnTo>
                      <a:pt x="767" y="2316"/>
                    </a:lnTo>
                    <a:lnTo>
                      <a:pt x="768" y="2317"/>
                    </a:lnTo>
                    <a:lnTo>
                      <a:pt x="772" y="2322"/>
                    </a:lnTo>
                    <a:lnTo>
                      <a:pt x="775" y="2324"/>
                    </a:lnTo>
                    <a:lnTo>
                      <a:pt x="781" y="2325"/>
                    </a:lnTo>
                    <a:lnTo>
                      <a:pt x="781" y="2330"/>
                    </a:lnTo>
                    <a:lnTo>
                      <a:pt x="782" y="2333"/>
                    </a:lnTo>
                    <a:lnTo>
                      <a:pt x="789" y="2342"/>
                    </a:lnTo>
                    <a:lnTo>
                      <a:pt x="797" y="2359"/>
                    </a:lnTo>
                    <a:lnTo>
                      <a:pt x="799" y="2363"/>
                    </a:lnTo>
                    <a:lnTo>
                      <a:pt x="802" y="2364"/>
                    </a:lnTo>
                    <a:lnTo>
                      <a:pt x="805" y="2364"/>
                    </a:lnTo>
                    <a:lnTo>
                      <a:pt x="805" y="2366"/>
                    </a:lnTo>
                    <a:lnTo>
                      <a:pt x="805" y="2368"/>
                    </a:lnTo>
                    <a:lnTo>
                      <a:pt x="803" y="2370"/>
                    </a:lnTo>
                    <a:lnTo>
                      <a:pt x="799" y="2366"/>
                    </a:lnTo>
                    <a:lnTo>
                      <a:pt x="798" y="2364"/>
                    </a:lnTo>
                    <a:lnTo>
                      <a:pt x="794" y="2359"/>
                    </a:lnTo>
                    <a:lnTo>
                      <a:pt x="781" y="2337"/>
                    </a:lnTo>
                    <a:lnTo>
                      <a:pt x="780" y="2334"/>
                    </a:lnTo>
                    <a:lnTo>
                      <a:pt x="780" y="2333"/>
                    </a:lnTo>
                    <a:lnTo>
                      <a:pt x="780" y="2329"/>
                    </a:lnTo>
                    <a:lnTo>
                      <a:pt x="778" y="2326"/>
                    </a:lnTo>
                    <a:lnTo>
                      <a:pt x="773" y="2325"/>
                    </a:lnTo>
                    <a:lnTo>
                      <a:pt x="767" y="2326"/>
                    </a:lnTo>
                    <a:lnTo>
                      <a:pt x="765" y="2326"/>
                    </a:lnTo>
                    <a:lnTo>
                      <a:pt x="759" y="2330"/>
                    </a:lnTo>
                    <a:lnTo>
                      <a:pt x="758" y="2332"/>
                    </a:lnTo>
                    <a:lnTo>
                      <a:pt x="756" y="2333"/>
                    </a:lnTo>
                    <a:lnTo>
                      <a:pt x="742" y="2345"/>
                    </a:lnTo>
                    <a:lnTo>
                      <a:pt x="723" y="2355"/>
                    </a:lnTo>
                    <a:lnTo>
                      <a:pt x="722" y="2355"/>
                    </a:lnTo>
                    <a:lnTo>
                      <a:pt x="721" y="2356"/>
                    </a:lnTo>
                    <a:lnTo>
                      <a:pt x="718" y="2362"/>
                    </a:lnTo>
                    <a:lnTo>
                      <a:pt x="716" y="2367"/>
                    </a:lnTo>
                    <a:lnTo>
                      <a:pt x="716" y="2368"/>
                    </a:lnTo>
                    <a:lnTo>
                      <a:pt x="710" y="2372"/>
                    </a:lnTo>
                    <a:lnTo>
                      <a:pt x="709" y="2371"/>
                    </a:lnTo>
                    <a:lnTo>
                      <a:pt x="710" y="2367"/>
                    </a:lnTo>
                    <a:lnTo>
                      <a:pt x="713" y="2363"/>
                    </a:lnTo>
                    <a:lnTo>
                      <a:pt x="714" y="2359"/>
                    </a:lnTo>
                    <a:lnTo>
                      <a:pt x="716" y="2356"/>
                    </a:lnTo>
                    <a:lnTo>
                      <a:pt x="716" y="2352"/>
                    </a:lnTo>
                    <a:lnTo>
                      <a:pt x="716" y="2351"/>
                    </a:lnTo>
                    <a:lnTo>
                      <a:pt x="710" y="2349"/>
                    </a:lnTo>
                    <a:lnTo>
                      <a:pt x="697" y="2351"/>
                    </a:lnTo>
                    <a:lnTo>
                      <a:pt x="693" y="2351"/>
                    </a:lnTo>
                    <a:lnTo>
                      <a:pt x="689" y="2355"/>
                    </a:lnTo>
                    <a:lnTo>
                      <a:pt x="687" y="2356"/>
                    </a:lnTo>
                    <a:lnTo>
                      <a:pt x="686" y="2356"/>
                    </a:lnTo>
                    <a:lnTo>
                      <a:pt x="682" y="2355"/>
                    </a:lnTo>
                    <a:lnTo>
                      <a:pt x="680" y="2354"/>
                    </a:lnTo>
                    <a:lnTo>
                      <a:pt x="678" y="2352"/>
                    </a:lnTo>
                    <a:lnTo>
                      <a:pt x="676" y="2351"/>
                    </a:lnTo>
                    <a:lnTo>
                      <a:pt x="669" y="2351"/>
                    </a:lnTo>
                    <a:lnTo>
                      <a:pt x="667" y="2351"/>
                    </a:lnTo>
                    <a:lnTo>
                      <a:pt x="665" y="2351"/>
                    </a:lnTo>
                    <a:lnTo>
                      <a:pt x="663" y="2351"/>
                    </a:lnTo>
                    <a:lnTo>
                      <a:pt x="658" y="2354"/>
                    </a:lnTo>
                    <a:lnTo>
                      <a:pt x="646" y="2354"/>
                    </a:lnTo>
                    <a:lnTo>
                      <a:pt x="642" y="2347"/>
                    </a:lnTo>
                    <a:lnTo>
                      <a:pt x="640" y="2346"/>
                    </a:lnTo>
                    <a:lnTo>
                      <a:pt x="627" y="2338"/>
                    </a:lnTo>
                    <a:lnTo>
                      <a:pt x="624" y="2335"/>
                    </a:lnTo>
                    <a:lnTo>
                      <a:pt x="615" y="2332"/>
                    </a:lnTo>
                    <a:lnTo>
                      <a:pt x="610" y="2329"/>
                    </a:lnTo>
                    <a:lnTo>
                      <a:pt x="587" y="2320"/>
                    </a:lnTo>
                    <a:lnTo>
                      <a:pt x="586" y="2321"/>
                    </a:lnTo>
                    <a:lnTo>
                      <a:pt x="586" y="2326"/>
                    </a:lnTo>
                    <a:lnTo>
                      <a:pt x="585" y="2329"/>
                    </a:lnTo>
                    <a:lnTo>
                      <a:pt x="585" y="2332"/>
                    </a:lnTo>
                    <a:lnTo>
                      <a:pt x="585" y="2334"/>
                    </a:lnTo>
                    <a:lnTo>
                      <a:pt x="583" y="2337"/>
                    </a:lnTo>
                    <a:lnTo>
                      <a:pt x="583" y="2338"/>
                    </a:lnTo>
                    <a:lnTo>
                      <a:pt x="582" y="2341"/>
                    </a:lnTo>
                    <a:lnTo>
                      <a:pt x="578" y="2350"/>
                    </a:lnTo>
                    <a:lnTo>
                      <a:pt x="577" y="2351"/>
                    </a:lnTo>
                    <a:lnTo>
                      <a:pt x="576" y="2354"/>
                    </a:lnTo>
                    <a:lnTo>
                      <a:pt x="576" y="2352"/>
                    </a:lnTo>
                    <a:lnTo>
                      <a:pt x="576" y="2346"/>
                    </a:lnTo>
                    <a:lnTo>
                      <a:pt x="576" y="2345"/>
                    </a:lnTo>
                    <a:lnTo>
                      <a:pt x="577" y="2343"/>
                    </a:lnTo>
                    <a:lnTo>
                      <a:pt x="578" y="2342"/>
                    </a:lnTo>
                    <a:lnTo>
                      <a:pt x="579" y="2338"/>
                    </a:lnTo>
                    <a:lnTo>
                      <a:pt x="582" y="2330"/>
                    </a:lnTo>
                    <a:lnTo>
                      <a:pt x="582" y="2328"/>
                    </a:lnTo>
                    <a:lnTo>
                      <a:pt x="582" y="2322"/>
                    </a:lnTo>
                    <a:lnTo>
                      <a:pt x="582" y="2320"/>
                    </a:lnTo>
                    <a:lnTo>
                      <a:pt x="579" y="2305"/>
                    </a:lnTo>
                    <a:lnTo>
                      <a:pt x="583" y="2315"/>
                    </a:lnTo>
                    <a:lnTo>
                      <a:pt x="586" y="2317"/>
                    </a:lnTo>
                    <a:lnTo>
                      <a:pt x="587" y="2318"/>
                    </a:lnTo>
                    <a:lnTo>
                      <a:pt x="589" y="2313"/>
                    </a:lnTo>
                    <a:lnTo>
                      <a:pt x="589" y="2304"/>
                    </a:lnTo>
                    <a:lnTo>
                      <a:pt x="587" y="2303"/>
                    </a:lnTo>
                    <a:lnTo>
                      <a:pt x="581" y="2296"/>
                    </a:lnTo>
                    <a:lnTo>
                      <a:pt x="579" y="2295"/>
                    </a:lnTo>
                    <a:lnTo>
                      <a:pt x="577" y="2292"/>
                    </a:lnTo>
                    <a:lnTo>
                      <a:pt x="574" y="2291"/>
                    </a:lnTo>
                    <a:lnTo>
                      <a:pt x="566" y="2283"/>
                    </a:lnTo>
                    <a:lnTo>
                      <a:pt x="565" y="2280"/>
                    </a:lnTo>
                    <a:lnTo>
                      <a:pt x="564" y="2278"/>
                    </a:lnTo>
                    <a:lnTo>
                      <a:pt x="556" y="2275"/>
                    </a:lnTo>
                    <a:lnTo>
                      <a:pt x="548" y="2267"/>
                    </a:lnTo>
                    <a:lnTo>
                      <a:pt x="545" y="2258"/>
                    </a:lnTo>
                    <a:lnTo>
                      <a:pt x="551" y="2249"/>
                    </a:lnTo>
                    <a:lnTo>
                      <a:pt x="545" y="2244"/>
                    </a:lnTo>
                    <a:lnTo>
                      <a:pt x="545" y="2243"/>
                    </a:lnTo>
                    <a:lnTo>
                      <a:pt x="544" y="2239"/>
                    </a:lnTo>
                    <a:lnTo>
                      <a:pt x="543" y="2236"/>
                    </a:lnTo>
                    <a:lnTo>
                      <a:pt x="543" y="2235"/>
                    </a:lnTo>
                    <a:lnTo>
                      <a:pt x="543" y="2233"/>
                    </a:lnTo>
                    <a:lnTo>
                      <a:pt x="539" y="2231"/>
                    </a:lnTo>
                    <a:lnTo>
                      <a:pt x="535" y="2227"/>
                    </a:lnTo>
                    <a:lnTo>
                      <a:pt x="530" y="2218"/>
                    </a:lnTo>
                    <a:lnTo>
                      <a:pt x="523" y="2224"/>
                    </a:lnTo>
                    <a:lnTo>
                      <a:pt x="517" y="2224"/>
                    </a:lnTo>
                    <a:lnTo>
                      <a:pt x="517" y="2223"/>
                    </a:lnTo>
                    <a:lnTo>
                      <a:pt x="518" y="2215"/>
                    </a:lnTo>
                    <a:lnTo>
                      <a:pt x="518" y="2214"/>
                    </a:lnTo>
                    <a:lnTo>
                      <a:pt x="521" y="2214"/>
                    </a:lnTo>
                    <a:lnTo>
                      <a:pt x="527" y="2211"/>
                    </a:lnTo>
                    <a:lnTo>
                      <a:pt x="530" y="2201"/>
                    </a:lnTo>
                    <a:lnTo>
                      <a:pt x="544" y="2197"/>
                    </a:lnTo>
                    <a:lnTo>
                      <a:pt x="547" y="2207"/>
                    </a:lnTo>
                    <a:lnTo>
                      <a:pt x="547" y="2211"/>
                    </a:lnTo>
                    <a:lnTo>
                      <a:pt x="547" y="2216"/>
                    </a:lnTo>
                    <a:lnTo>
                      <a:pt x="547" y="2218"/>
                    </a:lnTo>
                    <a:lnTo>
                      <a:pt x="555" y="2224"/>
                    </a:lnTo>
                    <a:lnTo>
                      <a:pt x="560" y="2228"/>
                    </a:lnTo>
                    <a:lnTo>
                      <a:pt x="557" y="2232"/>
                    </a:lnTo>
                    <a:lnTo>
                      <a:pt x="562" y="2232"/>
                    </a:lnTo>
                    <a:lnTo>
                      <a:pt x="565" y="2236"/>
                    </a:lnTo>
                    <a:lnTo>
                      <a:pt x="566" y="2237"/>
                    </a:lnTo>
                    <a:lnTo>
                      <a:pt x="564" y="2243"/>
                    </a:lnTo>
                    <a:lnTo>
                      <a:pt x="564" y="2244"/>
                    </a:lnTo>
                    <a:lnTo>
                      <a:pt x="565" y="2248"/>
                    </a:lnTo>
                    <a:lnTo>
                      <a:pt x="565" y="2250"/>
                    </a:lnTo>
                    <a:lnTo>
                      <a:pt x="566" y="2253"/>
                    </a:lnTo>
                    <a:lnTo>
                      <a:pt x="561" y="2261"/>
                    </a:lnTo>
                    <a:lnTo>
                      <a:pt x="569" y="2263"/>
                    </a:lnTo>
                    <a:lnTo>
                      <a:pt x="574" y="2265"/>
                    </a:lnTo>
                    <a:lnTo>
                      <a:pt x="582" y="2273"/>
                    </a:lnTo>
                    <a:lnTo>
                      <a:pt x="583" y="2273"/>
                    </a:lnTo>
                    <a:lnTo>
                      <a:pt x="586" y="2271"/>
                    </a:lnTo>
                    <a:lnTo>
                      <a:pt x="579" y="2261"/>
                    </a:lnTo>
                    <a:lnTo>
                      <a:pt x="582" y="2258"/>
                    </a:lnTo>
                    <a:lnTo>
                      <a:pt x="587" y="2263"/>
                    </a:lnTo>
                    <a:lnTo>
                      <a:pt x="589" y="2265"/>
                    </a:lnTo>
                    <a:lnTo>
                      <a:pt x="594" y="2269"/>
                    </a:lnTo>
                    <a:lnTo>
                      <a:pt x="599" y="2275"/>
                    </a:lnTo>
                    <a:lnTo>
                      <a:pt x="603" y="2278"/>
                    </a:lnTo>
                    <a:lnTo>
                      <a:pt x="603" y="2279"/>
                    </a:lnTo>
                    <a:lnTo>
                      <a:pt x="604" y="2279"/>
                    </a:lnTo>
                    <a:lnTo>
                      <a:pt x="607" y="2274"/>
                    </a:lnTo>
                    <a:lnTo>
                      <a:pt x="608" y="2273"/>
                    </a:lnTo>
                    <a:lnTo>
                      <a:pt x="608" y="2274"/>
                    </a:lnTo>
                    <a:lnTo>
                      <a:pt x="614" y="2280"/>
                    </a:lnTo>
                    <a:lnTo>
                      <a:pt x="617" y="2284"/>
                    </a:lnTo>
                    <a:lnTo>
                      <a:pt x="623" y="2282"/>
                    </a:lnTo>
                    <a:lnTo>
                      <a:pt x="629" y="2295"/>
                    </a:lnTo>
                    <a:lnTo>
                      <a:pt x="610" y="2292"/>
                    </a:lnTo>
                    <a:lnTo>
                      <a:pt x="606" y="2286"/>
                    </a:lnTo>
                    <a:lnTo>
                      <a:pt x="606" y="2284"/>
                    </a:lnTo>
                    <a:lnTo>
                      <a:pt x="604" y="2282"/>
                    </a:lnTo>
                    <a:lnTo>
                      <a:pt x="603" y="2279"/>
                    </a:lnTo>
                    <a:lnTo>
                      <a:pt x="600" y="2277"/>
                    </a:lnTo>
                    <a:lnTo>
                      <a:pt x="598" y="2275"/>
                    </a:lnTo>
                    <a:lnTo>
                      <a:pt x="594" y="2271"/>
                    </a:lnTo>
                    <a:lnTo>
                      <a:pt x="593" y="2270"/>
                    </a:lnTo>
                    <a:lnTo>
                      <a:pt x="593" y="2271"/>
                    </a:lnTo>
                    <a:lnTo>
                      <a:pt x="590" y="2279"/>
                    </a:lnTo>
                    <a:lnTo>
                      <a:pt x="593" y="2291"/>
                    </a:lnTo>
                    <a:lnTo>
                      <a:pt x="598" y="2294"/>
                    </a:lnTo>
                    <a:lnTo>
                      <a:pt x="607" y="2299"/>
                    </a:lnTo>
                    <a:lnTo>
                      <a:pt x="608" y="2299"/>
                    </a:lnTo>
                    <a:lnTo>
                      <a:pt x="617" y="2308"/>
                    </a:lnTo>
                    <a:lnTo>
                      <a:pt x="625" y="2313"/>
                    </a:lnTo>
                    <a:lnTo>
                      <a:pt x="627" y="2316"/>
                    </a:lnTo>
                    <a:lnTo>
                      <a:pt x="627" y="2317"/>
                    </a:lnTo>
                    <a:lnTo>
                      <a:pt x="625" y="2316"/>
                    </a:lnTo>
                    <a:lnTo>
                      <a:pt x="621" y="2312"/>
                    </a:lnTo>
                    <a:lnTo>
                      <a:pt x="616" y="2309"/>
                    </a:lnTo>
                    <a:lnTo>
                      <a:pt x="595" y="2298"/>
                    </a:lnTo>
                    <a:lnTo>
                      <a:pt x="594" y="2298"/>
                    </a:lnTo>
                    <a:lnTo>
                      <a:pt x="591" y="2296"/>
                    </a:lnTo>
                    <a:lnTo>
                      <a:pt x="590" y="2296"/>
                    </a:lnTo>
                    <a:lnTo>
                      <a:pt x="589" y="2298"/>
                    </a:lnTo>
                    <a:lnTo>
                      <a:pt x="589" y="2299"/>
                    </a:lnTo>
                    <a:lnTo>
                      <a:pt x="590" y="2305"/>
                    </a:lnTo>
                    <a:lnTo>
                      <a:pt x="591" y="2307"/>
                    </a:lnTo>
                    <a:lnTo>
                      <a:pt x="590" y="2315"/>
                    </a:lnTo>
                    <a:lnTo>
                      <a:pt x="590" y="2316"/>
                    </a:lnTo>
                    <a:lnTo>
                      <a:pt x="593" y="2317"/>
                    </a:lnTo>
                    <a:lnTo>
                      <a:pt x="600" y="2321"/>
                    </a:lnTo>
                    <a:lnTo>
                      <a:pt x="614" y="2326"/>
                    </a:lnTo>
                    <a:lnTo>
                      <a:pt x="623" y="2329"/>
                    </a:lnTo>
                    <a:lnTo>
                      <a:pt x="625" y="2329"/>
                    </a:lnTo>
                    <a:lnTo>
                      <a:pt x="627" y="2332"/>
                    </a:lnTo>
                    <a:lnTo>
                      <a:pt x="633" y="2337"/>
                    </a:lnTo>
                    <a:lnTo>
                      <a:pt x="634" y="2339"/>
                    </a:lnTo>
                    <a:lnTo>
                      <a:pt x="636" y="2341"/>
                    </a:lnTo>
                    <a:lnTo>
                      <a:pt x="640" y="2341"/>
                    </a:lnTo>
                    <a:lnTo>
                      <a:pt x="644" y="2343"/>
                    </a:lnTo>
                    <a:lnTo>
                      <a:pt x="645" y="2345"/>
                    </a:lnTo>
                    <a:lnTo>
                      <a:pt x="645" y="2346"/>
                    </a:lnTo>
                    <a:lnTo>
                      <a:pt x="646" y="2349"/>
                    </a:lnTo>
                    <a:lnTo>
                      <a:pt x="650" y="2352"/>
                    </a:lnTo>
                    <a:lnTo>
                      <a:pt x="653" y="2351"/>
                    </a:lnTo>
                    <a:lnTo>
                      <a:pt x="657" y="2350"/>
                    </a:lnTo>
                    <a:lnTo>
                      <a:pt x="658" y="2349"/>
                    </a:lnTo>
                    <a:lnTo>
                      <a:pt x="658" y="2345"/>
                    </a:lnTo>
                    <a:lnTo>
                      <a:pt x="670" y="2345"/>
                    </a:lnTo>
                    <a:lnTo>
                      <a:pt x="671" y="2343"/>
                    </a:lnTo>
                    <a:lnTo>
                      <a:pt x="672" y="2343"/>
                    </a:lnTo>
                    <a:lnTo>
                      <a:pt x="674" y="2342"/>
                    </a:lnTo>
                    <a:lnTo>
                      <a:pt x="674" y="2341"/>
                    </a:lnTo>
                    <a:lnTo>
                      <a:pt x="674" y="2337"/>
                    </a:lnTo>
                    <a:lnTo>
                      <a:pt x="672" y="2333"/>
                    </a:lnTo>
                    <a:lnTo>
                      <a:pt x="672" y="2332"/>
                    </a:lnTo>
                    <a:lnTo>
                      <a:pt x="666" y="2330"/>
                    </a:lnTo>
                    <a:lnTo>
                      <a:pt x="665" y="2330"/>
                    </a:lnTo>
                    <a:lnTo>
                      <a:pt x="662" y="2332"/>
                    </a:lnTo>
                    <a:lnTo>
                      <a:pt x="658" y="2333"/>
                    </a:lnTo>
                    <a:lnTo>
                      <a:pt x="658" y="2326"/>
                    </a:lnTo>
                    <a:lnTo>
                      <a:pt x="655" y="2324"/>
                    </a:lnTo>
                    <a:lnTo>
                      <a:pt x="654" y="2320"/>
                    </a:lnTo>
                    <a:lnTo>
                      <a:pt x="657" y="2320"/>
                    </a:lnTo>
                    <a:lnTo>
                      <a:pt x="658" y="2321"/>
                    </a:lnTo>
                    <a:lnTo>
                      <a:pt x="659" y="2321"/>
                    </a:lnTo>
                    <a:lnTo>
                      <a:pt x="662" y="2322"/>
                    </a:lnTo>
                    <a:lnTo>
                      <a:pt x="675" y="2328"/>
                    </a:lnTo>
                    <a:lnTo>
                      <a:pt x="676" y="2329"/>
                    </a:lnTo>
                    <a:lnTo>
                      <a:pt x="678" y="2333"/>
                    </a:lnTo>
                    <a:lnTo>
                      <a:pt x="678" y="2334"/>
                    </a:lnTo>
                    <a:lnTo>
                      <a:pt x="679" y="2338"/>
                    </a:lnTo>
                    <a:lnTo>
                      <a:pt x="679" y="2339"/>
                    </a:lnTo>
                    <a:lnTo>
                      <a:pt x="679" y="2343"/>
                    </a:lnTo>
                    <a:lnTo>
                      <a:pt x="680" y="2345"/>
                    </a:lnTo>
                    <a:lnTo>
                      <a:pt x="683" y="2350"/>
                    </a:lnTo>
                    <a:lnTo>
                      <a:pt x="684" y="2351"/>
                    </a:lnTo>
                    <a:lnTo>
                      <a:pt x="686" y="2351"/>
                    </a:lnTo>
                    <a:lnTo>
                      <a:pt x="689" y="2349"/>
                    </a:lnTo>
                    <a:lnTo>
                      <a:pt x="695" y="2345"/>
                    </a:lnTo>
                    <a:lnTo>
                      <a:pt x="699" y="2342"/>
                    </a:lnTo>
                    <a:lnTo>
                      <a:pt x="708" y="2342"/>
                    </a:lnTo>
                    <a:lnTo>
                      <a:pt x="712" y="2343"/>
                    </a:lnTo>
                    <a:lnTo>
                      <a:pt x="714" y="2345"/>
                    </a:lnTo>
                    <a:lnTo>
                      <a:pt x="717" y="2347"/>
                    </a:lnTo>
                    <a:lnTo>
                      <a:pt x="720" y="2347"/>
                    </a:lnTo>
                    <a:lnTo>
                      <a:pt x="722" y="2349"/>
                    </a:lnTo>
                    <a:lnTo>
                      <a:pt x="725" y="2349"/>
                    </a:lnTo>
                    <a:lnTo>
                      <a:pt x="726" y="2349"/>
                    </a:lnTo>
                    <a:lnTo>
                      <a:pt x="726" y="2347"/>
                    </a:lnTo>
                    <a:lnTo>
                      <a:pt x="730" y="2346"/>
                    </a:lnTo>
                    <a:lnTo>
                      <a:pt x="731" y="2346"/>
                    </a:lnTo>
                    <a:lnTo>
                      <a:pt x="748" y="2334"/>
                    </a:lnTo>
                    <a:lnTo>
                      <a:pt x="751" y="2333"/>
                    </a:lnTo>
                    <a:lnTo>
                      <a:pt x="751" y="2332"/>
                    </a:lnTo>
                    <a:lnTo>
                      <a:pt x="755" y="2325"/>
                    </a:lnTo>
                    <a:lnTo>
                      <a:pt x="756" y="2325"/>
                    </a:lnTo>
                    <a:lnTo>
                      <a:pt x="756" y="2324"/>
                    </a:lnTo>
                    <a:lnTo>
                      <a:pt x="756" y="2322"/>
                    </a:lnTo>
                    <a:lnTo>
                      <a:pt x="758" y="2320"/>
                    </a:lnTo>
                    <a:lnTo>
                      <a:pt x="759" y="2311"/>
                    </a:lnTo>
                    <a:lnTo>
                      <a:pt x="763" y="2298"/>
                    </a:lnTo>
                    <a:lnTo>
                      <a:pt x="761" y="2295"/>
                    </a:lnTo>
                    <a:lnTo>
                      <a:pt x="759" y="2294"/>
                    </a:lnTo>
                    <a:lnTo>
                      <a:pt x="750" y="2288"/>
                    </a:lnTo>
                    <a:lnTo>
                      <a:pt x="750" y="2287"/>
                    </a:lnTo>
                    <a:lnTo>
                      <a:pt x="743" y="2277"/>
                    </a:lnTo>
                    <a:lnTo>
                      <a:pt x="738" y="2277"/>
                    </a:lnTo>
                    <a:lnTo>
                      <a:pt x="734" y="2284"/>
                    </a:lnTo>
                    <a:lnTo>
                      <a:pt x="733" y="2286"/>
                    </a:lnTo>
                    <a:lnTo>
                      <a:pt x="729" y="2282"/>
                    </a:lnTo>
                    <a:lnTo>
                      <a:pt x="727" y="2278"/>
                    </a:lnTo>
                    <a:lnTo>
                      <a:pt x="727" y="2273"/>
                    </a:lnTo>
                    <a:lnTo>
                      <a:pt x="730" y="2271"/>
                    </a:lnTo>
                    <a:lnTo>
                      <a:pt x="731" y="2270"/>
                    </a:lnTo>
                    <a:lnTo>
                      <a:pt x="731" y="2269"/>
                    </a:lnTo>
                    <a:lnTo>
                      <a:pt x="730" y="2266"/>
                    </a:lnTo>
                    <a:lnTo>
                      <a:pt x="726" y="2263"/>
                    </a:lnTo>
                    <a:lnTo>
                      <a:pt x="721" y="2258"/>
                    </a:lnTo>
                    <a:lnTo>
                      <a:pt x="704" y="2250"/>
                    </a:lnTo>
                    <a:lnTo>
                      <a:pt x="704" y="2249"/>
                    </a:lnTo>
                    <a:lnTo>
                      <a:pt x="693" y="2244"/>
                    </a:lnTo>
                    <a:lnTo>
                      <a:pt x="692" y="2243"/>
                    </a:lnTo>
                    <a:lnTo>
                      <a:pt x="687" y="2240"/>
                    </a:lnTo>
                    <a:lnTo>
                      <a:pt x="684" y="2237"/>
                    </a:lnTo>
                    <a:lnTo>
                      <a:pt x="682" y="2239"/>
                    </a:lnTo>
                    <a:lnTo>
                      <a:pt x="680" y="2239"/>
                    </a:lnTo>
                    <a:lnTo>
                      <a:pt x="679" y="2240"/>
                    </a:lnTo>
                    <a:lnTo>
                      <a:pt x="679" y="2241"/>
                    </a:lnTo>
                    <a:lnTo>
                      <a:pt x="676" y="2244"/>
                    </a:lnTo>
                    <a:lnTo>
                      <a:pt x="672" y="2240"/>
                    </a:lnTo>
                    <a:lnTo>
                      <a:pt x="672" y="2237"/>
                    </a:lnTo>
                    <a:lnTo>
                      <a:pt x="671" y="2237"/>
                    </a:lnTo>
                    <a:lnTo>
                      <a:pt x="670" y="2239"/>
                    </a:lnTo>
                    <a:lnTo>
                      <a:pt x="669" y="2241"/>
                    </a:lnTo>
                    <a:lnTo>
                      <a:pt x="666" y="2245"/>
                    </a:lnTo>
                    <a:lnTo>
                      <a:pt x="667" y="2256"/>
                    </a:lnTo>
                    <a:lnTo>
                      <a:pt x="669" y="2260"/>
                    </a:lnTo>
                    <a:lnTo>
                      <a:pt x="671" y="2262"/>
                    </a:lnTo>
                    <a:lnTo>
                      <a:pt x="672" y="2263"/>
                    </a:lnTo>
                    <a:lnTo>
                      <a:pt x="674" y="2265"/>
                    </a:lnTo>
                    <a:lnTo>
                      <a:pt x="678" y="2270"/>
                    </a:lnTo>
                    <a:lnTo>
                      <a:pt x="678" y="2273"/>
                    </a:lnTo>
                    <a:lnTo>
                      <a:pt x="678" y="2282"/>
                    </a:lnTo>
                    <a:lnTo>
                      <a:pt x="678" y="2283"/>
                    </a:lnTo>
                    <a:lnTo>
                      <a:pt x="675" y="2284"/>
                    </a:lnTo>
                    <a:lnTo>
                      <a:pt x="675" y="2286"/>
                    </a:lnTo>
                    <a:lnTo>
                      <a:pt x="672" y="2288"/>
                    </a:lnTo>
                    <a:lnTo>
                      <a:pt x="663" y="2291"/>
                    </a:lnTo>
                    <a:lnTo>
                      <a:pt x="662" y="2291"/>
                    </a:lnTo>
                    <a:lnTo>
                      <a:pt x="666" y="2286"/>
                    </a:lnTo>
                    <a:lnTo>
                      <a:pt x="669" y="2284"/>
                    </a:lnTo>
                    <a:lnTo>
                      <a:pt x="670" y="2286"/>
                    </a:lnTo>
                    <a:lnTo>
                      <a:pt x="671" y="2286"/>
                    </a:lnTo>
                    <a:lnTo>
                      <a:pt x="671" y="2284"/>
                    </a:lnTo>
                    <a:lnTo>
                      <a:pt x="672" y="2282"/>
                    </a:lnTo>
                    <a:lnTo>
                      <a:pt x="671" y="2270"/>
                    </a:lnTo>
                    <a:lnTo>
                      <a:pt x="669" y="2266"/>
                    </a:lnTo>
                    <a:lnTo>
                      <a:pt x="667" y="2265"/>
                    </a:lnTo>
                    <a:lnTo>
                      <a:pt x="666" y="2263"/>
                    </a:lnTo>
                    <a:lnTo>
                      <a:pt x="665" y="2263"/>
                    </a:lnTo>
                    <a:lnTo>
                      <a:pt x="663" y="2262"/>
                    </a:lnTo>
                    <a:lnTo>
                      <a:pt x="661" y="2254"/>
                    </a:lnTo>
                    <a:lnTo>
                      <a:pt x="658" y="2249"/>
                    </a:lnTo>
                    <a:lnTo>
                      <a:pt x="658" y="2248"/>
                    </a:lnTo>
                    <a:lnTo>
                      <a:pt x="657" y="2246"/>
                    </a:lnTo>
                    <a:lnTo>
                      <a:pt x="654" y="2246"/>
                    </a:lnTo>
                    <a:lnTo>
                      <a:pt x="653" y="2248"/>
                    </a:lnTo>
                    <a:lnTo>
                      <a:pt x="650" y="2248"/>
                    </a:lnTo>
                    <a:lnTo>
                      <a:pt x="650" y="2252"/>
                    </a:lnTo>
                    <a:lnTo>
                      <a:pt x="650" y="2258"/>
                    </a:lnTo>
                    <a:lnTo>
                      <a:pt x="651" y="2261"/>
                    </a:lnTo>
                    <a:lnTo>
                      <a:pt x="653" y="2263"/>
                    </a:lnTo>
                    <a:lnTo>
                      <a:pt x="653" y="2267"/>
                    </a:lnTo>
                    <a:lnTo>
                      <a:pt x="651" y="2269"/>
                    </a:lnTo>
                    <a:lnTo>
                      <a:pt x="646" y="2274"/>
                    </a:lnTo>
                    <a:lnTo>
                      <a:pt x="645" y="2273"/>
                    </a:lnTo>
                    <a:lnTo>
                      <a:pt x="645" y="2271"/>
                    </a:lnTo>
                    <a:lnTo>
                      <a:pt x="645" y="2267"/>
                    </a:lnTo>
                    <a:lnTo>
                      <a:pt x="645" y="2265"/>
                    </a:lnTo>
                    <a:lnTo>
                      <a:pt x="645" y="2252"/>
                    </a:lnTo>
                    <a:lnTo>
                      <a:pt x="644" y="2249"/>
                    </a:lnTo>
                    <a:lnTo>
                      <a:pt x="642" y="2249"/>
                    </a:lnTo>
                    <a:lnTo>
                      <a:pt x="640" y="2249"/>
                    </a:lnTo>
                    <a:lnTo>
                      <a:pt x="625" y="2253"/>
                    </a:lnTo>
                    <a:lnTo>
                      <a:pt x="608" y="2258"/>
                    </a:lnTo>
                    <a:lnTo>
                      <a:pt x="608" y="2260"/>
                    </a:lnTo>
                    <a:lnTo>
                      <a:pt x="607" y="2262"/>
                    </a:lnTo>
                    <a:lnTo>
                      <a:pt x="608" y="2273"/>
                    </a:lnTo>
                    <a:lnTo>
                      <a:pt x="606" y="2271"/>
                    </a:lnTo>
                    <a:lnTo>
                      <a:pt x="603" y="2270"/>
                    </a:lnTo>
                    <a:lnTo>
                      <a:pt x="603" y="2267"/>
                    </a:lnTo>
                    <a:lnTo>
                      <a:pt x="603" y="2265"/>
                    </a:lnTo>
                    <a:lnTo>
                      <a:pt x="600" y="2260"/>
                    </a:lnTo>
                    <a:lnTo>
                      <a:pt x="593" y="2261"/>
                    </a:lnTo>
                    <a:lnTo>
                      <a:pt x="587" y="2254"/>
                    </a:lnTo>
                    <a:lnTo>
                      <a:pt x="583" y="2248"/>
                    </a:lnTo>
                    <a:lnTo>
                      <a:pt x="582" y="2244"/>
                    </a:lnTo>
                    <a:lnTo>
                      <a:pt x="586" y="2244"/>
                    </a:lnTo>
                    <a:lnTo>
                      <a:pt x="590" y="2244"/>
                    </a:lnTo>
                    <a:lnTo>
                      <a:pt x="598" y="2243"/>
                    </a:lnTo>
                    <a:lnTo>
                      <a:pt x="602" y="2241"/>
                    </a:lnTo>
                    <a:lnTo>
                      <a:pt x="602" y="2240"/>
                    </a:lnTo>
                    <a:lnTo>
                      <a:pt x="603" y="2240"/>
                    </a:lnTo>
                    <a:lnTo>
                      <a:pt x="606" y="2239"/>
                    </a:lnTo>
                    <a:lnTo>
                      <a:pt x="606" y="2236"/>
                    </a:lnTo>
                    <a:lnTo>
                      <a:pt x="607" y="2235"/>
                    </a:lnTo>
                    <a:lnTo>
                      <a:pt x="604" y="2235"/>
                    </a:lnTo>
                    <a:lnTo>
                      <a:pt x="599" y="2233"/>
                    </a:lnTo>
                    <a:lnTo>
                      <a:pt x="594" y="2236"/>
                    </a:lnTo>
                    <a:lnTo>
                      <a:pt x="593" y="2236"/>
                    </a:lnTo>
                    <a:lnTo>
                      <a:pt x="586" y="2236"/>
                    </a:lnTo>
                    <a:lnTo>
                      <a:pt x="587" y="2235"/>
                    </a:lnTo>
                    <a:lnTo>
                      <a:pt x="587" y="2232"/>
                    </a:lnTo>
                    <a:lnTo>
                      <a:pt x="600" y="2227"/>
                    </a:lnTo>
                    <a:lnTo>
                      <a:pt x="600" y="2226"/>
                    </a:lnTo>
                    <a:lnTo>
                      <a:pt x="599" y="2226"/>
                    </a:lnTo>
                    <a:lnTo>
                      <a:pt x="598" y="2226"/>
                    </a:lnTo>
                    <a:lnTo>
                      <a:pt x="594" y="2223"/>
                    </a:lnTo>
                    <a:lnTo>
                      <a:pt x="590" y="2224"/>
                    </a:lnTo>
                    <a:lnTo>
                      <a:pt x="587" y="2226"/>
                    </a:lnTo>
                    <a:lnTo>
                      <a:pt x="576" y="2233"/>
                    </a:lnTo>
                    <a:lnTo>
                      <a:pt x="570" y="2231"/>
                    </a:lnTo>
                    <a:lnTo>
                      <a:pt x="574" y="2227"/>
                    </a:lnTo>
                    <a:lnTo>
                      <a:pt x="573" y="2223"/>
                    </a:lnTo>
                    <a:lnTo>
                      <a:pt x="565" y="2224"/>
                    </a:lnTo>
                    <a:lnTo>
                      <a:pt x="564" y="2222"/>
                    </a:lnTo>
                    <a:lnTo>
                      <a:pt x="560" y="2219"/>
                    </a:lnTo>
                    <a:lnTo>
                      <a:pt x="557" y="2216"/>
                    </a:lnTo>
                    <a:lnTo>
                      <a:pt x="557" y="2215"/>
                    </a:lnTo>
                    <a:lnTo>
                      <a:pt x="557" y="2210"/>
                    </a:lnTo>
                    <a:lnTo>
                      <a:pt x="557" y="2207"/>
                    </a:lnTo>
                    <a:lnTo>
                      <a:pt x="553" y="2199"/>
                    </a:lnTo>
                    <a:lnTo>
                      <a:pt x="552" y="2195"/>
                    </a:lnTo>
                    <a:lnTo>
                      <a:pt x="551" y="2193"/>
                    </a:lnTo>
                    <a:lnTo>
                      <a:pt x="553" y="2193"/>
                    </a:lnTo>
                    <a:lnTo>
                      <a:pt x="559" y="2194"/>
                    </a:lnTo>
                    <a:lnTo>
                      <a:pt x="565" y="2201"/>
                    </a:lnTo>
                    <a:lnTo>
                      <a:pt x="566" y="2201"/>
                    </a:lnTo>
                    <a:lnTo>
                      <a:pt x="565" y="2195"/>
                    </a:lnTo>
                    <a:lnTo>
                      <a:pt x="565" y="2190"/>
                    </a:lnTo>
                    <a:lnTo>
                      <a:pt x="572" y="2190"/>
                    </a:lnTo>
                    <a:lnTo>
                      <a:pt x="572" y="2189"/>
                    </a:lnTo>
                    <a:lnTo>
                      <a:pt x="574" y="2189"/>
                    </a:lnTo>
                    <a:lnTo>
                      <a:pt x="577" y="2190"/>
                    </a:lnTo>
                    <a:lnTo>
                      <a:pt x="579" y="2193"/>
                    </a:lnTo>
                    <a:lnTo>
                      <a:pt x="586" y="2194"/>
                    </a:lnTo>
                    <a:lnTo>
                      <a:pt x="591" y="2194"/>
                    </a:lnTo>
                    <a:lnTo>
                      <a:pt x="593" y="2195"/>
                    </a:lnTo>
                    <a:lnTo>
                      <a:pt x="594" y="2197"/>
                    </a:lnTo>
                    <a:lnTo>
                      <a:pt x="603" y="2203"/>
                    </a:lnTo>
                    <a:lnTo>
                      <a:pt x="607" y="2201"/>
                    </a:lnTo>
                    <a:lnTo>
                      <a:pt x="603" y="2194"/>
                    </a:lnTo>
                    <a:lnTo>
                      <a:pt x="603" y="2191"/>
                    </a:lnTo>
                    <a:lnTo>
                      <a:pt x="602" y="2190"/>
                    </a:lnTo>
                    <a:lnTo>
                      <a:pt x="610" y="2188"/>
                    </a:lnTo>
                    <a:lnTo>
                      <a:pt x="624" y="2186"/>
                    </a:lnTo>
                    <a:lnTo>
                      <a:pt x="628" y="2185"/>
                    </a:lnTo>
                    <a:lnTo>
                      <a:pt x="636" y="2185"/>
                    </a:lnTo>
                    <a:lnTo>
                      <a:pt x="645" y="2184"/>
                    </a:lnTo>
                    <a:lnTo>
                      <a:pt x="649" y="2182"/>
                    </a:lnTo>
                    <a:lnTo>
                      <a:pt x="651" y="2181"/>
                    </a:lnTo>
                    <a:lnTo>
                      <a:pt x="653" y="2180"/>
                    </a:lnTo>
                    <a:lnTo>
                      <a:pt x="650" y="2178"/>
                    </a:lnTo>
                    <a:lnTo>
                      <a:pt x="648" y="2177"/>
                    </a:lnTo>
                    <a:lnTo>
                      <a:pt x="638" y="2178"/>
                    </a:lnTo>
                    <a:lnTo>
                      <a:pt x="610" y="2180"/>
                    </a:lnTo>
                    <a:lnTo>
                      <a:pt x="608" y="2177"/>
                    </a:lnTo>
                    <a:lnTo>
                      <a:pt x="607" y="2173"/>
                    </a:lnTo>
                    <a:lnTo>
                      <a:pt x="606" y="2165"/>
                    </a:lnTo>
                    <a:lnTo>
                      <a:pt x="599" y="2156"/>
                    </a:lnTo>
                    <a:lnTo>
                      <a:pt x="606" y="2154"/>
                    </a:lnTo>
                    <a:lnTo>
                      <a:pt x="611" y="2151"/>
                    </a:lnTo>
                    <a:lnTo>
                      <a:pt x="621" y="2148"/>
                    </a:lnTo>
                    <a:lnTo>
                      <a:pt x="640" y="2142"/>
                    </a:lnTo>
                    <a:lnTo>
                      <a:pt x="638" y="2142"/>
                    </a:lnTo>
                    <a:lnTo>
                      <a:pt x="637" y="2139"/>
                    </a:lnTo>
                    <a:lnTo>
                      <a:pt x="634" y="2139"/>
                    </a:lnTo>
                    <a:lnTo>
                      <a:pt x="625" y="2139"/>
                    </a:lnTo>
                    <a:lnTo>
                      <a:pt x="621" y="2129"/>
                    </a:lnTo>
                    <a:lnTo>
                      <a:pt x="620" y="2123"/>
                    </a:lnTo>
                    <a:lnTo>
                      <a:pt x="620" y="2122"/>
                    </a:lnTo>
                    <a:lnTo>
                      <a:pt x="629" y="2122"/>
                    </a:lnTo>
                    <a:lnTo>
                      <a:pt x="632" y="2121"/>
                    </a:lnTo>
                    <a:lnTo>
                      <a:pt x="634" y="2121"/>
                    </a:lnTo>
                    <a:lnTo>
                      <a:pt x="645" y="2127"/>
                    </a:lnTo>
                    <a:lnTo>
                      <a:pt x="651" y="2130"/>
                    </a:lnTo>
                    <a:lnTo>
                      <a:pt x="654" y="2126"/>
                    </a:lnTo>
                    <a:lnTo>
                      <a:pt x="658" y="2126"/>
                    </a:lnTo>
                    <a:lnTo>
                      <a:pt x="663" y="2127"/>
                    </a:lnTo>
                    <a:lnTo>
                      <a:pt x="662" y="2118"/>
                    </a:lnTo>
                    <a:lnTo>
                      <a:pt x="665" y="2118"/>
                    </a:lnTo>
                    <a:lnTo>
                      <a:pt x="669" y="2118"/>
                    </a:lnTo>
                    <a:lnTo>
                      <a:pt x="669" y="2119"/>
                    </a:lnTo>
                    <a:lnTo>
                      <a:pt x="670" y="2119"/>
                    </a:lnTo>
                    <a:lnTo>
                      <a:pt x="674" y="2127"/>
                    </a:lnTo>
                    <a:lnTo>
                      <a:pt x="675" y="2129"/>
                    </a:lnTo>
                    <a:lnTo>
                      <a:pt x="676" y="2136"/>
                    </a:lnTo>
                    <a:lnTo>
                      <a:pt x="672" y="2144"/>
                    </a:lnTo>
                    <a:lnTo>
                      <a:pt x="672" y="2147"/>
                    </a:lnTo>
                    <a:lnTo>
                      <a:pt x="670" y="2150"/>
                    </a:lnTo>
                    <a:lnTo>
                      <a:pt x="667" y="2156"/>
                    </a:lnTo>
                    <a:lnTo>
                      <a:pt x="669" y="2159"/>
                    </a:lnTo>
                    <a:lnTo>
                      <a:pt x="669" y="2161"/>
                    </a:lnTo>
                    <a:lnTo>
                      <a:pt x="669" y="2163"/>
                    </a:lnTo>
                    <a:lnTo>
                      <a:pt x="669" y="2164"/>
                    </a:lnTo>
                    <a:lnTo>
                      <a:pt x="676" y="2155"/>
                    </a:lnTo>
                    <a:lnTo>
                      <a:pt x="684" y="2150"/>
                    </a:lnTo>
                    <a:lnTo>
                      <a:pt x="686" y="2150"/>
                    </a:lnTo>
                    <a:lnTo>
                      <a:pt x="697" y="2147"/>
                    </a:lnTo>
                    <a:lnTo>
                      <a:pt x="709" y="2143"/>
                    </a:lnTo>
                    <a:lnTo>
                      <a:pt x="716" y="2142"/>
                    </a:lnTo>
                    <a:lnTo>
                      <a:pt x="720" y="2138"/>
                    </a:lnTo>
                    <a:lnTo>
                      <a:pt x="721" y="2136"/>
                    </a:lnTo>
                    <a:lnTo>
                      <a:pt x="718" y="2136"/>
                    </a:lnTo>
                    <a:lnTo>
                      <a:pt x="717" y="2136"/>
                    </a:lnTo>
                    <a:lnTo>
                      <a:pt x="713" y="2136"/>
                    </a:lnTo>
                    <a:lnTo>
                      <a:pt x="710" y="2138"/>
                    </a:lnTo>
                    <a:lnTo>
                      <a:pt x="700" y="2139"/>
                    </a:lnTo>
                    <a:lnTo>
                      <a:pt x="691" y="2140"/>
                    </a:lnTo>
                    <a:lnTo>
                      <a:pt x="684" y="2136"/>
                    </a:lnTo>
                    <a:lnTo>
                      <a:pt x="684" y="2134"/>
                    </a:lnTo>
                    <a:lnTo>
                      <a:pt x="683" y="2129"/>
                    </a:lnTo>
                    <a:lnTo>
                      <a:pt x="687" y="2125"/>
                    </a:lnTo>
                    <a:lnTo>
                      <a:pt x="691" y="2123"/>
                    </a:lnTo>
                    <a:lnTo>
                      <a:pt x="697" y="2123"/>
                    </a:lnTo>
                    <a:lnTo>
                      <a:pt x="701" y="2123"/>
                    </a:lnTo>
                    <a:lnTo>
                      <a:pt x="712" y="2122"/>
                    </a:lnTo>
                    <a:lnTo>
                      <a:pt x="717" y="2121"/>
                    </a:lnTo>
                    <a:lnTo>
                      <a:pt x="722" y="2118"/>
                    </a:lnTo>
                    <a:lnTo>
                      <a:pt x="721" y="2116"/>
                    </a:lnTo>
                    <a:lnTo>
                      <a:pt x="721" y="2114"/>
                    </a:lnTo>
                    <a:lnTo>
                      <a:pt x="717" y="2114"/>
                    </a:lnTo>
                    <a:lnTo>
                      <a:pt x="710" y="2114"/>
                    </a:lnTo>
                    <a:lnTo>
                      <a:pt x="697" y="2112"/>
                    </a:lnTo>
                    <a:lnTo>
                      <a:pt x="696" y="2117"/>
                    </a:lnTo>
                    <a:lnTo>
                      <a:pt x="687" y="2118"/>
                    </a:lnTo>
                    <a:lnTo>
                      <a:pt x="684" y="2118"/>
                    </a:lnTo>
                    <a:lnTo>
                      <a:pt x="682" y="2113"/>
                    </a:lnTo>
                    <a:lnTo>
                      <a:pt x="680" y="2108"/>
                    </a:lnTo>
                    <a:lnTo>
                      <a:pt x="687" y="2102"/>
                    </a:lnTo>
                    <a:lnTo>
                      <a:pt x="688" y="2102"/>
                    </a:lnTo>
                    <a:lnTo>
                      <a:pt x="689" y="2104"/>
                    </a:lnTo>
                    <a:lnTo>
                      <a:pt x="692" y="2105"/>
                    </a:lnTo>
                    <a:lnTo>
                      <a:pt x="697" y="2101"/>
                    </a:lnTo>
                    <a:lnTo>
                      <a:pt x="700" y="2099"/>
                    </a:lnTo>
                    <a:lnTo>
                      <a:pt x="706" y="2093"/>
                    </a:lnTo>
                    <a:lnTo>
                      <a:pt x="709" y="2092"/>
                    </a:lnTo>
                    <a:lnTo>
                      <a:pt x="709" y="2093"/>
                    </a:lnTo>
                    <a:lnTo>
                      <a:pt x="713" y="2100"/>
                    </a:lnTo>
                    <a:lnTo>
                      <a:pt x="720" y="2092"/>
                    </a:lnTo>
                    <a:lnTo>
                      <a:pt x="729" y="2091"/>
                    </a:lnTo>
                    <a:lnTo>
                      <a:pt x="731" y="2089"/>
                    </a:lnTo>
                    <a:lnTo>
                      <a:pt x="727" y="2084"/>
                    </a:lnTo>
                    <a:lnTo>
                      <a:pt x="733" y="2080"/>
                    </a:lnTo>
                    <a:lnTo>
                      <a:pt x="735" y="2078"/>
                    </a:lnTo>
                    <a:lnTo>
                      <a:pt x="741" y="2076"/>
                    </a:lnTo>
                    <a:lnTo>
                      <a:pt x="744" y="2076"/>
                    </a:lnTo>
                    <a:lnTo>
                      <a:pt x="746" y="2075"/>
                    </a:lnTo>
                    <a:lnTo>
                      <a:pt x="751" y="2072"/>
                    </a:lnTo>
                    <a:lnTo>
                      <a:pt x="754" y="2078"/>
                    </a:lnTo>
                    <a:lnTo>
                      <a:pt x="755" y="2083"/>
                    </a:lnTo>
                    <a:lnTo>
                      <a:pt x="755" y="2084"/>
                    </a:lnTo>
                    <a:lnTo>
                      <a:pt x="755" y="2085"/>
                    </a:lnTo>
                    <a:lnTo>
                      <a:pt x="756" y="2095"/>
                    </a:lnTo>
                    <a:lnTo>
                      <a:pt x="758" y="2101"/>
                    </a:lnTo>
                    <a:lnTo>
                      <a:pt x="760" y="2106"/>
                    </a:lnTo>
                    <a:lnTo>
                      <a:pt x="760" y="2108"/>
                    </a:lnTo>
                    <a:lnTo>
                      <a:pt x="761" y="2113"/>
                    </a:lnTo>
                    <a:lnTo>
                      <a:pt x="763" y="2113"/>
                    </a:lnTo>
                    <a:lnTo>
                      <a:pt x="764" y="2117"/>
                    </a:lnTo>
                    <a:lnTo>
                      <a:pt x="771" y="2125"/>
                    </a:lnTo>
                    <a:lnTo>
                      <a:pt x="772" y="2127"/>
                    </a:lnTo>
                    <a:lnTo>
                      <a:pt x="772" y="2129"/>
                    </a:lnTo>
                    <a:lnTo>
                      <a:pt x="773" y="2131"/>
                    </a:lnTo>
                    <a:lnTo>
                      <a:pt x="771" y="2136"/>
                    </a:lnTo>
                    <a:lnTo>
                      <a:pt x="765" y="2147"/>
                    </a:lnTo>
                    <a:lnTo>
                      <a:pt x="760" y="2155"/>
                    </a:lnTo>
                    <a:lnTo>
                      <a:pt x="756" y="2159"/>
                    </a:lnTo>
                    <a:lnTo>
                      <a:pt x="755" y="2160"/>
                    </a:lnTo>
                    <a:lnTo>
                      <a:pt x="756" y="2163"/>
                    </a:lnTo>
                    <a:lnTo>
                      <a:pt x="758" y="2167"/>
                    </a:lnTo>
                    <a:lnTo>
                      <a:pt x="760" y="2164"/>
                    </a:lnTo>
                    <a:lnTo>
                      <a:pt x="764" y="2161"/>
                    </a:lnTo>
                    <a:lnTo>
                      <a:pt x="765" y="2160"/>
                    </a:lnTo>
                    <a:lnTo>
                      <a:pt x="772" y="2156"/>
                    </a:lnTo>
                    <a:lnTo>
                      <a:pt x="777" y="2155"/>
                    </a:lnTo>
                    <a:lnTo>
                      <a:pt x="780" y="2155"/>
                    </a:lnTo>
                    <a:lnTo>
                      <a:pt x="781" y="2156"/>
                    </a:lnTo>
                    <a:lnTo>
                      <a:pt x="785" y="2160"/>
                    </a:lnTo>
                    <a:lnTo>
                      <a:pt x="792" y="2163"/>
                    </a:lnTo>
                    <a:lnTo>
                      <a:pt x="793" y="2164"/>
                    </a:lnTo>
                    <a:lnTo>
                      <a:pt x="798" y="2163"/>
                    </a:lnTo>
                    <a:lnTo>
                      <a:pt x="801" y="2163"/>
                    </a:lnTo>
                    <a:lnTo>
                      <a:pt x="801" y="2161"/>
                    </a:lnTo>
                    <a:lnTo>
                      <a:pt x="805" y="2160"/>
                    </a:lnTo>
                    <a:lnTo>
                      <a:pt x="806" y="2159"/>
                    </a:lnTo>
                    <a:lnTo>
                      <a:pt x="805" y="2157"/>
                    </a:lnTo>
                    <a:lnTo>
                      <a:pt x="802" y="2157"/>
                    </a:lnTo>
                    <a:lnTo>
                      <a:pt x="799" y="2156"/>
                    </a:lnTo>
                    <a:lnTo>
                      <a:pt x="792" y="2155"/>
                    </a:lnTo>
                    <a:lnTo>
                      <a:pt x="786" y="2146"/>
                    </a:lnTo>
                    <a:lnTo>
                      <a:pt x="788" y="2139"/>
                    </a:lnTo>
                    <a:lnTo>
                      <a:pt x="788" y="2136"/>
                    </a:lnTo>
                    <a:lnTo>
                      <a:pt x="797" y="2131"/>
                    </a:lnTo>
                    <a:lnTo>
                      <a:pt x="799" y="2130"/>
                    </a:lnTo>
                    <a:lnTo>
                      <a:pt x="807" y="2129"/>
                    </a:lnTo>
                    <a:lnTo>
                      <a:pt x="809" y="2127"/>
                    </a:lnTo>
                    <a:lnTo>
                      <a:pt x="810" y="2127"/>
                    </a:lnTo>
                    <a:lnTo>
                      <a:pt x="816" y="2131"/>
                    </a:lnTo>
                    <a:lnTo>
                      <a:pt x="819" y="2134"/>
                    </a:lnTo>
                    <a:lnTo>
                      <a:pt x="820" y="2135"/>
                    </a:lnTo>
                    <a:lnTo>
                      <a:pt x="827" y="2134"/>
                    </a:lnTo>
                    <a:lnTo>
                      <a:pt x="828" y="2134"/>
                    </a:lnTo>
                    <a:lnTo>
                      <a:pt x="833" y="2130"/>
                    </a:lnTo>
                    <a:lnTo>
                      <a:pt x="837" y="2133"/>
                    </a:lnTo>
                    <a:lnTo>
                      <a:pt x="840" y="2134"/>
                    </a:lnTo>
                    <a:lnTo>
                      <a:pt x="843" y="2136"/>
                    </a:lnTo>
                    <a:lnTo>
                      <a:pt x="847" y="2136"/>
                    </a:lnTo>
                    <a:lnTo>
                      <a:pt x="852" y="2135"/>
                    </a:lnTo>
                    <a:lnTo>
                      <a:pt x="865" y="2138"/>
                    </a:lnTo>
                    <a:lnTo>
                      <a:pt x="867" y="2138"/>
                    </a:lnTo>
                    <a:lnTo>
                      <a:pt x="869" y="2138"/>
                    </a:lnTo>
                    <a:lnTo>
                      <a:pt x="871" y="2139"/>
                    </a:lnTo>
                    <a:lnTo>
                      <a:pt x="878" y="2139"/>
                    </a:lnTo>
                    <a:lnTo>
                      <a:pt x="879" y="2139"/>
                    </a:lnTo>
                    <a:lnTo>
                      <a:pt x="883" y="2136"/>
                    </a:lnTo>
                    <a:lnTo>
                      <a:pt x="885" y="2136"/>
                    </a:lnTo>
                    <a:lnTo>
                      <a:pt x="887" y="2135"/>
                    </a:lnTo>
                    <a:lnTo>
                      <a:pt x="887" y="2133"/>
                    </a:lnTo>
                    <a:lnTo>
                      <a:pt x="888" y="2129"/>
                    </a:lnTo>
                    <a:lnTo>
                      <a:pt x="875" y="2126"/>
                    </a:lnTo>
                    <a:lnTo>
                      <a:pt x="871" y="2122"/>
                    </a:lnTo>
                    <a:lnTo>
                      <a:pt x="870" y="2122"/>
                    </a:lnTo>
                    <a:lnTo>
                      <a:pt x="870" y="2121"/>
                    </a:lnTo>
                    <a:lnTo>
                      <a:pt x="871" y="2114"/>
                    </a:lnTo>
                    <a:lnTo>
                      <a:pt x="878" y="2109"/>
                    </a:lnTo>
                    <a:lnTo>
                      <a:pt x="885" y="2108"/>
                    </a:lnTo>
                    <a:lnTo>
                      <a:pt x="887" y="2105"/>
                    </a:lnTo>
                    <a:lnTo>
                      <a:pt x="890" y="2104"/>
                    </a:lnTo>
                    <a:lnTo>
                      <a:pt x="892" y="2097"/>
                    </a:lnTo>
                    <a:lnTo>
                      <a:pt x="891" y="2095"/>
                    </a:lnTo>
                    <a:lnTo>
                      <a:pt x="891" y="2093"/>
                    </a:lnTo>
                    <a:lnTo>
                      <a:pt x="891" y="2092"/>
                    </a:lnTo>
                    <a:lnTo>
                      <a:pt x="890" y="2092"/>
                    </a:lnTo>
                    <a:lnTo>
                      <a:pt x="887" y="2091"/>
                    </a:lnTo>
                    <a:lnTo>
                      <a:pt x="886" y="2091"/>
                    </a:lnTo>
                    <a:lnTo>
                      <a:pt x="879" y="2095"/>
                    </a:lnTo>
                    <a:lnTo>
                      <a:pt x="873" y="2099"/>
                    </a:lnTo>
                    <a:lnTo>
                      <a:pt x="867" y="2101"/>
                    </a:lnTo>
                    <a:lnTo>
                      <a:pt x="861" y="2105"/>
                    </a:lnTo>
                    <a:lnTo>
                      <a:pt x="857" y="2104"/>
                    </a:lnTo>
                    <a:lnTo>
                      <a:pt x="856" y="2100"/>
                    </a:lnTo>
                    <a:lnTo>
                      <a:pt x="861" y="2095"/>
                    </a:lnTo>
                    <a:lnTo>
                      <a:pt x="862" y="2093"/>
                    </a:lnTo>
                    <a:lnTo>
                      <a:pt x="866" y="2091"/>
                    </a:lnTo>
                    <a:lnTo>
                      <a:pt x="873" y="2088"/>
                    </a:lnTo>
                    <a:lnTo>
                      <a:pt x="875" y="2085"/>
                    </a:lnTo>
                    <a:lnTo>
                      <a:pt x="883" y="2084"/>
                    </a:lnTo>
                    <a:lnTo>
                      <a:pt x="885" y="2083"/>
                    </a:lnTo>
                    <a:lnTo>
                      <a:pt x="887" y="2078"/>
                    </a:lnTo>
                    <a:lnTo>
                      <a:pt x="888" y="2076"/>
                    </a:lnTo>
                    <a:lnTo>
                      <a:pt x="895" y="2070"/>
                    </a:lnTo>
                    <a:lnTo>
                      <a:pt x="898" y="2068"/>
                    </a:lnTo>
                    <a:lnTo>
                      <a:pt x="900" y="2067"/>
                    </a:lnTo>
                    <a:lnTo>
                      <a:pt x="902" y="2066"/>
                    </a:lnTo>
                    <a:lnTo>
                      <a:pt x="911" y="2067"/>
                    </a:lnTo>
                    <a:lnTo>
                      <a:pt x="920" y="2067"/>
                    </a:lnTo>
                    <a:lnTo>
                      <a:pt x="921" y="2068"/>
                    </a:lnTo>
                    <a:lnTo>
                      <a:pt x="928" y="2062"/>
                    </a:lnTo>
                    <a:lnTo>
                      <a:pt x="928" y="2061"/>
                    </a:lnTo>
                    <a:lnTo>
                      <a:pt x="932" y="2055"/>
                    </a:lnTo>
                    <a:lnTo>
                      <a:pt x="939" y="2054"/>
                    </a:lnTo>
                    <a:lnTo>
                      <a:pt x="953" y="2050"/>
                    </a:lnTo>
                    <a:lnTo>
                      <a:pt x="957" y="2045"/>
                    </a:lnTo>
                    <a:lnTo>
                      <a:pt x="955" y="2040"/>
                    </a:lnTo>
                    <a:lnTo>
                      <a:pt x="955" y="2037"/>
                    </a:lnTo>
                    <a:lnTo>
                      <a:pt x="954" y="2037"/>
                    </a:lnTo>
                    <a:lnTo>
                      <a:pt x="954" y="2034"/>
                    </a:lnTo>
                    <a:lnTo>
                      <a:pt x="949" y="2034"/>
                    </a:lnTo>
                    <a:lnTo>
                      <a:pt x="947" y="2034"/>
                    </a:lnTo>
                    <a:lnTo>
                      <a:pt x="942" y="2032"/>
                    </a:lnTo>
                    <a:lnTo>
                      <a:pt x="941" y="2029"/>
                    </a:lnTo>
                    <a:lnTo>
                      <a:pt x="945" y="2027"/>
                    </a:lnTo>
                    <a:lnTo>
                      <a:pt x="949" y="2025"/>
                    </a:lnTo>
                    <a:lnTo>
                      <a:pt x="949" y="2023"/>
                    </a:lnTo>
                    <a:lnTo>
                      <a:pt x="953" y="2017"/>
                    </a:lnTo>
                    <a:lnTo>
                      <a:pt x="953" y="2007"/>
                    </a:lnTo>
                    <a:lnTo>
                      <a:pt x="951" y="2007"/>
                    </a:lnTo>
                    <a:lnTo>
                      <a:pt x="950" y="2007"/>
                    </a:lnTo>
                    <a:lnTo>
                      <a:pt x="949" y="2007"/>
                    </a:lnTo>
                    <a:lnTo>
                      <a:pt x="947" y="2007"/>
                    </a:lnTo>
                    <a:lnTo>
                      <a:pt x="943" y="2011"/>
                    </a:lnTo>
                    <a:lnTo>
                      <a:pt x="941" y="2019"/>
                    </a:lnTo>
                    <a:lnTo>
                      <a:pt x="939" y="2021"/>
                    </a:lnTo>
                    <a:lnTo>
                      <a:pt x="938" y="2024"/>
                    </a:lnTo>
                    <a:lnTo>
                      <a:pt x="932" y="2025"/>
                    </a:lnTo>
                    <a:lnTo>
                      <a:pt x="926" y="2029"/>
                    </a:lnTo>
                    <a:lnTo>
                      <a:pt x="919" y="2030"/>
                    </a:lnTo>
                    <a:lnTo>
                      <a:pt x="917" y="2027"/>
                    </a:lnTo>
                    <a:lnTo>
                      <a:pt x="917" y="2023"/>
                    </a:lnTo>
                    <a:lnTo>
                      <a:pt x="917" y="2019"/>
                    </a:lnTo>
                    <a:lnTo>
                      <a:pt x="917" y="2017"/>
                    </a:lnTo>
                    <a:lnTo>
                      <a:pt x="925" y="2011"/>
                    </a:lnTo>
                    <a:lnTo>
                      <a:pt x="938" y="2002"/>
                    </a:lnTo>
                    <a:lnTo>
                      <a:pt x="943" y="1998"/>
                    </a:lnTo>
                    <a:lnTo>
                      <a:pt x="946" y="1998"/>
                    </a:lnTo>
                    <a:lnTo>
                      <a:pt x="953" y="1996"/>
                    </a:lnTo>
                    <a:lnTo>
                      <a:pt x="962" y="1992"/>
                    </a:lnTo>
                    <a:lnTo>
                      <a:pt x="963" y="1992"/>
                    </a:lnTo>
                    <a:lnTo>
                      <a:pt x="964" y="1991"/>
                    </a:lnTo>
                    <a:lnTo>
                      <a:pt x="966" y="1989"/>
                    </a:lnTo>
                    <a:lnTo>
                      <a:pt x="963" y="1987"/>
                    </a:lnTo>
                    <a:lnTo>
                      <a:pt x="959" y="1986"/>
                    </a:lnTo>
                    <a:lnTo>
                      <a:pt x="957" y="1986"/>
                    </a:lnTo>
                    <a:lnTo>
                      <a:pt x="955" y="1985"/>
                    </a:lnTo>
                    <a:lnTo>
                      <a:pt x="949" y="1983"/>
                    </a:lnTo>
                    <a:lnTo>
                      <a:pt x="939" y="1983"/>
                    </a:lnTo>
                    <a:lnTo>
                      <a:pt x="937" y="1983"/>
                    </a:lnTo>
                    <a:lnTo>
                      <a:pt x="937" y="1975"/>
                    </a:lnTo>
                    <a:lnTo>
                      <a:pt x="946" y="1970"/>
                    </a:lnTo>
                    <a:lnTo>
                      <a:pt x="947" y="1970"/>
                    </a:lnTo>
                    <a:lnTo>
                      <a:pt x="953" y="1966"/>
                    </a:lnTo>
                    <a:lnTo>
                      <a:pt x="950" y="1964"/>
                    </a:lnTo>
                    <a:lnTo>
                      <a:pt x="950" y="1962"/>
                    </a:lnTo>
                    <a:lnTo>
                      <a:pt x="949" y="1961"/>
                    </a:lnTo>
                    <a:lnTo>
                      <a:pt x="947" y="1961"/>
                    </a:lnTo>
                    <a:lnTo>
                      <a:pt x="945" y="1962"/>
                    </a:lnTo>
                    <a:lnTo>
                      <a:pt x="943" y="1964"/>
                    </a:lnTo>
                    <a:lnTo>
                      <a:pt x="942" y="1964"/>
                    </a:lnTo>
                    <a:lnTo>
                      <a:pt x="934" y="1969"/>
                    </a:lnTo>
                    <a:lnTo>
                      <a:pt x="930" y="1973"/>
                    </a:lnTo>
                    <a:lnTo>
                      <a:pt x="929" y="1982"/>
                    </a:lnTo>
                    <a:lnTo>
                      <a:pt x="929" y="1986"/>
                    </a:lnTo>
                    <a:lnTo>
                      <a:pt x="922" y="1991"/>
                    </a:lnTo>
                    <a:lnTo>
                      <a:pt x="919" y="1994"/>
                    </a:lnTo>
                    <a:lnTo>
                      <a:pt x="911" y="1999"/>
                    </a:lnTo>
                    <a:lnTo>
                      <a:pt x="903" y="2006"/>
                    </a:lnTo>
                    <a:lnTo>
                      <a:pt x="896" y="2011"/>
                    </a:lnTo>
                    <a:lnTo>
                      <a:pt x="887" y="2017"/>
                    </a:lnTo>
                    <a:lnTo>
                      <a:pt x="882" y="2021"/>
                    </a:lnTo>
                    <a:lnTo>
                      <a:pt x="874" y="2021"/>
                    </a:lnTo>
                    <a:lnTo>
                      <a:pt x="866" y="2028"/>
                    </a:lnTo>
                    <a:lnTo>
                      <a:pt x="860" y="2032"/>
                    </a:lnTo>
                    <a:lnTo>
                      <a:pt x="858" y="2034"/>
                    </a:lnTo>
                    <a:lnTo>
                      <a:pt x="857" y="2036"/>
                    </a:lnTo>
                    <a:lnTo>
                      <a:pt x="860" y="2036"/>
                    </a:lnTo>
                    <a:lnTo>
                      <a:pt x="862" y="2036"/>
                    </a:lnTo>
                    <a:lnTo>
                      <a:pt x="864" y="2034"/>
                    </a:lnTo>
                    <a:lnTo>
                      <a:pt x="865" y="2034"/>
                    </a:lnTo>
                    <a:lnTo>
                      <a:pt x="869" y="2033"/>
                    </a:lnTo>
                    <a:lnTo>
                      <a:pt x="875" y="2029"/>
                    </a:lnTo>
                    <a:lnTo>
                      <a:pt x="883" y="2027"/>
                    </a:lnTo>
                    <a:lnTo>
                      <a:pt x="892" y="2023"/>
                    </a:lnTo>
                    <a:lnTo>
                      <a:pt x="895" y="2021"/>
                    </a:lnTo>
                    <a:lnTo>
                      <a:pt x="899" y="2019"/>
                    </a:lnTo>
                    <a:lnTo>
                      <a:pt x="900" y="2017"/>
                    </a:lnTo>
                    <a:lnTo>
                      <a:pt x="903" y="2015"/>
                    </a:lnTo>
                    <a:lnTo>
                      <a:pt x="908" y="2019"/>
                    </a:lnTo>
                    <a:lnTo>
                      <a:pt x="907" y="2021"/>
                    </a:lnTo>
                    <a:lnTo>
                      <a:pt x="905" y="2028"/>
                    </a:lnTo>
                    <a:lnTo>
                      <a:pt x="905" y="2033"/>
                    </a:lnTo>
                    <a:lnTo>
                      <a:pt x="905" y="2034"/>
                    </a:lnTo>
                    <a:lnTo>
                      <a:pt x="902" y="2040"/>
                    </a:lnTo>
                    <a:lnTo>
                      <a:pt x="900" y="2042"/>
                    </a:lnTo>
                    <a:lnTo>
                      <a:pt x="894" y="2050"/>
                    </a:lnTo>
                    <a:lnTo>
                      <a:pt x="891" y="2057"/>
                    </a:lnTo>
                    <a:lnTo>
                      <a:pt x="885" y="2061"/>
                    </a:lnTo>
                    <a:lnTo>
                      <a:pt x="882" y="2062"/>
                    </a:lnTo>
                    <a:lnTo>
                      <a:pt x="871" y="2064"/>
                    </a:lnTo>
                    <a:lnTo>
                      <a:pt x="866" y="2068"/>
                    </a:lnTo>
                    <a:lnTo>
                      <a:pt x="858" y="2074"/>
                    </a:lnTo>
                    <a:lnTo>
                      <a:pt x="850" y="2080"/>
                    </a:lnTo>
                    <a:lnTo>
                      <a:pt x="849" y="2082"/>
                    </a:lnTo>
                    <a:lnTo>
                      <a:pt x="847" y="2084"/>
                    </a:lnTo>
                    <a:lnTo>
                      <a:pt x="840" y="2089"/>
                    </a:lnTo>
                    <a:lnTo>
                      <a:pt x="833" y="2093"/>
                    </a:lnTo>
                    <a:lnTo>
                      <a:pt x="822" y="2097"/>
                    </a:lnTo>
                    <a:lnTo>
                      <a:pt x="810" y="2101"/>
                    </a:lnTo>
                    <a:lnTo>
                      <a:pt x="809" y="2101"/>
                    </a:lnTo>
                    <a:lnTo>
                      <a:pt x="807" y="2102"/>
                    </a:lnTo>
                    <a:lnTo>
                      <a:pt x="806" y="2102"/>
                    </a:lnTo>
                    <a:lnTo>
                      <a:pt x="806" y="2104"/>
                    </a:lnTo>
                    <a:lnTo>
                      <a:pt x="801" y="2108"/>
                    </a:lnTo>
                    <a:lnTo>
                      <a:pt x="798" y="2109"/>
                    </a:lnTo>
                    <a:lnTo>
                      <a:pt x="790" y="2113"/>
                    </a:lnTo>
                    <a:lnTo>
                      <a:pt x="788" y="2113"/>
                    </a:lnTo>
                    <a:lnTo>
                      <a:pt x="778" y="2113"/>
                    </a:lnTo>
                    <a:lnTo>
                      <a:pt x="776" y="2110"/>
                    </a:lnTo>
                    <a:lnTo>
                      <a:pt x="773" y="2108"/>
                    </a:lnTo>
                    <a:lnTo>
                      <a:pt x="772" y="2100"/>
                    </a:lnTo>
                    <a:lnTo>
                      <a:pt x="772" y="2099"/>
                    </a:lnTo>
                    <a:lnTo>
                      <a:pt x="772" y="2093"/>
                    </a:lnTo>
                    <a:lnTo>
                      <a:pt x="773" y="2089"/>
                    </a:lnTo>
                    <a:lnTo>
                      <a:pt x="775" y="2087"/>
                    </a:lnTo>
                    <a:lnTo>
                      <a:pt x="768" y="2087"/>
                    </a:lnTo>
                    <a:lnTo>
                      <a:pt x="764" y="2080"/>
                    </a:lnTo>
                    <a:lnTo>
                      <a:pt x="761" y="2076"/>
                    </a:lnTo>
                    <a:lnTo>
                      <a:pt x="764" y="2075"/>
                    </a:lnTo>
                    <a:lnTo>
                      <a:pt x="767" y="2074"/>
                    </a:lnTo>
                    <a:lnTo>
                      <a:pt x="764" y="2070"/>
                    </a:lnTo>
                    <a:lnTo>
                      <a:pt x="763" y="2067"/>
                    </a:lnTo>
                    <a:lnTo>
                      <a:pt x="768" y="2061"/>
                    </a:lnTo>
                    <a:lnTo>
                      <a:pt x="769" y="2061"/>
                    </a:lnTo>
                    <a:lnTo>
                      <a:pt x="771" y="2061"/>
                    </a:lnTo>
                    <a:lnTo>
                      <a:pt x="781" y="2058"/>
                    </a:lnTo>
                    <a:lnTo>
                      <a:pt x="782" y="2058"/>
                    </a:lnTo>
                    <a:lnTo>
                      <a:pt x="784" y="2057"/>
                    </a:lnTo>
                    <a:lnTo>
                      <a:pt x="793" y="2054"/>
                    </a:lnTo>
                    <a:lnTo>
                      <a:pt x="790" y="2049"/>
                    </a:lnTo>
                    <a:lnTo>
                      <a:pt x="793" y="2046"/>
                    </a:lnTo>
                    <a:lnTo>
                      <a:pt x="793" y="2045"/>
                    </a:lnTo>
                    <a:lnTo>
                      <a:pt x="797" y="2044"/>
                    </a:lnTo>
                    <a:lnTo>
                      <a:pt x="801" y="2041"/>
                    </a:lnTo>
                    <a:lnTo>
                      <a:pt x="788" y="2044"/>
                    </a:lnTo>
                    <a:lnTo>
                      <a:pt x="782" y="2046"/>
                    </a:lnTo>
                    <a:lnTo>
                      <a:pt x="776" y="2049"/>
                    </a:lnTo>
                    <a:lnTo>
                      <a:pt x="769" y="2051"/>
                    </a:lnTo>
                    <a:lnTo>
                      <a:pt x="765" y="2053"/>
                    </a:lnTo>
                    <a:lnTo>
                      <a:pt x="763" y="2055"/>
                    </a:lnTo>
                    <a:lnTo>
                      <a:pt x="755" y="2058"/>
                    </a:lnTo>
                    <a:lnTo>
                      <a:pt x="748" y="2058"/>
                    </a:lnTo>
                    <a:lnTo>
                      <a:pt x="744" y="2063"/>
                    </a:lnTo>
                    <a:lnTo>
                      <a:pt x="743" y="2064"/>
                    </a:lnTo>
                    <a:lnTo>
                      <a:pt x="733" y="2067"/>
                    </a:lnTo>
                    <a:lnTo>
                      <a:pt x="735" y="2049"/>
                    </a:lnTo>
                    <a:lnTo>
                      <a:pt x="748" y="2045"/>
                    </a:lnTo>
                    <a:lnTo>
                      <a:pt x="750" y="2045"/>
                    </a:lnTo>
                    <a:lnTo>
                      <a:pt x="759" y="2042"/>
                    </a:lnTo>
                    <a:lnTo>
                      <a:pt x="755" y="2040"/>
                    </a:lnTo>
                    <a:lnTo>
                      <a:pt x="737" y="2040"/>
                    </a:lnTo>
                    <a:lnTo>
                      <a:pt x="744" y="2028"/>
                    </a:lnTo>
                    <a:lnTo>
                      <a:pt x="752" y="2028"/>
                    </a:lnTo>
                    <a:lnTo>
                      <a:pt x="755" y="2027"/>
                    </a:lnTo>
                    <a:lnTo>
                      <a:pt x="763" y="2025"/>
                    </a:lnTo>
                    <a:lnTo>
                      <a:pt x="765" y="2025"/>
                    </a:lnTo>
                    <a:lnTo>
                      <a:pt x="773" y="2021"/>
                    </a:lnTo>
                    <a:lnTo>
                      <a:pt x="773" y="2020"/>
                    </a:lnTo>
                    <a:lnTo>
                      <a:pt x="775" y="2017"/>
                    </a:lnTo>
                    <a:lnTo>
                      <a:pt x="773" y="2016"/>
                    </a:lnTo>
                    <a:lnTo>
                      <a:pt x="772" y="2013"/>
                    </a:lnTo>
                    <a:lnTo>
                      <a:pt x="772" y="2012"/>
                    </a:lnTo>
                    <a:lnTo>
                      <a:pt x="772" y="2008"/>
                    </a:lnTo>
                    <a:lnTo>
                      <a:pt x="780" y="2008"/>
                    </a:lnTo>
                    <a:lnTo>
                      <a:pt x="782" y="2011"/>
                    </a:lnTo>
                    <a:lnTo>
                      <a:pt x="785" y="2012"/>
                    </a:lnTo>
                    <a:lnTo>
                      <a:pt x="786" y="2011"/>
                    </a:lnTo>
                    <a:lnTo>
                      <a:pt x="794" y="2010"/>
                    </a:lnTo>
                    <a:lnTo>
                      <a:pt x="806" y="2002"/>
                    </a:lnTo>
                    <a:lnTo>
                      <a:pt x="809" y="2000"/>
                    </a:lnTo>
                    <a:lnTo>
                      <a:pt x="809" y="2002"/>
                    </a:lnTo>
                    <a:lnTo>
                      <a:pt x="814" y="2007"/>
                    </a:lnTo>
                    <a:lnTo>
                      <a:pt x="819" y="2007"/>
                    </a:lnTo>
                    <a:lnTo>
                      <a:pt x="816" y="1999"/>
                    </a:lnTo>
                    <a:lnTo>
                      <a:pt x="815" y="1996"/>
                    </a:lnTo>
                    <a:lnTo>
                      <a:pt x="814" y="1994"/>
                    </a:lnTo>
                    <a:lnTo>
                      <a:pt x="809" y="1994"/>
                    </a:lnTo>
                    <a:lnTo>
                      <a:pt x="806" y="1995"/>
                    </a:lnTo>
                    <a:lnTo>
                      <a:pt x="806" y="1994"/>
                    </a:lnTo>
                    <a:lnTo>
                      <a:pt x="803" y="1986"/>
                    </a:lnTo>
                    <a:lnTo>
                      <a:pt x="793" y="1990"/>
                    </a:lnTo>
                    <a:lnTo>
                      <a:pt x="789" y="1991"/>
                    </a:lnTo>
                    <a:lnTo>
                      <a:pt x="786" y="1991"/>
                    </a:lnTo>
                    <a:lnTo>
                      <a:pt x="790" y="1986"/>
                    </a:lnTo>
                    <a:lnTo>
                      <a:pt x="793" y="1981"/>
                    </a:lnTo>
                    <a:lnTo>
                      <a:pt x="798" y="1973"/>
                    </a:lnTo>
                    <a:lnTo>
                      <a:pt x="801" y="1970"/>
                    </a:lnTo>
                    <a:lnTo>
                      <a:pt x="803" y="1969"/>
                    </a:lnTo>
                    <a:lnTo>
                      <a:pt x="802" y="1968"/>
                    </a:lnTo>
                    <a:lnTo>
                      <a:pt x="799" y="1962"/>
                    </a:lnTo>
                    <a:lnTo>
                      <a:pt x="798" y="1956"/>
                    </a:lnTo>
                    <a:lnTo>
                      <a:pt x="798" y="1953"/>
                    </a:lnTo>
                    <a:lnTo>
                      <a:pt x="801" y="1955"/>
                    </a:lnTo>
                    <a:lnTo>
                      <a:pt x="802" y="1956"/>
                    </a:lnTo>
                    <a:lnTo>
                      <a:pt x="803" y="1956"/>
                    </a:lnTo>
                    <a:lnTo>
                      <a:pt x="807" y="1960"/>
                    </a:lnTo>
                    <a:lnTo>
                      <a:pt x="809" y="1962"/>
                    </a:lnTo>
                    <a:lnTo>
                      <a:pt x="813" y="1960"/>
                    </a:lnTo>
                    <a:lnTo>
                      <a:pt x="819" y="1957"/>
                    </a:lnTo>
                    <a:lnTo>
                      <a:pt x="818" y="1956"/>
                    </a:lnTo>
                    <a:lnTo>
                      <a:pt x="813" y="1953"/>
                    </a:lnTo>
                    <a:lnTo>
                      <a:pt x="810" y="1948"/>
                    </a:lnTo>
                    <a:lnTo>
                      <a:pt x="819" y="1943"/>
                    </a:lnTo>
                    <a:lnTo>
                      <a:pt x="820" y="1932"/>
                    </a:lnTo>
                    <a:lnTo>
                      <a:pt x="830" y="1930"/>
                    </a:lnTo>
                    <a:lnTo>
                      <a:pt x="831" y="1928"/>
                    </a:lnTo>
                    <a:lnTo>
                      <a:pt x="832" y="1927"/>
                    </a:lnTo>
                    <a:lnTo>
                      <a:pt x="833" y="1926"/>
                    </a:lnTo>
                    <a:lnTo>
                      <a:pt x="828" y="1920"/>
                    </a:lnTo>
                    <a:lnTo>
                      <a:pt x="839" y="1910"/>
                    </a:lnTo>
                    <a:lnTo>
                      <a:pt x="840" y="1910"/>
                    </a:lnTo>
                    <a:lnTo>
                      <a:pt x="840" y="1909"/>
                    </a:lnTo>
                    <a:lnTo>
                      <a:pt x="841" y="1911"/>
                    </a:lnTo>
                    <a:lnTo>
                      <a:pt x="845" y="1914"/>
                    </a:lnTo>
                    <a:lnTo>
                      <a:pt x="853" y="1907"/>
                    </a:lnTo>
                    <a:lnTo>
                      <a:pt x="856" y="1905"/>
                    </a:lnTo>
                    <a:lnTo>
                      <a:pt x="850" y="1894"/>
                    </a:lnTo>
                    <a:lnTo>
                      <a:pt x="857" y="1890"/>
                    </a:lnTo>
                    <a:lnTo>
                      <a:pt x="857" y="1889"/>
                    </a:lnTo>
                    <a:lnTo>
                      <a:pt x="865" y="1898"/>
                    </a:lnTo>
                    <a:lnTo>
                      <a:pt x="867" y="1896"/>
                    </a:lnTo>
                    <a:lnTo>
                      <a:pt x="870" y="1893"/>
                    </a:lnTo>
                    <a:lnTo>
                      <a:pt x="861" y="1883"/>
                    </a:lnTo>
                    <a:lnTo>
                      <a:pt x="860" y="1883"/>
                    </a:lnTo>
                    <a:lnTo>
                      <a:pt x="854" y="1884"/>
                    </a:lnTo>
                    <a:lnTo>
                      <a:pt x="849" y="1879"/>
                    </a:lnTo>
                    <a:lnTo>
                      <a:pt x="857" y="1872"/>
                    </a:lnTo>
                    <a:lnTo>
                      <a:pt x="858" y="1872"/>
                    </a:lnTo>
                    <a:lnTo>
                      <a:pt x="858" y="1873"/>
                    </a:lnTo>
                    <a:lnTo>
                      <a:pt x="861" y="1876"/>
                    </a:lnTo>
                    <a:lnTo>
                      <a:pt x="862" y="1877"/>
                    </a:lnTo>
                    <a:lnTo>
                      <a:pt x="865" y="1876"/>
                    </a:lnTo>
                    <a:lnTo>
                      <a:pt x="861" y="1871"/>
                    </a:lnTo>
                    <a:lnTo>
                      <a:pt x="861" y="1869"/>
                    </a:lnTo>
                    <a:lnTo>
                      <a:pt x="865" y="1867"/>
                    </a:lnTo>
                    <a:lnTo>
                      <a:pt x="866" y="1868"/>
                    </a:lnTo>
                    <a:lnTo>
                      <a:pt x="882" y="1884"/>
                    </a:lnTo>
                    <a:lnTo>
                      <a:pt x="883" y="1885"/>
                    </a:lnTo>
                    <a:lnTo>
                      <a:pt x="887" y="1889"/>
                    </a:lnTo>
                    <a:lnTo>
                      <a:pt x="888" y="1889"/>
                    </a:lnTo>
                    <a:lnTo>
                      <a:pt x="890" y="1889"/>
                    </a:lnTo>
                    <a:lnTo>
                      <a:pt x="892" y="1886"/>
                    </a:lnTo>
                    <a:lnTo>
                      <a:pt x="895" y="1885"/>
                    </a:lnTo>
                    <a:lnTo>
                      <a:pt x="894" y="1881"/>
                    </a:lnTo>
                    <a:lnTo>
                      <a:pt x="892" y="1879"/>
                    </a:lnTo>
                    <a:lnTo>
                      <a:pt x="891" y="1875"/>
                    </a:lnTo>
                    <a:lnTo>
                      <a:pt x="891" y="1873"/>
                    </a:lnTo>
                    <a:lnTo>
                      <a:pt x="891" y="1872"/>
                    </a:lnTo>
                    <a:lnTo>
                      <a:pt x="881" y="1868"/>
                    </a:lnTo>
                    <a:lnTo>
                      <a:pt x="882" y="1862"/>
                    </a:lnTo>
                    <a:lnTo>
                      <a:pt x="890" y="1864"/>
                    </a:lnTo>
                    <a:lnTo>
                      <a:pt x="895" y="1864"/>
                    </a:lnTo>
                    <a:lnTo>
                      <a:pt x="892" y="1855"/>
                    </a:lnTo>
                    <a:lnTo>
                      <a:pt x="900" y="1856"/>
                    </a:lnTo>
                    <a:lnTo>
                      <a:pt x="903" y="1856"/>
                    </a:lnTo>
                    <a:lnTo>
                      <a:pt x="904" y="1856"/>
                    </a:lnTo>
                    <a:lnTo>
                      <a:pt x="905" y="1855"/>
                    </a:lnTo>
                    <a:lnTo>
                      <a:pt x="912" y="1858"/>
                    </a:lnTo>
                    <a:lnTo>
                      <a:pt x="913" y="1850"/>
                    </a:lnTo>
                    <a:lnTo>
                      <a:pt x="912" y="1845"/>
                    </a:lnTo>
                    <a:lnTo>
                      <a:pt x="912" y="1841"/>
                    </a:lnTo>
                    <a:lnTo>
                      <a:pt x="907" y="1835"/>
                    </a:lnTo>
                    <a:lnTo>
                      <a:pt x="907" y="1834"/>
                    </a:lnTo>
                    <a:lnTo>
                      <a:pt x="913" y="1829"/>
                    </a:lnTo>
                    <a:lnTo>
                      <a:pt x="913" y="1830"/>
                    </a:lnTo>
                    <a:lnTo>
                      <a:pt x="917" y="1833"/>
                    </a:lnTo>
                    <a:lnTo>
                      <a:pt x="924" y="1839"/>
                    </a:lnTo>
                    <a:lnTo>
                      <a:pt x="924" y="1841"/>
                    </a:lnTo>
                    <a:lnTo>
                      <a:pt x="924" y="1846"/>
                    </a:lnTo>
                    <a:lnTo>
                      <a:pt x="924" y="1854"/>
                    </a:lnTo>
                    <a:lnTo>
                      <a:pt x="936" y="1864"/>
                    </a:lnTo>
                    <a:lnTo>
                      <a:pt x="934" y="1872"/>
                    </a:lnTo>
                    <a:lnTo>
                      <a:pt x="934" y="1873"/>
                    </a:lnTo>
                    <a:lnTo>
                      <a:pt x="938" y="1873"/>
                    </a:lnTo>
                    <a:lnTo>
                      <a:pt x="949" y="1872"/>
                    </a:lnTo>
                    <a:lnTo>
                      <a:pt x="950" y="1876"/>
                    </a:lnTo>
                    <a:lnTo>
                      <a:pt x="950" y="1879"/>
                    </a:lnTo>
                    <a:lnTo>
                      <a:pt x="950" y="1881"/>
                    </a:lnTo>
                    <a:lnTo>
                      <a:pt x="946" y="1888"/>
                    </a:lnTo>
                    <a:lnTo>
                      <a:pt x="937" y="1905"/>
                    </a:lnTo>
                    <a:lnTo>
                      <a:pt x="938" y="1905"/>
                    </a:lnTo>
                    <a:lnTo>
                      <a:pt x="939" y="1905"/>
                    </a:lnTo>
                    <a:lnTo>
                      <a:pt x="941" y="1905"/>
                    </a:lnTo>
                    <a:lnTo>
                      <a:pt x="943" y="1905"/>
                    </a:lnTo>
                    <a:lnTo>
                      <a:pt x="946" y="1901"/>
                    </a:lnTo>
                    <a:lnTo>
                      <a:pt x="951" y="1894"/>
                    </a:lnTo>
                    <a:lnTo>
                      <a:pt x="955" y="1889"/>
                    </a:lnTo>
                    <a:lnTo>
                      <a:pt x="959" y="1886"/>
                    </a:lnTo>
                    <a:lnTo>
                      <a:pt x="963" y="1877"/>
                    </a:lnTo>
                    <a:lnTo>
                      <a:pt x="964" y="1877"/>
                    </a:lnTo>
                    <a:lnTo>
                      <a:pt x="967" y="1877"/>
                    </a:lnTo>
                    <a:lnTo>
                      <a:pt x="968" y="1877"/>
                    </a:lnTo>
                    <a:lnTo>
                      <a:pt x="976" y="1875"/>
                    </a:lnTo>
                    <a:lnTo>
                      <a:pt x="979" y="1873"/>
                    </a:lnTo>
                    <a:lnTo>
                      <a:pt x="985" y="1869"/>
                    </a:lnTo>
                    <a:lnTo>
                      <a:pt x="984" y="1867"/>
                    </a:lnTo>
                    <a:lnTo>
                      <a:pt x="981" y="1864"/>
                    </a:lnTo>
                    <a:lnTo>
                      <a:pt x="975" y="1867"/>
                    </a:lnTo>
                    <a:lnTo>
                      <a:pt x="970" y="1868"/>
                    </a:lnTo>
                    <a:lnTo>
                      <a:pt x="970" y="1858"/>
                    </a:lnTo>
                    <a:lnTo>
                      <a:pt x="976" y="1855"/>
                    </a:lnTo>
                    <a:lnTo>
                      <a:pt x="983" y="1850"/>
                    </a:lnTo>
                    <a:lnTo>
                      <a:pt x="993" y="1843"/>
                    </a:lnTo>
                    <a:lnTo>
                      <a:pt x="996" y="1842"/>
                    </a:lnTo>
                    <a:lnTo>
                      <a:pt x="1000" y="1839"/>
                    </a:lnTo>
                    <a:lnTo>
                      <a:pt x="998" y="1838"/>
                    </a:lnTo>
                    <a:lnTo>
                      <a:pt x="998" y="1837"/>
                    </a:lnTo>
                    <a:lnTo>
                      <a:pt x="998" y="1834"/>
                    </a:lnTo>
                    <a:lnTo>
                      <a:pt x="994" y="1835"/>
                    </a:lnTo>
                    <a:lnTo>
                      <a:pt x="991" y="1838"/>
                    </a:lnTo>
                    <a:lnTo>
                      <a:pt x="987" y="1831"/>
                    </a:lnTo>
                    <a:lnTo>
                      <a:pt x="980" y="1838"/>
                    </a:lnTo>
                    <a:lnTo>
                      <a:pt x="975" y="1842"/>
                    </a:lnTo>
                    <a:lnTo>
                      <a:pt x="968" y="1846"/>
                    </a:lnTo>
                    <a:lnTo>
                      <a:pt x="964" y="1848"/>
                    </a:lnTo>
                    <a:lnTo>
                      <a:pt x="957" y="1842"/>
                    </a:lnTo>
                    <a:lnTo>
                      <a:pt x="958" y="1835"/>
                    </a:lnTo>
                    <a:lnTo>
                      <a:pt x="962" y="1822"/>
                    </a:lnTo>
                    <a:lnTo>
                      <a:pt x="963" y="1817"/>
                    </a:lnTo>
                    <a:lnTo>
                      <a:pt x="966" y="1808"/>
                    </a:lnTo>
                    <a:lnTo>
                      <a:pt x="967" y="1807"/>
                    </a:lnTo>
                    <a:lnTo>
                      <a:pt x="968" y="1803"/>
                    </a:lnTo>
                    <a:lnTo>
                      <a:pt x="976" y="1797"/>
                    </a:lnTo>
                    <a:lnTo>
                      <a:pt x="981" y="1795"/>
                    </a:lnTo>
                    <a:lnTo>
                      <a:pt x="983" y="1796"/>
                    </a:lnTo>
                    <a:lnTo>
                      <a:pt x="985" y="1796"/>
                    </a:lnTo>
                    <a:lnTo>
                      <a:pt x="988" y="1797"/>
                    </a:lnTo>
                    <a:lnTo>
                      <a:pt x="988" y="1795"/>
                    </a:lnTo>
                    <a:lnTo>
                      <a:pt x="989" y="1794"/>
                    </a:lnTo>
                    <a:lnTo>
                      <a:pt x="989" y="1791"/>
                    </a:lnTo>
                    <a:lnTo>
                      <a:pt x="993" y="1791"/>
                    </a:lnTo>
                    <a:lnTo>
                      <a:pt x="1005" y="1790"/>
                    </a:lnTo>
                    <a:lnTo>
                      <a:pt x="1014" y="1787"/>
                    </a:lnTo>
                    <a:lnTo>
                      <a:pt x="1015" y="1784"/>
                    </a:lnTo>
                    <a:lnTo>
                      <a:pt x="1015" y="1783"/>
                    </a:lnTo>
                    <a:lnTo>
                      <a:pt x="1005" y="1782"/>
                    </a:lnTo>
                    <a:lnTo>
                      <a:pt x="994" y="1775"/>
                    </a:lnTo>
                    <a:lnTo>
                      <a:pt x="1005" y="1774"/>
                    </a:lnTo>
                    <a:lnTo>
                      <a:pt x="1002" y="1769"/>
                    </a:lnTo>
                    <a:lnTo>
                      <a:pt x="1009" y="1762"/>
                    </a:lnTo>
                    <a:lnTo>
                      <a:pt x="1013" y="1759"/>
                    </a:lnTo>
                    <a:lnTo>
                      <a:pt x="1025" y="1754"/>
                    </a:lnTo>
                    <a:lnTo>
                      <a:pt x="1027" y="1753"/>
                    </a:lnTo>
                    <a:lnTo>
                      <a:pt x="1030" y="1752"/>
                    </a:lnTo>
                    <a:lnTo>
                      <a:pt x="1038" y="1750"/>
                    </a:lnTo>
                    <a:lnTo>
                      <a:pt x="1039" y="1750"/>
                    </a:lnTo>
                    <a:lnTo>
                      <a:pt x="1043" y="1746"/>
                    </a:lnTo>
                    <a:lnTo>
                      <a:pt x="1048" y="1746"/>
                    </a:lnTo>
                    <a:lnTo>
                      <a:pt x="1049" y="1746"/>
                    </a:lnTo>
                    <a:lnTo>
                      <a:pt x="1053" y="1749"/>
                    </a:lnTo>
                    <a:lnTo>
                      <a:pt x="1060" y="1752"/>
                    </a:lnTo>
                    <a:lnTo>
                      <a:pt x="1066" y="1752"/>
                    </a:lnTo>
                    <a:lnTo>
                      <a:pt x="1070" y="1756"/>
                    </a:lnTo>
                    <a:lnTo>
                      <a:pt x="1072" y="1756"/>
                    </a:lnTo>
                    <a:lnTo>
                      <a:pt x="1077" y="1759"/>
                    </a:lnTo>
                    <a:lnTo>
                      <a:pt x="1078" y="1761"/>
                    </a:lnTo>
                    <a:lnTo>
                      <a:pt x="1078" y="1759"/>
                    </a:lnTo>
                    <a:lnTo>
                      <a:pt x="1078" y="1757"/>
                    </a:lnTo>
                    <a:lnTo>
                      <a:pt x="1080" y="1756"/>
                    </a:lnTo>
                    <a:lnTo>
                      <a:pt x="1073" y="1750"/>
                    </a:lnTo>
                    <a:lnTo>
                      <a:pt x="1066" y="1745"/>
                    </a:lnTo>
                    <a:lnTo>
                      <a:pt x="1064" y="1746"/>
                    </a:lnTo>
                    <a:lnTo>
                      <a:pt x="1060" y="1746"/>
                    </a:lnTo>
                    <a:lnTo>
                      <a:pt x="1057" y="1745"/>
                    </a:lnTo>
                    <a:lnTo>
                      <a:pt x="1049" y="1740"/>
                    </a:lnTo>
                    <a:lnTo>
                      <a:pt x="1048" y="1740"/>
                    </a:lnTo>
                    <a:lnTo>
                      <a:pt x="1043" y="1741"/>
                    </a:lnTo>
                    <a:lnTo>
                      <a:pt x="1040" y="1742"/>
                    </a:lnTo>
                    <a:lnTo>
                      <a:pt x="1035" y="1745"/>
                    </a:lnTo>
                    <a:lnTo>
                      <a:pt x="1031" y="1746"/>
                    </a:lnTo>
                    <a:lnTo>
                      <a:pt x="1030" y="1746"/>
                    </a:lnTo>
                    <a:lnTo>
                      <a:pt x="1021" y="1750"/>
                    </a:lnTo>
                    <a:lnTo>
                      <a:pt x="1013" y="1753"/>
                    </a:lnTo>
                    <a:lnTo>
                      <a:pt x="1008" y="1756"/>
                    </a:lnTo>
                    <a:lnTo>
                      <a:pt x="1001" y="1759"/>
                    </a:lnTo>
                    <a:lnTo>
                      <a:pt x="1000" y="1759"/>
                    </a:lnTo>
                    <a:lnTo>
                      <a:pt x="993" y="1763"/>
                    </a:lnTo>
                    <a:lnTo>
                      <a:pt x="992" y="1765"/>
                    </a:lnTo>
                    <a:lnTo>
                      <a:pt x="992" y="1767"/>
                    </a:lnTo>
                    <a:lnTo>
                      <a:pt x="992" y="1771"/>
                    </a:lnTo>
                    <a:lnTo>
                      <a:pt x="985" y="1775"/>
                    </a:lnTo>
                    <a:lnTo>
                      <a:pt x="975" y="1778"/>
                    </a:lnTo>
                    <a:lnTo>
                      <a:pt x="974" y="1778"/>
                    </a:lnTo>
                    <a:lnTo>
                      <a:pt x="974" y="1779"/>
                    </a:lnTo>
                    <a:lnTo>
                      <a:pt x="971" y="1786"/>
                    </a:lnTo>
                    <a:lnTo>
                      <a:pt x="964" y="1792"/>
                    </a:lnTo>
                    <a:lnTo>
                      <a:pt x="951" y="1796"/>
                    </a:lnTo>
                    <a:lnTo>
                      <a:pt x="950" y="1797"/>
                    </a:lnTo>
                    <a:lnTo>
                      <a:pt x="942" y="1796"/>
                    </a:lnTo>
                    <a:lnTo>
                      <a:pt x="947" y="1792"/>
                    </a:lnTo>
                    <a:lnTo>
                      <a:pt x="949" y="1792"/>
                    </a:lnTo>
                    <a:lnTo>
                      <a:pt x="963" y="1786"/>
                    </a:lnTo>
                    <a:lnTo>
                      <a:pt x="964" y="1780"/>
                    </a:lnTo>
                    <a:lnTo>
                      <a:pt x="964" y="1779"/>
                    </a:lnTo>
                    <a:lnTo>
                      <a:pt x="950" y="1778"/>
                    </a:lnTo>
                    <a:lnTo>
                      <a:pt x="953" y="1771"/>
                    </a:lnTo>
                    <a:lnTo>
                      <a:pt x="957" y="1770"/>
                    </a:lnTo>
                    <a:lnTo>
                      <a:pt x="974" y="1765"/>
                    </a:lnTo>
                    <a:lnTo>
                      <a:pt x="981" y="1762"/>
                    </a:lnTo>
                    <a:lnTo>
                      <a:pt x="984" y="1761"/>
                    </a:lnTo>
                    <a:lnTo>
                      <a:pt x="981" y="1761"/>
                    </a:lnTo>
                    <a:lnTo>
                      <a:pt x="976" y="1761"/>
                    </a:lnTo>
                    <a:lnTo>
                      <a:pt x="967" y="1762"/>
                    </a:lnTo>
                    <a:lnTo>
                      <a:pt x="955" y="1765"/>
                    </a:lnTo>
                    <a:lnTo>
                      <a:pt x="953" y="1765"/>
                    </a:lnTo>
                    <a:lnTo>
                      <a:pt x="957" y="1759"/>
                    </a:lnTo>
                    <a:lnTo>
                      <a:pt x="967" y="1750"/>
                    </a:lnTo>
                    <a:lnTo>
                      <a:pt x="972" y="1748"/>
                    </a:lnTo>
                    <a:lnTo>
                      <a:pt x="975" y="1749"/>
                    </a:lnTo>
                    <a:lnTo>
                      <a:pt x="979" y="1753"/>
                    </a:lnTo>
                    <a:lnTo>
                      <a:pt x="981" y="1753"/>
                    </a:lnTo>
                    <a:lnTo>
                      <a:pt x="984" y="1752"/>
                    </a:lnTo>
                    <a:lnTo>
                      <a:pt x="980" y="1745"/>
                    </a:lnTo>
                    <a:lnTo>
                      <a:pt x="980" y="1744"/>
                    </a:lnTo>
                    <a:lnTo>
                      <a:pt x="984" y="1742"/>
                    </a:lnTo>
                    <a:lnTo>
                      <a:pt x="987" y="1741"/>
                    </a:lnTo>
                    <a:lnTo>
                      <a:pt x="994" y="1741"/>
                    </a:lnTo>
                    <a:lnTo>
                      <a:pt x="1000" y="1741"/>
                    </a:lnTo>
                    <a:lnTo>
                      <a:pt x="1001" y="1741"/>
                    </a:lnTo>
                    <a:lnTo>
                      <a:pt x="1008" y="1736"/>
                    </a:lnTo>
                    <a:lnTo>
                      <a:pt x="1001" y="1735"/>
                    </a:lnTo>
                    <a:lnTo>
                      <a:pt x="994" y="1735"/>
                    </a:lnTo>
                    <a:lnTo>
                      <a:pt x="992" y="1735"/>
                    </a:lnTo>
                    <a:lnTo>
                      <a:pt x="991" y="1735"/>
                    </a:lnTo>
                    <a:lnTo>
                      <a:pt x="991" y="1736"/>
                    </a:lnTo>
                    <a:lnTo>
                      <a:pt x="991" y="1735"/>
                    </a:lnTo>
                    <a:lnTo>
                      <a:pt x="992" y="1732"/>
                    </a:lnTo>
                    <a:lnTo>
                      <a:pt x="993" y="1731"/>
                    </a:lnTo>
                    <a:lnTo>
                      <a:pt x="993" y="1728"/>
                    </a:lnTo>
                    <a:lnTo>
                      <a:pt x="997" y="1727"/>
                    </a:lnTo>
                    <a:lnTo>
                      <a:pt x="1001" y="1725"/>
                    </a:lnTo>
                    <a:lnTo>
                      <a:pt x="1002" y="1725"/>
                    </a:lnTo>
                    <a:lnTo>
                      <a:pt x="1005" y="1728"/>
                    </a:lnTo>
                    <a:lnTo>
                      <a:pt x="1011" y="1731"/>
                    </a:lnTo>
                    <a:lnTo>
                      <a:pt x="1014" y="1728"/>
                    </a:lnTo>
                    <a:lnTo>
                      <a:pt x="1018" y="1725"/>
                    </a:lnTo>
                    <a:lnTo>
                      <a:pt x="1023" y="1722"/>
                    </a:lnTo>
                    <a:lnTo>
                      <a:pt x="1022" y="1719"/>
                    </a:lnTo>
                    <a:lnTo>
                      <a:pt x="1021" y="1718"/>
                    </a:lnTo>
                    <a:lnTo>
                      <a:pt x="1019" y="1719"/>
                    </a:lnTo>
                    <a:lnTo>
                      <a:pt x="1014" y="1722"/>
                    </a:lnTo>
                    <a:lnTo>
                      <a:pt x="1010" y="1725"/>
                    </a:lnTo>
                    <a:lnTo>
                      <a:pt x="1008" y="1723"/>
                    </a:lnTo>
                    <a:lnTo>
                      <a:pt x="1006" y="1723"/>
                    </a:lnTo>
                    <a:lnTo>
                      <a:pt x="1008" y="1720"/>
                    </a:lnTo>
                    <a:lnTo>
                      <a:pt x="1010" y="1716"/>
                    </a:lnTo>
                    <a:lnTo>
                      <a:pt x="1015" y="1707"/>
                    </a:lnTo>
                    <a:lnTo>
                      <a:pt x="1025" y="1695"/>
                    </a:lnTo>
                    <a:lnTo>
                      <a:pt x="1029" y="1693"/>
                    </a:lnTo>
                    <a:lnTo>
                      <a:pt x="1030" y="1691"/>
                    </a:lnTo>
                    <a:lnTo>
                      <a:pt x="1036" y="1686"/>
                    </a:lnTo>
                    <a:lnTo>
                      <a:pt x="1039" y="1693"/>
                    </a:lnTo>
                    <a:lnTo>
                      <a:pt x="1040" y="1695"/>
                    </a:lnTo>
                    <a:lnTo>
                      <a:pt x="1036" y="1701"/>
                    </a:lnTo>
                    <a:lnTo>
                      <a:pt x="1036" y="1702"/>
                    </a:lnTo>
                    <a:lnTo>
                      <a:pt x="1035" y="1707"/>
                    </a:lnTo>
                    <a:lnTo>
                      <a:pt x="1032" y="1710"/>
                    </a:lnTo>
                    <a:lnTo>
                      <a:pt x="1034" y="1710"/>
                    </a:lnTo>
                    <a:lnTo>
                      <a:pt x="1039" y="1707"/>
                    </a:lnTo>
                    <a:lnTo>
                      <a:pt x="1040" y="1708"/>
                    </a:lnTo>
                    <a:lnTo>
                      <a:pt x="1043" y="1710"/>
                    </a:lnTo>
                    <a:lnTo>
                      <a:pt x="1044" y="1708"/>
                    </a:lnTo>
                    <a:lnTo>
                      <a:pt x="1046" y="1707"/>
                    </a:lnTo>
                    <a:lnTo>
                      <a:pt x="1044" y="1702"/>
                    </a:lnTo>
                    <a:lnTo>
                      <a:pt x="1047" y="1698"/>
                    </a:lnTo>
                    <a:lnTo>
                      <a:pt x="1049" y="1697"/>
                    </a:lnTo>
                    <a:lnTo>
                      <a:pt x="1051" y="1697"/>
                    </a:lnTo>
                    <a:lnTo>
                      <a:pt x="1051" y="1684"/>
                    </a:lnTo>
                    <a:lnTo>
                      <a:pt x="1064" y="1677"/>
                    </a:lnTo>
                    <a:lnTo>
                      <a:pt x="1069" y="1687"/>
                    </a:lnTo>
                    <a:lnTo>
                      <a:pt x="1069" y="1691"/>
                    </a:lnTo>
                    <a:lnTo>
                      <a:pt x="1066" y="1701"/>
                    </a:lnTo>
                    <a:lnTo>
                      <a:pt x="1065" y="1701"/>
                    </a:lnTo>
                    <a:lnTo>
                      <a:pt x="1066" y="1703"/>
                    </a:lnTo>
                    <a:lnTo>
                      <a:pt x="1072" y="1702"/>
                    </a:lnTo>
                    <a:lnTo>
                      <a:pt x="1073" y="1707"/>
                    </a:lnTo>
                    <a:lnTo>
                      <a:pt x="1070" y="1708"/>
                    </a:lnTo>
                    <a:lnTo>
                      <a:pt x="1068" y="1711"/>
                    </a:lnTo>
                    <a:lnTo>
                      <a:pt x="1059" y="1715"/>
                    </a:lnTo>
                    <a:lnTo>
                      <a:pt x="1051" y="1715"/>
                    </a:lnTo>
                    <a:lnTo>
                      <a:pt x="1047" y="1714"/>
                    </a:lnTo>
                    <a:lnTo>
                      <a:pt x="1046" y="1712"/>
                    </a:lnTo>
                    <a:lnTo>
                      <a:pt x="1046" y="1714"/>
                    </a:lnTo>
                    <a:lnTo>
                      <a:pt x="1044" y="1715"/>
                    </a:lnTo>
                    <a:lnTo>
                      <a:pt x="1047" y="1719"/>
                    </a:lnTo>
                    <a:lnTo>
                      <a:pt x="1048" y="1720"/>
                    </a:lnTo>
                    <a:lnTo>
                      <a:pt x="1056" y="1723"/>
                    </a:lnTo>
                    <a:lnTo>
                      <a:pt x="1056" y="1728"/>
                    </a:lnTo>
                    <a:lnTo>
                      <a:pt x="1056" y="1731"/>
                    </a:lnTo>
                    <a:lnTo>
                      <a:pt x="1055" y="1733"/>
                    </a:lnTo>
                    <a:lnTo>
                      <a:pt x="1057" y="1733"/>
                    </a:lnTo>
                    <a:lnTo>
                      <a:pt x="1059" y="1735"/>
                    </a:lnTo>
                    <a:lnTo>
                      <a:pt x="1061" y="1729"/>
                    </a:lnTo>
                    <a:lnTo>
                      <a:pt x="1061" y="1728"/>
                    </a:lnTo>
                    <a:lnTo>
                      <a:pt x="1060" y="1724"/>
                    </a:lnTo>
                    <a:lnTo>
                      <a:pt x="1057" y="1720"/>
                    </a:lnTo>
                    <a:lnTo>
                      <a:pt x="1064" y="1719"/>
                    </a:lnTo>
                    <a:lnTo>
                      <a:pt x="1070" y="1716"/>
                    </a:lnTo>
                    <a:lnTo>
                      <a:pt x="1077" y="1710"/>
                    </a:lnTo>
                    <a:lnTo>
                      <a:pt x="1080" y="1708"/>
                    </a:lnTo>
                    <a:lnTo>
                      <a:pt x="1085" y="1714"/>
                    </a:lnTo>
                    <a:lnTo>
                      <a:pt x="1087" y="1718"/>
                    </a:lnTo>
                    <a:lnTo>
                      <a:pt x="1090" y="1716"/>
                    </a:lnTo>
                    <a:lnTo>
                      <a:pt x="1093" y="1715"/>
                    </a:lnTo>
                    <a:lnTo>
                      <a:pt x="1093" y="1712"/>
                    </a:lnTo>
                    <a:lnTo>
                      <a:pt x="1090" y="1711"/>
                    </a:lnTo>
                    <a:lnTo>
                      <a:pt x="1087" y="1710"/>
                    </a:lnTo>
                    <a:lnTo>
                      <a:pt x="1083" y="1707"/>
                    </a:lnTo>
                    <a:lnTo>
                      <a:pt x="1090" y="1704"/>
                    </a:lnTo>
                    <a:lnTo>
                      <a:pt x="1093" y="1703"/>
                    </a:lnTo>
                    <a:lnTo>
                      <a:pt x="1094" y="1702"/>
                    </a:lnTo>
                    <a:lnTo>
                      <a:pt x="1098" y="1699"/>
                    </a:lnTo>
                    <a:lnTo>
                      <a:pt x="1099" y="1699"/>
                    </a:lnTo>
                    <a:lnTo>
                      <a:pt x="1104" y="1699"/>
                    </a:lnTo>
                    <a:lnTo>
                      <a:pt x="1115" y="1689"/>
                    </a:lnTo>
                    <a:lnTo>
                      <a:pt x="1119" y="1686"/>
                    </a:lnTo>
                    <a:lnTo>
                      <a:pt x="1120" y="1684"/>
                    </a:lnTo>
                    <a:lnTo>
                      <a:pt x="1124" y="1678"/>
                    </a:lnTo>
                    <a:lnTo>
                      <a:pt x="1127" y="1677"/>
                    </a:lnTo>
                    <a:lnTo>
                      <a:pt x="1128" y="1674"/>
                    </a:lnTo>
                    <a:lnTo>
                      <a:pt x="1128" y="1673"/>
                    </a:lnTo>
                    <a:lnTo>
                      <a:pt x="1132" y="1670"/>
                    </a:lnTo>
                    <a:lnTo>
                      <a:pt x="1132" y="1669"/>
                    </a:lnTo>
                    <a:lnTo>
                      <a:pt x="1133" y="1669"/>
                    </a:lnTo>
                    <a:lnTo>
                      <a:pt x="1135" y="1668"/>
                    </a:lnTo>
                    <a:lnTo>
                      <a:pt x="1135" y="1667"/>
                    </a:lnTo>
                    <a:lnTo>
                      <a:pt x="1135" y="1668"/>
                    </a:lnTo>
                    <a:lnTo>
                      <a:pt x="1135" y="1669"/>
                    </a:lnTo>
                    <a:lnTo>
                      <a:pt x="1135" y="1674"/>
                    </a:lnTo>
                    <a:lnTo>
                      <a:pt x="1138" y="1674"/>
                    </a:lnTo>
                    <a:lnTo>
                      <a:pt x="1140" y="1676"/>
                    </a:lnTo>
                    <a:lnTo>
                      <a:pt x="1140" y="1682"/>
                    </a:lnTo>
                    <a:lnTo>
                      <a:pt x="1137" y="1682"/>
                    </a:lnTo>
                    <a:lnTo>
                      <a:pt x="1136" y="1682"/>
                    </a:lnTo>
                    <a:lnTo>
                      <a:pt x="1135" y="1682"/>
                    </a:lnTo>
                    <a:lnTo>
                      <a:pt x="1135" y="1686"/>
                    </a:lnTo>
                    <a:lnTo>
                      <a:pt x="1141" y="1690"/>
                    </a:lnTo>
                    <a:lnTo>
                      <a:pt x="1142" y="1690"/>
                    </a:lnTo>
                    <a:lnTo>
                      <a:pt x="1142" y="1693"/>
                    </a:lnTo>
                    <a:lnTo>
                      <a:pt x="1142" y="1694"/>
                    </a:lnTo>
                    <a:lnTo>
                      <a:pt x="1135" y="1693"/>
                    </a:lnTo>
                    <a:lnTo>
                      <a:pt x="1129" y="1690"/>
                    </a:lnTo>
                    <a:lnTo>
                      <a:pt x="1127" y="1697"/>
                    </a:lnTo>
                    <a:lnTo>
                      <a:pt x="1121" y="1702"/>
                    </a:lnTo>
                    <a:lnTo>
                      <a:pt x="1120" y="1703"/>
                    </a:lnTo>
                    <a:lnTo>
                      <a:pt x="1118" y="1704"/>
                    </a:lnTo>
                    <a:lnTo>
                      <a:pt x="1112" y="1708"/>
                    </a:lnTo>
                    <a:lnTo>
                      <a:pt x="1110" y="1710"/>
                    </a:lnTo>
                    <a:lnTo>
                      <a:pt x="1110" y="1715"/>
                    </a:lnTo>
                    <a:lnTo>
                      <a:pt x="1115" y="1720"/>
                    </a:lnTo>
                    <a:lnTo>
                      <a:pt x="1115" y="1722"/>
                    </a:lnTo>
                    <a:lnTo>
                      <a:pt x="1120" y="1724"/>
                    </a:lnTo>
                    <a:lnTo>
                      <a:pt x="1127" y="1723"/>
                    </a:lnTo>
                    <a:lnTo>
                      <a:pt x="1128" y="1716"/>
                    </a:lnTo>
                    <a:lnTo>
                      <a:pt x="1129" y="1708"/>
                    </a:lnTo>
                    <a:lnTo>
                      <a:pt x="1135" y="1710"/>
                    </a:lnTo>
                    <a:lnTo>
                      <a:pt x="1137" y="1708"/>
                    </a:lnTo>
                    <a:lnTo>
                      <a:pt x="1144" y="1702"/>
                    </a:lnTo>
                    <a:lnTo>
                      <a:pt x="1146" y="1699"/>
                    </a:lnTo>
                    <a:lnTo>
                      <a:pt x="1148" y="1686"/>
                    </a:lnTo>
                    <a:lnTo>
                      <a:pt x="1146" y="1680"/>
                    </a:lnTo>
                    <a:lnTo>
                      <a:pt x="1150" y="1674"/>
                    </a:lnTo>
                    <a:lnTo>
                      <a:pt x="1152" y="1674"/>
                    </a:lnTo>
                    <a:lnTo>
                      <a:pt x="1154" y="1674"/>
                    </a:lnTo>
                    <a:lnTo>
                      <a:pt x="1155" y="1677"/>
                    </a:lnTo>
                    <a:lnTo>
                      <a:pt x="1155" y="1684"/>
                    </a:lnTo>
                    <a:lnTo>
                      <a:pt x="1154" y="1685"/>
                    </a:lnTo>
                    <a:lnTo>
                      <a:pt x="1152" y="1693"/>
                    </a:lnTo>
                    <a:lnTo>
                      <a:pt x="1149" y="1703"/>
                    </a:lnTo>
                    <a:lnTo>
                      <a:pt x="1149" y="1704"/>
                    </a:lnTo>
                    <a:lnTo>
                      <a:pt x="1152" y="1708"/>
                    </a:lnTo>
                    <a:lnTo>
                      <a:pt x="1155" y="1714"/>
                    </a:lnTo>
                    <a:lnTo>
                      <a:pt x="1157" y="1715"/>
                    </a:lnTo>
                    <a:lnTo>
                      <a:pt x="1170" y="1708"/>
                    </a:lnTo>
                    <a:lnTo>
                      <a:pt x="1169" y="1695"/>
                    </a:lnTo>
                    <a:lnTo>
                      <a:pt x="1175" y="1686"/>
                    </a:lnTo>
                    <a:lnTo>
                      <a:pt x="1176" y="1680"/>
                    </a:lnTo>
                    <a:lnTo>
                      <a:pt x="1173" y="1681"/>
                    </a:lnTo>
                    <a:lnTo>
                      <a:pt x="1170" y="1681"/>
                    </a:lnTo>
                    <a:lnTo>
                      <a:pt x="1162" y="1681"/>
                    </a:lnTo>
                    <a:lnTo>
                      <a:pt x="1161" y="1680"/>
                    </a:lnTo>
                    <a:lnTo>
                      <a:pt x="1163" y="1670"/>
                    </a:lnTo>
                    <a:lnTo>
                      <a:pt x="1163" y="1669"/>
                    </a:lnTo>
                    <a:lnTo>
                      <a:pt x="1165" y="1669"/>
                    </a:lnTo>
                    <a:lnTo>
                      <a:pt x="1169" y="1672"/>
                    </a:lnTo>
                    <a:lnTo>
                      <a:pt x="1170" y="1673"/>
                    </a:lnTo>
                    <a:lnTo>
                      <a:pt x="1169" y="1673"/>
                    </a:lnTo>
                    <a:lnTo>
                      <a:pt x="1167" y="1673"/>
                    </a:lnTo>
                    <a:lnTo>
                      <a:pt x="1166" y="1673"/>
                    </a:lnTo>
                    <a:lnTo>
                      <a:pt x="1165" y="1673"/>
                    </a:lnTo>
                    <a:lnTo>
                      <a:pt x="1165" y="1674"/>
                    </a:lnTo>
                    <a:lnTo>
                      <a:pt x="1167" y="1676"/>
                    </a:lnTo>
                    <a:lnTo>
                      <a:pt x="1169" y="1676"/>
                    </a:lnTo>
                    <a:lnTo>
                      <a:pt x="1171" y="1676"/>
                    </a:lnTo>
                    <a:lnTo>
                      <a:pt x="1174" y="1672"/>
                    </a:lnTo>
                    <a:lnTo>
                      <a:pt x="1176" y="1667"/>
                    </a:lnTo>
                    <a:lnTo>
                      <a:pt x="1179" y="1661"/>
                    </a:lnTo>
                    <a:lnTo>
                      <a:pt x="1180" y="1659"/>
                    </a:lnTo>
                    <a:lnTo>
                      <a:pt x="1180" y="1657"/>
                    </a:lnTo>
                    <a:lnTo>
                      <a:pt x="1179" y="1657"/>
                    </a:lnTo>
                    <a:lnTo>
                      <a:pt x="1178" y="1657"/>
                    </a:lnTo>
                    <a:lnTo>
                      <a:pt x="1176" y="1659"/>
                    </a:lnTo>
                    <a:lnTo>
                      <a:pt x="1175" y="1660"/>
                    </a:lnTo>
                    <a:lnTo>
                      <a:pt x="1171" y="1661"/>
                    </a:lnTo>
                    <a:lnTo>
                      <a:pt x="1170" y="1661"/>
                    </a:lnTo>
                    <a:lnTo>
                      <a:pt x="1162" y="1653"/>
                    </a:lnTo>
                    <a:lnTo>
                      <a:pt x="1162" y="1652"/>
                    </a:lnTo>
                    <a:lnTo>
                      <a:pt x="1167" y="1636"/>
                    </a:lnTo>
                    <a:lnTo>
                      <a:pt x="1169" y="1635"/>
                    </a:lnTo>
                    <a:lnTo>
                      <a:pt x="1171" y="1631"/>
                    </a:lnTo>
                    <a:lnTo>
                      <a:pt x="1174" y="1632"/>
                    </a:lnTo>
                    <a:lnTo>
                      <a:pt x="1176" y="1635"/>
                    </a:lnTo>
                    <a:lnTo>
                      <a:pt x="1178" y="1636"/>
                    </a:lnTo>
                    <a:lnTo>
                      <a:pt x="1179" y="1638"/>
                    </a:lnTo>
                    <a:lnTo>
                      <a:pt x="1180" y="1640"/>
                    </a:lnTo>
                    <a:lnTo>
                      <a:pt x="1180" y="1642"/>
                    </a:lnTo>
                    <a:lnTo>
                      <a:pt x="1182" y="1642"/>
                    </a:lnTo>
                    <a:lnTo>
                      <a:pt x="1183" y="1640"/>
                    </a:lnTo>
                    <a:lnTo>
                      <a:pt x="1184" y="1638"/>
                    </a:lnTo>
                    <a:lnTo>
                      <a:pt x="1191" y="1622"/>
                    </a:lnTo>
                    <a:lnTo>
                      <a:pt x="1191" y="1621"/>
                    </a:lnTo>
                    <a:lnTo>
                      <a:pt x="1186" y="1612"/>
                    </a:lnTo>
                    <a:lnTo>
                      <a:pt x="1186" y="1610"/>
                    </a:lnTo>
                    <a:lnTo>
                      <a:pt x="1176" y="1604"/>
                    </a:lnTo>
                    <a:lnTo>
                      <a:pt x="1170" y="1598"/>
                    </a:lnTo>
                    <a:lnTo>
                      <a:pt x="1169" y="1598"/>
                    </a:lnTo>
                    <a:lnTo>
                      <a:pt x="1165" y="1602"/>
                    </a:lnTo>
                    <a:lnTo>
                      <a:pt x="1163" y="1604"/>
                    </a:lnTo>
                    <a:lnTo>
                      <a:pt x="1163" y="1609"/>
                    </a:lnTo>
                    <a:lnTo>
                      <a:pt x="1165" y="1610"/>
                    </a:lnTo>
                    <a:lnTo>
                      <a:pt x="1165" y="1612"/>
                    </a:lnTo>
                    <a:lnTo>
                      <a:pt x="1163" y="1613"/>
                    </a:lnTo>
                    <a:lnTo>
                      <a:pt x="1161" y="1610"/>
                    </a:lnTo>
                    <a:lnTo>
                      <a:pt x="1158" y="1608"/>
                    </a:lnTo>
                    <a:lnTo>
                      <a:pt x="1158" y="1606"/>
                    </a:lnTo>
                    <a:lnTo>
                      <a:pt x="1158" y="1598"/>
                    </a:lnTo>
                    <a:lnTo>
                      <a:pt x="1158" y="1595"/>
                    </a:lnTo>
                    <a:lnTo>
                      <a:pt x="1161" y="1585"/>
                    </a:lnTo>
                    <a:lnTo>
                      <a:pt x="1158" y="1578"/>
                    </a:lnTo>
                    <a:lnTo>
                      <a:pt x="1157" y="1575"/>
                    </a:lnTo>
                    <a:lnTo>
                      <a:pt x="1153" y="1560"/>
                    </a:lnTo>
                    <a:lnTo>
                      <a:pt x="1155" y="1557"/>
                    </a:lnTo>
                    <a:lnTo>
                      <a:pt x="1158" y="1551"/>
                    </a:lnTo>
                    <a:lnTo>
                      <a:pt x="1162" y="1546"/>
                    </a:lnTo>
                    <a:lnTo>
                      <a:pt x="1170" y="1545"/>
                    </a:lnTo>
                    <a:lnTo>
                      <a:pt x="1170" y="1543"/>
                    </a:lnTo>
                    <a:lnTo>
                      <a:pt x="1170" y="1536"/>
                    </a:lnTo>
                    <a:lnTo>
                      <a:pt x="1169" y="1533"/>
                    </a:lnTo>
                    <a:lnTo>
                      <a:pt x="1167" y="1532"/>
                    </a:lnTo>
                    <a:lnTo>
                      <a:pt x="1166" y="1530"/>
                    </a:lnTo>
                    <a:lnTo>
                      <a:pt x="1159" y="1532"/>
                    </a:lnTo>
                    <a:lnTo>
                      <a:pt x="1158" y="1532"/>
                    </a:lnTo>
                    <a:lnTo>
                      <a:pt x="1158" y="1533"/>
                    </a:lnTo>
                    <a:lnTo>
                      <a:pt x="1158" y="1534"/>
                    </a:lnTo>
                    <a:lnTo>
                      <a:pt x="1159" y="1534"/>
                    </a:lnTo>
                    <a:lnTo>
                      <a:pt x="1159" y="1536"/>
                    </a:lnTo>
                    <a:lnTo>
                      <a:pt x="1161" y="1540"/>
                    </a:lnTo>
                    <a:lnTo>
                      <a:pt x="1157" y="1547"/>
                    </a:lnTo>
                    <a:lnTo>
                      <a:pt x="1153" y="1554"/>
                    </a:lnTo>
                    <a:lnTo>
                      <a:pt x="1150" y="1557"/>
                    </a:lnTo>
                    <a:lnTo>
                      <a:pt x="1145" y="1563"/>
                    </a:lnTo>
                    <a:lnTo>
                      <a:pt x="1149" y="1568"/>
                    </a:lnTo>
                    <a:lnTo>
                      <a:pt x="1150" y="1572"/>
                    </a:lnTo>
                    <a:lnTo>
                      <a:pt x="1154" y="1583"/>
                    </a:lnTo>
                    <a:lnTo>
                      <a:pt x="1154" y="1584"/>
                    </a:lnTo>
                    <a:lnTo>
                      <a:pt x="1155" y="1589"/>
                    </a:lnTo>
                    <a:lnTo>
                      <a:pt x="1154" y="1589"/>
                    </a:lnTo>
                    <a:lnTo>
                      <a:pt x="1154" y="1591"/>
                    </a:lnTo>
                    <a:lnTo>
                      <a:pt x="1153" y="1591"/>
                    </a:lnTo>
                    <a:lnTo>
                      <a:pt x="1152" y="1592"/>
                    </a:lnTo>
                    <a:lnTo>
                      <a:pt x="1149" y="1591"/>
                    </a:lnTo>
                    <a:lnTo>
                      <a:pt x="1149" y="1589"/>
                    </a:lnTo>
                    <a:lnTo>
                      <a:pt x="1148" y="1587"/>
                    </a:lnTo>
                    <a:lnTo>
                      <a:pt x="1146" y="1585"/>
                    </a:lnTo>
                    <a:lnTo>
                      <a:pt x="1145" y="1580"/>
                    </a:lnTo>
                    <a:lnTo>
                      <a:pt x="1138" y="1579"/>
                    </a:lnTo>
                    <a:lnTo>
                      <a:pt x="1137" y="1579"/>
                    </a:lnTo>
                    <a:lnTo>
                      <a:pt x="1136" y="1580"/>
                    </a:lnTo>
                    <a:lnTo>
                      <a:pt x="1135" y="1581"/>
                    </a:lnTo>
                    <a:lnTo>
                      <a:pt x="1135" y="1591"/>
                    </a:lnTo>
                    <a:lnTo>
                      <a:pt x="1135" y="1596"/>
                    </a:lnTo>
                    <a:lnTo>
                      <a:pt x="1135" y="1597"/>
                    </a:lnTo>
                    <a:lnTo>
                      <a:pt x="1135" y="1601"/>
                    </a:lnTo>
                    <a:lnTo>
                      <a:pt x="1137" y="1602"/>
                    </a:lnTo>
                    <a:lnTo>
                      <a:pt x="1138" y="1602"/>
                    </a:lnTo>
                    <a:lnTo>
                      <a:pt x="1138" y="1600"/>
                    </a:lnTo>
                    <a:lnTo>
                      <a:pt x="1141" y="1597"/>
                    </a:lnTo>
                    <a:lnTo>
                      <a:pt x="1150" y="1598"/>
                    </a:lnTo>
                    <a:lnTo>
                      <a:pt x="1152" y="1598"/>
                    </a:lnTo>
                    <a:lnTo>
                      <a:pt x="1152" y="1600"/>
                    </a:lnTo>
                    <a:lnTo>
                      <a:pt x="1150" y="1602"/>
                    </a:lnTo>
                    <a:lnTo>
                      <a:pt x="1145" y="1604"/>
                    </a:lnTo>
                    <a:lnTo>
                      <a:pt x="1144" y="1617"/>
                    </a:lnTo>
                    <a:lnTo>
                      <a:pt x="1138" y="1630"/>
                    </a:lnTo>
                    <a:lnTo>
                      <a:pt x="1138" y="1635"/>
                    </a:lnTo>
                    <a:lnTo>
                      <a:pt x="1141" y="1638"/>
                    </a:lnTo>
                    <a:lnTo>
                      <a:pt x="1142" y="1638"/>
                    </a:lnTo>
                    <a:lnTo>
                      <a:pt x="1149" y="1636"/>
                    </a:lnTo>
                    <a:lnTo>
                      <a:pt x="1153" y="1640"/>
                    </a:lnTo>
                    <a:lnTo>
                      <a:pt x="1161" y="1664"/>
                    </a:lnTo>
                    <a:lnTo>
                      <a:pt x="1162" y="1664"/>
                    </a:lnTo>
                    <a:lnTo>
                      <a:pt x="1161" y="1665"/>
                    </a:lnTo>
                    <a:lnTo>
                      <a:pt x="1159" y="1665"/>
                    </a:lnTo>
                    <a:lnTo>
                      <a:pt x="1155" y="1665"/>
                    </a:lnTo>
                    <a:lnTo>
                      <a:pt x="1155" y="1664"/>
                    </a:lnTo>
                    <a:lnTo>
                      <a:pt x="1155" y="1663"/>
                    </a:lnTo>
                    <a:lnTo>
                      <a:pt x="1155" y="1661"/>
                    </a:lnTo>
                    <a:lnTo>
                      <a:pt x="1152" y="1657"/>
                    </a:lnTo>
                    <a:lnTo>
                      <a:pt x="1152" y="1656"/>
                    </a:lnTo>
                    <a:lnTo>
                      <a:pt x="1149" y="1655"/>
                    </a:lnTo>
                    <a:lnTo>
                      <a:pt x="1148" y="1655"/>
                    </a:lnTo>
                    <a:lnTo>
                      <a:pt x="1145" y="1656"/>
                    </a:lnTo>
                    <a:lnTo>
                      <a:pt x="1142" y="1659"/>
                    </a:lnTo>
                    <a:lnTo>
                      <a:pt x="1145" y="1655"/>
                    </a:lnTo>
                    <a:lnTo>
                      <a:pt x="1146" y="1653"/>
                    </a:lnTo>
                    <a:lnTo>
                      <a:pt x="1148" y="1652"/>
                    </a:lnTo>
                    <a:lnTo>
                      <a:pt x="1145" y="1648"/>
                    </a:lnTo>
                    <a:lnTo>
                      <a:pt x="1137" y="1656"/>
                    </a:lnTo>
                    <a:lnTo>
                      <a:pt x="1135" y="1657"/>
                    </a:lnTo>
                    <a:lnTo>
                      <a:pt x="1135" y="1659"/>
                    </a:lnTo>
                    <a:lnTo>
                      <a:pt x="1129" y="1664"/>
                    </a:lnTo>
                    <a:lnTo>
                      <a:pt x="1124" y="1670"/>
                    </a:lnTo>
                    <a:lnTo>
                      <a:pt x="1118" y="1678"/>
                    </a:lnTo>
                    <a:lnTo>
                      <a:pt x="1114" y="1682"/>
                    </a:lnTo>
                    <a:lnTo>
                      <a:pt x="1108" y="1686"/>
                    </a:lnTo>
                    <a:lnTo>
                      <a:pt x="1095" y="1695"/>
                    </a:lnTo>
                    <a:lnTo>
                      <a:pt x="1090" y="1697"/>
                    </a:lnTo>
                    <a:lnTo>
                      <a:pt x="1083" y="1693"/>
                    </a:lnTo>
                    <a:lnTo>
                      <a:pt x="1080" y="1691"/>
                    </a:lnTo>
                    <a:lnTo>
                      <a:pt x="1082" y="1686"/>
                    </a:lnTo>
                    <a:lnTo>
                      <a:pt x="1086" y="1684"/>
                    </a:lnTo>
                    <a:lnTo>
                      <a:pt x="1086" y="1685"/>
                    </a:lnTo>
                    <a:lnTo>
                      <a:pt x="1087" y="1685"/>
                    </a:lnTo>
                    <a:lnTo>
                      <a:pt x="1091" y="1687"/>
                    </a:lnTo>
                    <a:lnTo>
                      <a:pt x="1095" y="1682"/>
                    </a:lnTo>
                    <a:lnTo>
                      <a:pt x="1095" y="1681"/>
                    </a:lnTo>
                    <a:lnTo>
                      <a:pt x="1094" y="1681"/>
                    </a:lnTo>
                    <a:lnTo>
                      <a:pt x="1089" y="1680"/>
                    </a:lnTo>
                    <a:lnTo>
                      <a:pt x="1086" y="1678"/>
                    </a:lnTo>
                    <a:lnTo>
                      <a:pt x="1087" y="1676"/>
                    </a:lnTo>
                    <a:lnTo>
                      <a:pt x="1086" y="1673"/>
                    </a:lnTo>
                    <a:lnTo>
                      <a:pt x="1085" y="1672"/>
                    </a:lnTo>
                    <a:lnTo>
                      <a:pt x="1077" y="1673"/>
                    </a:lnTo>
                    <a:lnTo>
                      <a:pt x="1082" y="1670"/>
                    </a:lnTo>
                    <a:lnTo>
                      <a:pt x="1083" y="1669"/>
                    </a:lnTo>
                    <a:lnTo>
                      <a:pt x="1089" y="1670"/>
                    </a:lnTo>
                    <a:lnTo>
                      <a:pt x="1091" y="1669"/>
                    </a:lnTo>
                    <a:lnTo>
                      <a:pt x="1094" y="1669"/>
                    </a:lnTo>
                    <a:lnTo>
                      <a:pt x="1090" y="1667"/>
                    </a:lnTo>
                    <a:lnTo>
                      <a:pt x="1087" y="1663"/>
                    </a:lnTo>
                    <a:lnTo>
                      <a:pt x="1082" y="1663"/>
                    </a:lnTo>
                    <a:lnTo>
                      <a:pt x="1077" y="1665"/>
                    </a:lnTo>
                    <a:lnTo>
                      <a:pt x="1076" y="1667"/>
                    </a:lnTo>
                    <a:lnTo>
                      <a:pt x="1074" y="1668"/>
                    </a:lnTo>
                    <a:lnTo>
                      <a:pt x="1072" y="1669"/>
                    </a:lnTo>
                    <a:lnTo>
                      <a:pt x="1069" y="1669"/>
                    </a:lnTo>
                    <a:lnTo>
                      <a:pt x="1073" y="1663"/>
                    </a:lnTo>
                    <a:lnTo>
                      <a:pt x="1073" y="1661"/>
                    </a:lnTo>
                    <a:lnTo>
                      <a:pt x="1076" y="1659"/>
                    </a:lnTo>
                    <a:lnTo>
                      <a:pt x="1077" y="1657"/>
                    </a:lnTo>
                    <a:lnTo>
                      <a:pt x="1080" y="1653"/>
                    </a:lnTo>
                    <a:lnTo>
                      <a:pt x="1082" y="1653"/>
                    </a:lnTo>
                    <a:lnTo>
                      <a:pt x="1087" y="1653"/>
                    </a:lnTo>
                    <a:lnTo>
                      <a:pt x="1089" y="1652"/>
                    </a:lnTo>
                    <a:lnTo>
                      <a:pt x="1089" y="1651"/>
                    </a:lnTo>
                    <a:lnTo>
                      <a:pt x="1090" y="1650"/>
                    </a:lnTo>
                    <a:lnTo>
                      <a:pt x="1089" y="1648"/>
                    </a:lnTo>
                    <a:lnTo>
                      <a:pt x="1086" y="1647"/>
                    </a:lnTo>
                    <a:lnTo>
                      <a:pt x="1089" y="1643"/>
                    </a:lnTo>
                    <a:lnTo>
                      <a:pt x="1090" y="1640"/>
                    </a:lnTo>
                    <a:lnTo>
                      <a:pt x="1093" y="1638"/>
                    </a:lnTo>
                    <a:lnTo>
                      <a:pt x="1090" y="1636"/>
                    </a:lnTo>
                    <a:lnTo>
                      <a:pt x="1089" y="1636"/>
                    </a:lnTo>
                    <a:lnTo>
                      <a:pt x="1085" y="1639"/>
                    </a:lnTo>
                    <a:lnTo>
                      <a:pt x="1083" y="1640"/>
                    </a:lnTo>
                    <a:lnTo>
                      <a:pt x="1077" y="1647"/>
                    </a:lnTo>
                    <a:lnTo>
                      <a:pt x="1077" y="1648"/>
                    </a:lnTo>
                    <a:lnTo>
                      <a:pt x="1072" y="1650"/>
                    </a:lnTo>
                    <a:lnTo>
                      <a:pt x="1066" y="1646"/>
                    </a:lnTo>
                    <a:lnTo>
                      <a:pt x="1066" y="1657"/>
                    </a:lnTo>
                    <a:lnTo>
                      <a:pt x="1066" y="1661"/>
                    </a:lnTo>
                    <a:lnTo>
                      <a:pt x="1066" y="1663"/>
                    </a:lnTo>
                    <a:lnTo>
                      <a:pt x="1065" y="1663"/>
                    </a:lnTo>
                    <a:lnTo>
                      <a:pt x="1059" y="1668"/>
                    </a:lnTo>
                    <a:lnTo>
                      <a:pt x="1059" y="1669"/>
                    </a:lnTo>
                    <a:lnTo>
                      <a:pt x="1048" y="1674"/>
                    </a:lnTo>
                    <a:lnTo>
                      <a:pt x="1048" y="1672"/>
                    </a:lnTo>
                    <a:lnTo>
                      <a:pt x="1047" y="1669"/>
                    </a:lnTo>
                    <a:lnTo>
                      <a:pt x="1055" y="1655"/>
                    </a:lnTo>
                    <a:lnTo>
                      <a:pt x="1055" y="1653"/>
                    </a:lnTo>
                    <a:lnTo>
                      <a:pt x="1051" y="1652"/>
                    </a:lnTo>
                    <a:lnTo>
                      <a:pt x="1052" y="1648"/>
                    </a:lnTo>
                    <a:lnTo>
                      <a:pt x="1053" y="1646"/>
                    </a:lnTo>
                    <a:lnTo>
                      <a:pt x="1055" y="1643"/>
                    </a:lnTo>
                    <a:lnTo>
                      <a:pt x="1056" y="1635"/>
                    </a:lnTo>
                    <a:lnTo>
                      <a:pt x="1057" y="1635"/>
                    </a:lnTo>
                    <a:lnTo>
                      <a:pt x="1064" y="1636"/>
                    </a:lnTo>
                    <a:lnTo>
                      <a:pt x="1066" y="1636"/>
                    </a:lnTo>
                    <a:lnTo>
                      <a:pt x="1070" y="1632"/>
                    </a:lnTo>
                    <a:lnTo>
                      <a:pt x="1066" y="1632"/>
                    </a:lnTo>
                    <a:lnTo>
                      <a:pt x="1065" y="1632"/>
                    </a:lnTo>
                    <a:lnTo>
                      <a:pt x="1063" y="1632"/>
                    </a:lnTo>
                    <a:lnTo>
                      <a:pt x="1060" y="1632"/>
                    </a:lnTo>
                    <a:lnTo>
                      <a:pt x="1063" y="1625"/>
                    </a:lnTo>
                    <a:lnTo>
                      <a:pt x="1072" y="1617"/>
                    </a:lnTo>
                    <a:lnTo>
                      <a:pt x="1081" y="1612"/>
                    </a:lnTo>
                    <a:lnTo>
                      <a:pt x="1081" y="1610"/>
                    </a:lnTo>
                    <a:lnTo>
                      <a:pt x="1081" y="1609"/>
                    </a:lnTo>
                    <a:lnTo>
                      <a:pt x="1080" y="1606"/>
                    </a:lnTo>
                    <a:lnTo>
                      <a:pt x="1078" y="1606"/>
                    </a:lnTo>
                    <a:lnTo>
                      <a:pt x="1077" y="1605"/>
                    </a:lnTo>
                    <a:lnTo>
                      <a:pt x="1076" y="1605"/>
                    </a:lnTo>
                    <a:lnTo>
                      <a:pt x="1072" y="1609"/>
                    </a:lnTo>
                    <a:lnTo>
                      <a:pt x="1069" y="1612"/>
                    </a:lnTo>
                    <a:lnTo>
                      <a:pt x="1064" y="1615"/>
                    </a:lnTo>
                    <a:lnTo>
                      <a:pt x="1061" y="1618"/>
                    </a:lnTo>
                    <a:lnTo>
                      <a:pt x="1063" y="1609"/>
                    </a:lnTo>
                    <a:lnTo>
                      <a:pt x="1066" y="1604"/>
                    </a:lnTo>
                    <a:lnTo>
                      <a:pt x="1068" y="1601"/>
                    </a:lnTo>
                    <a:lnTo>
                      <a:pt x="1070" y="1596"/>
                    </a:lnTo>
                    <a:lnTo>
                      <a:pt x="1070" y="1588"/>
                    </a:lnTo>
                    <a:lnTo>
                      <a:pt x="1070" y="1585"/>
                    </a:lnTo>
                    <a:lnTo>
                      <a:pt x="1073" y="1579"/>
                    </a:lnTo>
                    <a:lnTo>
                      <a:pt x="1077" y="1580"/>
                    </a:lnTo>
                    <a:lnTo>
                      <a:pt x="1080" y="1583"/>
                    </a:lnTo>
                    <a:lnTo>
                      <a:pt x="1080" y="1584"/>
                    </a:lnTo>
                    <a:lnTo>
                      <a:pt x="1078" y="1592"/>
                    </a:lnTo>
                    <a:lnTo>
                      <a:pt x="1086" y="1598"/>
                    </a:lnTo>
                    <a:lnTo>
                      <a:pt x="1093" y="1609"/>
                    </a:lnTo>
                    <a:lnTo>
                      <a:pt x="1090" y="1617"/>
                    </a:lnTo>
                    <a:lnTo>
                      <a:pt x="1093" y="1626"/>
                    </a:lnTo>
                    <a:lnTo>
                      <a:pt x="1094" y="1629"/>
                    </a:lnTo>
                    <a:lnTo>
                      <a:pt x="1095" y="1632"/>
                    </a:lnTo>
                    <a:lnTo>
                      <a:pt x="1099" y="1635"/>
                    </a:lnTo>
                    <a:lnTo>
                      <a:pt x="1099" y="1630"/>
                    </a:lnTo>
                    <a:lnTo>
                      <a:pt x="1098" y="1627"/>
                    </a:lnTo>
                    <a:lnTo>
                      <a:pt x="1098" y="1626"/>
                    </a:lnTo>
                    <a:lnTo>
                      <a:pt x="1094" y="1619"/>
                    </a:lnTo>
                    <a:lnTo>
                      <a:pt x="1094" y="1618"/>
                    </a:lnTo>
                    <a:lnTo>
                      <a:pt x="1097" y="1615"/>
                    </a:lnTo>
                    <a:lnTo>
                      <a:pt x="1102" y="1617"/>
                    </a:lnTo>
                    <a:lnTo>
                      <a:pt x="1103" y="1626"/>
                    </a:lnTo>
                    <a:lnTo>
                      <a:pt x="1107" y="1622"/>
                    </a:lnTo>
                    <a:lnTo>
                      <a:pt x="1111" y="1631"/>
                    </a:lnTo>
                    <a:lnTo>
                      <a:pt x="1114" y="1631"/>
                    </a:lnTo>
                    <a:lnTo>
                      <a:pt x="1116" y="1631"/>
                    </a:lnTo>
                    <a:lnTo>
                      <a:pt x="1116" y="1630"/>
                    </a:lnTo>
                    <a:lnTo>
                      <a:pt x="1116" y="1627"/>
                    </a:lnTo>
                    <a:lnTo>
                      <a:pt x="1111" y="1619"/>
                    </a:lnTo>
                    <a:lnTo>
                      <a:pt x="1114" y="1617"/>
                    </a:lnTo>
                    <a:lnTo>
                      <a:pt x="1123" y="1615"/>
                    </a:lnTo>
                    <a:lnTo>
                      <a:pt x="1125" y="1614"/>
                    </a:lnTo>
                    <a:lnTo>
                      <a:pt x="1127" y="1612"/>
                    </a:lnTo>
                    <a:lnTo>
                      <a:pt x="1123" y="1612"/>
                    </a:lnTo>
                    <a:lnTo>
                      <a:pt x="1112" y="1613"/>
                    </a:lnTo>
                    <a:lnTo>
                      <a:pt x="1110" y="1609"/>
                    </a:lnTo>
                    <a:lnTo>
                      <a:pt x="1110" y="1608"/>
                    </a:lnTo>
                    <a:lnTo>
                      <a:pt x="1108" y="1608"/>
                    </a:lnTo>
                    <a:lnTo>
                      <a:pt x="1106" y="1604"/>
                    </a:lnTo>
                    <a:lnTo>
                      <a:pt x="1103" y="1601"/>
                    </a:lnTo>
                    <a:lnTo>
                      <a:pt x="1110" y="1600"/>
                    </a:lnTo>
                    <a:lnTo>
                      <a:pt x="1112" y="1595"/>
                    </a:lnTo>
                    <a:lnTo>
                      <a:pt x="1111" y="1595"/>
                    </a:lnTo>
                    <a:lnTo>
                      <a:pt x="1108" y="1593"/>
                    </a:lnTo>
                    <a:lnTo>
                      <a:pt x="1106" y="1592"/>
                    </a:lnTo>
                    <a:lnTo>
                      <a:pt x="1106" y="1589"/>
                    </a:lnTo>
                    <a:lnTo>
                      <a:pt x="1106" y="1580"/>
                    </a:lnTo>
                    <a:lnTo>
                      <a:pt x="1103" y="1588"/>
                    </a:lnTo>
                    <a:lnTo>
                      <a:pt x="1102" y="1591"/>
                    </a:lnTo>
                    <a:lnTo>
                      <a:pt x="1102" y="1597"/>
                    </a:lnTo>
                    <a:lnTo>
                      <a:pt x="1098" y="1598"/>
                    </a:lnTo>
                    <a:lnTo>
                      <a:pt x="1097" y="1598"/>
                    </a:lnTo>
                    <a:lnTo>
                      <a:pt x="1093" y="1597"/>
                    </a:lnTo>
                    <a:lnTo>
                      <a:pt x="1093" y="1596"/>
                    </a:lnTo>
                    <a:lnTo>
                      <a:pt x="1095" y="1595"/>
                    </a:lnTo>
                    <a:lnTo>
                      <a:pt x="1098" y="1589"/>
                    </a:lnTo>
                    <a:lnTo>
                      <a:pt x="1097" y="1591"/>
                    </a:lnTo>
                    <a:lnTo>
                      <a:pt x="1095" y="1592"/>
                    </a:lnTo>
                    <a:lnTo>
                      <a:pt x="1094" y="1592"/>
                    </a:lnTo>
                    <a:lnTo>
                      <a:pt x="1090" y="1593"/>
                    </a:lnTo>
                    <a:lnTo>
                      <a:pt x="1087" y="1588"/>
                    </a:lnTo>
                    <a:lnTo>
                      <a:pt x="1087" y="1584"/>
                    </a:lnTo>
                    <a:lnTo>
                      <a:pt x="1087" y="1583"/>
                    </a:lnTo>
                    <a:lnTo>
                      <a:pt x="1086" y="1580"/>
                    </a:lnTo>
                    <a:lnTo>
                      <a:pt x="1086" y="1579"/>
                    </a:lnTo>
                    <a:lnTo>
                      <a:pt x="1083" y="1574"/>
                    </a:lnTo>
                    <a:lnTo>
                      <a:pt x="1083" y="1566"/>
                    </a:lnTo>
                    <a:lnTo>
                      <a:pt x="1089" y="1555"/>
                    </a:lnTo>
                    <a:lnTo>
                      <a:pt x="1095" y="1547"/>
                    </a:lnTo>
                    <a:lnTo>
                      <a:pt x="1097" y="1546"/>
                    </a:lnTo>
                    <a:lnTo>
                      <a:pt x="1101" y="1542"/>
                    </a:lnTo>
                    <a:lnTo>
                      <a:pt x="1108" y="1551"/>
                    </a:lnTo>
                    <a:lnTo>
                      <a:pt x="1110" y="1553"/>
                    </a:lnTo>
                    <a:lnTo>
                      <a:pt x="1110" y="1557"/>
                    </a:lnTo>
                    <a:lnTo>
                      <a:pt x="1111" y="1558"/>
                    </a:lnTo>
                    <a:lnTo>
                      <a:pt x="1112" y="1562"/>
                    </a:lnTo>
                    <a:lnTo>
                      <a:pt x="1112" y="1563"/>
                    </a:lnTo>
                    <a:lnTo>
                      <a:pt x="1114" y="1563"/>
                    </a:lnTo>
                    <a:lnTo>
                      <a:pt x="1115" y="1566"/>
                    </a:lnTo>
                    <a:lnTo>
                      <a:pt x="1116" y="1566"/>
                    </a:lnTo>
                    <a:lnTo>
                      <a:pt x="1121" y="1567"/>
                    </a:lnTo>
                    <a:lnTo>
                      <a:pt x="1123" y="1568"/>
                    </a:lnTo>
                    <a:lnTo>
                      <a:pt x="1124" y="1572"/>
                    </a:lnTo>
                    <a:lnTo>
                      <a:pt x="1127" y="1578"/>
                    </a:lnTo>
                    <a:lnTo>
                      <a:pt x="1135" y="1576"/>
                    </a:lnTo>
                    <a:lnTo>
                      <a:pt x="1129" y="1572"/>
                    </a:lnTo>
                    <a:lnTo>
                      <a:pt x="1129" y="1571"/>
                    </a:lnTo>
                    <a:lnTo>
                      <a:pt x="1129" y="1567"/>
                    </a:lnTo>
                    <a:lnTo>
                      <a:pt x="1129" y="1566"/>
                    </a:lnTo>
                    <a:lnTo>
                      <a:pt x="1127" y="1564"/>
                    </a:lnTo>
                    <a:lnTo>
                      <a:pt x="1124" y="1563"/>
                    </a:lnTo>
                    <a:lnTo>
                      <a:pt x="1121" y="1562"/>
                    </a:lnTo>
                    <a:lnTo>
                      <a:pt x="1118" y="1560"/>
                    </a:lnTo>
                    <a:lnTo>
                      <a:pt x="1118" y="1559"/>
                    </a:lnTo>
                    <a:lnTo>
                      <a:pt x="1119" y="1553"/>
                    </a:lnTo>
                    <a:lnTo>
                      <a:pt x="1119" y="1551"/>
                    </a:lnTo>
                    <a:lnTo>
                      <a:pt x="1112" y="1545"/>
                    </a:lnTo>
                    <a:lnTo>
                      <a:pt x="1106" y="1536"/>
                    </a:lnTo>
                    <a:lnTo>
                      <a:pt x="1111" y="1529"/>
                    </a:lnTo>
                    <a:lnTo>
                      <a:pt x="1112" y="1526"/>
                    </a:lnTo>
                    <a:lnTo>
                      <a:pt x="1116" y="1521"/>
                    </a:lnTo>
                    <a:lnTo>
                      <a:pt x="1120" y="1529"/>
                    </a:lnTo>
                    <a:lnTo>
                      <a:pt x="1123" y="1530"/>
                    </a:lnTo>
                    <a:lnTo>
                      <a:pt x="1124" y="1530"/>
                    </a:lnTo>
                    <a:lnTo>
                      <a:pt x="1124" y="1529"/>
                    </a:lnTo>
                    <a:lnTo>
                      <a:pt x="1124" y="1528"/>
                    </a:lnTo>
                    <a:lnTo>
                      <a:pt x="1123" y="1525"/>
                    </a:lnTo>
                    <a:lnTo>
                      <a:pt x="1123" y="1523"/>
                    </a:lnTo>
                    <a:lnTo>
                      <a:pt x="1124" y="1517"/>
                    </a:lnTo>
                    <a:lnTo>
                      <a:pt x="1123" y="1512"/>
                    </a:lnTo>
                    <a:lnTo>
                      <a:pt x="1118" y="1516"/>
                    </a:lnTo>
                    <a:lnTo>
                      <a:pt x="1116" y="1516"/>
                    </a:lnTo>
                    <a:lnTo>
                      <a:pt x="1112" y="1516"/>
                    </a:lnTo>
                    <a:lnTo>
                      <a:pt x="1116" y="1509"/>
                    </a:lnTo>
                    <a:lnTo>
                      <a:pt x="1119" y="1502"/>
                    </a:lnTo>
                    <a:lnTo>
                      <a:pt x="1120" y="1495"/>
                    </a:lnTo>
                    <a:lnTo>
                      <a:pt x="1121" y="1492"/>
                    </a:lnTo>
                    <a:lnTo>
                      <a:pt x="1127" y="1486"/>
                    </a:lnTo>
                    <a:lnTo>
                      <a:pt x="1128" y="1486"/>
                    </a:lnTo>
                    <a:lnTo>
                      <a:pt x="1135" y="1481"/>
                    </a:lnTo>
                    <a:lnTo>
                      <a:pt x="1137" y="1479"/>
                    </a:lnTo>
                    <a:lnTo>
                      <a:pt x="1141" y="1483"/>
                    </a:lnTo>
                    <a:lnTo>
                      <a:pt x="1149" y="1491"/>
                    </a:lnTo>
                    <a:lnTo>
                      <a:pt x="1159" y="1494"/>
                    </a:lnTo>
                    <a:lnTo>
                      <a:pt x="1159" y="1495"/>
                    </a:lnTo>
                    <a:lnTo>
                      <a:pt x="1166" y="1500"/>
                    </a:lnTo>
                    <a:lnTo>
                      <a:pt x="1167" y="1504"/>
                    </a:lnTo>
                    <a:lnTo>
                      <a:pt x="1171" y="1509"/>
                    </a:lnTo>
                    <a:lnTo>
                      <a:pt x="1174" y="1517"/>
                    </a:lnTo>
                    <a:lnTo>
                      <a:pt x="1174" y="1519"/>
                    </a:lnTo>
                    <a:lnTo>
                      <a:pt x="1175" y="1516"/>
                    </a:lnTo>
                    <a:lnTo>
                      <a:pt x="1175" y="1509"/>
                    </a:lnTo>
                    <a:lnTo>
                      <a:pt x="1176" y="1508"/>
                    </a:lnTo>
                    <a:lnTo>
                      <a:pt x="1175" y="1498"/>
                    </a:lnTo>
                    <a:lnTo>
                      <a:pt x="1171" y="1490"/>
                    </a:lnTo>
                    <a:lnTo>
                      <a:pt x="1169" y="1486"/>
                    </a:lnTo>
                    <a:lnTo>
                      <a:pt x="1159" y="1486"/>
                    </a:lnTo>
                    <a:lnTo>
                      <a:pt x="1157" y="1483"/>
                    </a:lnTo>
                    <a:lnTo>
                      <a:pt x="1152" y="1479"/>
                    </a:lnTo>
                    <a:lnTo>
                      <a:pt x="1148" y="1478"/>
                    </a:lnTo>
                    <a:lnTo>
                      <a:pt x="1146" y="1477"/>
                    </a:lnTo>
                    <a:lnTo>
                      <a:pt x="1153" y="1471"/>
                    </a:lnTo>
                    <a:lnTo>
                      <a:pt x="1153" y="1466"/>
                    </a:lnTo>
                    <a:lnTo>
                      <a:pt x="1153" y="1462"/>
                    </a:lnTo>
                    <a:lnTo>
                      <a:pt x="1153" y="1457"/>
                    </a:lnTo>
                    <a:lnTo>
                      <a:pt x="1162" y="1452"/>
                    </a:lnTo>
                    <a:lnTo>
                      <a:pt x="1158" y="1452"/>
                    </a:lnTo>
                    <a:lnTo>
                      <a:pt x="1152" y="1454"/>
                    </a:lnTo>
                    <a:lnTo>
                      <a:pt x="1148" y="1456"/>
                    </a:lnTo>
                    <a:lnTo>
                      <a:pt x="1140" y="1460"/>
                    </a:lnTo>
                    <a:lnTo>
                      <a:pt x="1135" y="1460"/>
                    </a:lnTo>
                    <a:lnTo>
                      <a:pt x="1128" y="1458"/>
                    </a:lnTo>
                    <a:lnTo>
                      <a:pt x="1125" y="1458"/>
                    </a:lnTo>
                    <a:lnTo>
                      <a:pt x="1123" y="1458"/>
                    </a:lnTo>
                    <a:lnTo>
                      <a:pt x="1121" y="1460"/>
                    </a:lnTo>
                    <a:lnTo>
                      <a:pt x="1123" y="1454"/>
                    </a:lnTo>
                    <a:lnTo>
                      <a:pt x="1125" y="1451"/>
                    </a:lnTo>
                    <a:lnTo>
                      <a:pt x="1135" y="1441"/>
                    </a:lnTo>
                    <a:lnTo>
                      <a:pt x="1136" y="1440"/>
                    </a:lnTo>
                    <a:lnTo>
                      <a:pt x="1153" y="1432"/>
                    </a:lnTo>
                    <a:lnTo>
                      <a:pt x="1155" y="1432"/>
                    </a:lnTo>
                    <a:lnTo>
                      <a:pt x="1166" y="1430"/>
                    </a:lnTo>
                    <a:lnTo>
                      <a:pt x="1171" y="1428"/>
                    </a:lnTo>
                    <a:lnTo>
                      <a:pt x="1184" y="1420"/>
                    </a:lnTo>
                    <a:lnTo>
                      <a:pt x="1196" y="1415"/>
                    </a:lnTo>
                    <a:lnTo>
                      <a:pt x="1210" y="1413"/>
                    </a:lnTo>
                    <a:lnTo>
                      <a:pt x="1213" y="1413"/>
                    </a:lnTo>
                    <a:lnTo>
                      <a:pt x="1217" y="1413"/>
                    </a:lnTo>
                    <a:lnTo>
                      <a:pt x="1218" y="1416"/>
                    </a:lnTo>
                    <a:lnTo>
                      <a:pt x="1213" y="1419"/>
                    </a:lnTo>
                    <a:lnTo>
                      <a:pt x="1212" y="1420"/>
                    </a:lnTo>
                    <a:lnTo>
                      <a:pt x="1212" y="1422"/>
                    </a:lnTo>
                    <a:lnTo>
                      <a:pt x="1212" y="1423"/>
                    </a:lnTo>
                    <a:lnTo>
                      <a:pt x="1217" y="1423"/>
                    </a:lnTo>
                    <a:lnTo>
                      <a:pt x="1221" y="1422"/>
                    </a:lnTo>
                    <a:lnTo>
                      <a:pt x="1220" y="1427"/>
                    </a:lnTo>
                    <a:lnTo>
                      <a:pt x="1220" y="1428"/>
                    </a:lnTo>
                    <a:lnTo>
                      <a:pt x="1213" y="1437"/>
                    </a:lnTo>
                    <a:lnTo>
                      <a:pt x="1214" y="1444"/>
                    </a:lnTo>
                    <a:lnTo>
                      <a:pt x="1216" y="1444"/>
                    </a:lnTo>
                    <a:lnTo>
                      <a:pt x="1218" y="1439"/>
                    </a:lnTo>
                    <a:lnTo>
                      <a:pt x="1224" y="1432"/>
                    </a:lnTo>
                    <a:lnTo>
                      <a:pt x="1225" y="1432"/>
                    </a:lnTo>
                    <a:lnTo>
                      <a:pt x="1231" y="1431"/>
                    </a:lnTo>
                    <a:lnTo>
                      <a:pt x="1233" y="1431"/>
                    </a:lnTo>
                    <a:lnTo>
                      <a:pt x="1241" y="1431"/>
                    </a:lnTo>
                    <a:lnTo>
                      <a:pt x="1242" y="1432"/>
                    </a:lnTo>
                    <a:lnTo>
                      <a:pt x="1242" y="1434"/>
                    </a:lnTo>
                    <a:lnTo>
                      <a:pt x="1243" y="1435"/>
                    </a:lnTo>
                    <a:lnTo>
                      <a:pt x="1245" y="1435"/>
                    </a:lnTo>
                    <a:lnTo>
                      <a:pt x="1245" y="1434"/>
                    </a:lnTo>
                    <a:lnTo>
                      <a:pt x="1247" y="1431"/>
                    </a:lnTo>
                    <a:lnTo>
                      <a:pt x="1246" y="1427"/>
                    </a:lnTo>
                    <a:lnTo>
                      <a:pt x="1243" y="1424"/>
                    </a:lnTo>
                    <a:lnTo>
                      <a:pt x="1241" y="1424"/>
                    </a:lnTo>
                    <a:lnTo>
                      <a:pt x="1238" y="1423"/>
                    </a:lnTo>
                    <a:lnTo>
                      <a:pt x="1235" y="1423"/>
                    </a:lnTo>
                    <a:lnTo>
                      <a:pt x="1229" y="1424"/>
                    </a:lnTo>
                    <a:lnTo>
                      <a:pt x="1227" y="1418"/>
                    </a:lnTo>
                    <a:lnTo>
                      <a:pt x="1225" y="1414"/>
                    </a:lnTo>
                    <a:lnTo>
                      <a:pt x="1225" y="1413"/>
                    </a:lnTo>
                    <a:lnTo>
                      <a:pt x="1224" y="1411"/>
                    </a:lnTo>
                    <a:lnTo>
                      <a:pt x="1230" y="1410"/>
                    </a:lnTo>
                    <a:lnTo>
                      <a:pt x="1237" y="1409"/>
                    </a:lnTo>
                    <a:lnTo>
                      <a:pt x="1238" y="1409"/>
                    </a:lnTo>
                    <a:lnTo>
                      <a:pt x="1243" y="1410"/>
                    </a:lnTo>
                    <a:lnTo>
                      <a:pt x="1242" y="1416"/>
                    </a:lnTo>
                    <a:lnTo>
                      <a:pt x="1251" y="1415"/>
                    </a:lnTo>
                    <a:lnTo>
                      <a:pt x="1254" y="1414"/>
                    </a:lnTo>
                    <a:lnTo>
                      <a:pt x="1262" y="1410"/>
                    </a:lnTo>
                    <a:lnTo>
                      <a:pt x="1263" y="1407"/>
                    </a:lnTo>
                    <a:lnTo>
                      <a:pt x="1264" y="1402"/>
                    </a:lnTo>
                    <a:lnTo>
                      <a:pt x="1279" y="1393"/>
                    </a:lnTo>
                    <a:lnTo>
                      <a:pt x="1280" y="1392"/>
                    </a:lnTo>
                    <a:lnTo>
                      <a:pt x="1281" y="1388"/>
                    </a:lnTo>
                    <a:lnTo>
                      <a:pt x="1281" y="1386"/>
                    </a:lnTo>
                    <a:lnTo>
                      <a:pt x="1279" y="1384"/>
                    </a:lnTo>
                    <a:lnTo>
                      <a:pt x="1272" y="1389"/>
                    </a:lnTo>
                    <a:lnTo>
                      <a:pt x="1260" y="1393"/>
                    </a:lnTo>
                    <a:lnTo>
                      <a:pt x="1259" y="1393"/>
                    </a:lnTo>
                    <a:lnTo>
                      <a:pt x="1255" y="1399"/>
                    </a:lnTo>
                    <a:lnTo>
                      <a:pt x="1246" y="1402"/>
                    </a:lnTo>
                    <a:lnTo>
                      <a:pt x="1245" y="1402"/>
                    </a:lnTo>
                    <a:lnTo>
                      <a:pt x="1238" y="1399"/>
                    </a:lnTo>
                    <a:lnTo>
                      <a:pt x="1237" y="1401"/>
                    </a:lnTo>
                    <a:lnTo>
                      <a:pt x="1235" y="1402"/>
                    </a:lnTo>
                    <a:lnTo>
                      <a:pt x="1225" y="1407"/>
                    </a:lnTo>
                    <a:lnTo>
                      <a:pt x="1221" y="1405"/>
                    </a:lnTo>
                    <a:lnTo>
                      <a:pt x="1227" y="1396"/>
                    </a:lnTo>
                    <a:lnTo>
                      <a:pt x="1218" y="1396"/>
                    </a:lnTo>
                    <a:lnTo>
                      <a:pt x="1210" y="1405"/>
                    </a:lnTo>
                    <a:lnTo>
                      <a:pt x="1207" y="1406"/>
                    </a:lnTo>
                    <a:lnTo>
                      <a:pt x="1200" y="1407"/>
                    </a:lnTo>
                    <a:lnTo>
                      <a:pt x="1197" y="1407"/>
                    </a:lnTo>
                    <a:lnTo>
                      <a:pt x="1196" y="1406"/>
                    </a:lnTo>
                    <a:lnTo>
                      <a:pt x="1193" y="1405"/>
                    </a:lnTo>
                    <a:lnTo>
                      <a:pt x="1192" y="1405"/>
                    </a:lnTo>
                    <a:lnTo>
                      <a:pt x="1186" y="1410"/>
                    </a:lnTo>
                    <a:lnTo>
                      <a:pt x="1178" y="1418"/>
                    </a:lnTo>
                    <a:lnTo>
                      <a:pt x="1171" y="1420"/>
                    </a:lnTo>
                    <a:lnTo>
                      <a:pt x="1166" y="1423"/>
                    </a:lnTo>
                    <a:lnTo>
                      <a:pt x="1161" y="1422"/>
                    </a:lnTo>
                    <a:lnTo>
                      <a:pt x="1159" y="1419"/>
                    </a:lnTo>
                    <a:lnTo>
                      <a:pt x="1159" y="1418"/>
                    </a:lnTo>
                    <a:lnTo>
                      <a:pt x="1170" y="1410"/>
                    </a:lnTo>
                    <a:lnTo>
                      <a:pt x="1176" y="1405"/>
                    </a:lnTo>
                    <a:lnTo>
                      <a:pt x="1182" y="1401"/>
                    </a:lnTo>
                    <a:lnTo>
                      <a:pt x="1191" y="1397"/>
                    </a:lnTo>
                    <a:lnTo>
                      <a:pt x="1196" y="1394"/>
                    </a:lnTo>
                    <a:lnTo>
                      <a:pt x="1210" y="1393"/>
                    </a:lnTo>
                    <a:lnTo>
                      <a:pt x="1218" y="1393"/>
                    </a:lnTo>
                    <a:lnTo>
                      <a:pt x="1220" y="1390"/>
                    </a:lnTo>
                    <a:lnTo>
                      <a:pt x="1217" y="1389"/>
                    </a:lnTo>
                    <a:lnTo>
                      <a:pt x="1210" y="1388"/>
                    </a:lnTo>
                    <a:lnTo>
                      <a:pt x="1210" y="1385"/>
                    </a:lnTo>
                    <a:lnTo>
                      <a:pt x="1210" y="1384"/>
                    </a:lnTo>
                    <a:lnTo>
                      <a:pt x="1207" y="1380"/>
                    </a:lnTo>
                    <a:lnTo>
                      <a:pt x="1205" y="1381"/>
                    </a:lnTo>
                    <a:lnTo>
                      <a:pt x="1204" y="1382"/>
                    </a:lnTo>
                    <a:lnTo>
                      <a:pt x="1200" y="1384"/>
                    </a:lnTo>
                    <a:lnTo>
                      <a:pt x="1197" y="1385"/>
                    </a:lnTo>
                    <a:lnTo>
                      <a:pt x="1197" y="1386"/>
                    </a:lnTo>
                    <a:lnTo>
                      <a:pt x="1196" y="1386"/>
                    </a:lnTo>
                    <a:lnTo>
                      <a:pt x="1184" y="1389"/>
                    </a:lnTo>
                    <a:lnTo>
                      <a:pt x="1180" y="1390"/>
                    </a:lnTo>
                    <a:lnTo>
                      <a:pt x="1178" y="1392"/>
                    </a:lnTo>
                    <a:lnTo>
                      <a:pt x="1175" y="1392"/>
                    </a:lnTo>
                    <a:lnTo>
                      <a:pt x="1175" y="1385"/>
                    </a:lnTo>
                    <a:lnTo>
                      <a:pt x="1169" y="1388"/>
                    </a:lnTo>
                    <a:lnTo>
                      <a:pt x="1159" y="1382"/>
                    </a:lnTo>
                    <a:lnTo>
                      <a:pt x="1161" y="1376"/>
                    </a:lnTo>
                    <a:lnTo>
                      <a:pt x="1176" y="1368"/>
                    </a:lnTo>
                    <a:lnTo>
                      <a:pt x="1178" y="1362"/>
                    </a:lnTo>
                    <a:lnTo>
                      <a:pt x="1176" y="1359"/>
                    </a:lnTo>
                    <a:lnTo>
                      <a:pt x="1175" y="1356"/>
                    </a:lnTo>
                    <a:lnTo>
                      <a:pt x="1170" y="1350"/>
                    </a:lnTo>
                    <a:lnTo>
                      <a:pt x="1178" y="1350"/>
                    </a:lnTo>
                    <a:lnTo>
                      <a:pt x="1170" y="1342"/>
                    </a:lnTo>
                    <a:lnTo>
                      <a:pt x="1167" y="1341"/>
                    </a:lnTo>
                    <a:lnTo>
                      <a:pt x="1165" y="1338"/>
                    </a:lnTo>
                    <a:lnTo>
                      <a:pt x="1161" y="1335"/>
                    </a:lnTo>
                    <a:lnTo>
                      <a:pt x="1158" y="1333"/>
                    </a:lnTo>
                    <a:lnTo>
                      <a:pt x="1162" y="1331"/>
                    </a:lnTo>
                    <a:lnTo>
                      <a:pt x="1163" y="1331"/>
                    </a:lnTo>
                    <a:lnTo>
                      <a:pt x="1173" y="1327"/>
                    </a:lnTo>
                    <a:lnTo>
                      <a:pt x="1176" y="1333"/>
                    </a:lnTo>
                    <a:lnTo>
                      <a:pt x="1180" y="1337"/>
                    </a:lnTo>
                    <a:lnTo>
                      <a:pt x="1183" y="1342"/>
                    </a:lnTo>
                    <a:lnTo>
                      <a:pt x="1186" y="1346"/>
                    </a:lnTo>
                    <a:lnTo>
                      <a:pt x="1183" y="1354"/>
                    </a:lnTo>
                    <a:lnTo>
                      <a:pt x="1191" y="1354"/>
                    </a:lnTo>
                    <a:lnTo>
                      <a:pt x="1192" y="1354"/>
                    </a:lnTo>
                    <a:lnTo>
                      <a:pt x="1197" y="1352"/>
                    </a:lnTo>
                    <a:lnTo>
                      <a:pt x="1184" y="1360"/>
                    </a:lnTo>
                    <a:lnTo>
                      <a:pt x="1183" y="1363"/>
                    </a:lnTo>
                    <a:lnTo>
                      <a:pt x="1182" y="1367"/>
                    </a:lnTo>
                    <a:lnTo>
                      <a:pt x="1184" y="1369"/>
                    </a:lnTo>
                    <a:lnTo>
                      <a:pt x="1182" y="1372"/>
                    </a:lnTo>
                    <a:lnTo>
                      <a:pt x="1178" y="1376"/>
                    </a:lnTo>
                    <a:lnTo>
                      <a:pt x="1180" y="1376"/>
                    </a:lnTo>
                    <a:lnTo>
                      <a:pt x="1182" y="1376"/>
                    </a:lnTo>
                    <a:lnTo>
                      <a:pt x="1184" y="1375"/>
                    </a:lnTo>
                    <a:lnTo>
                      <a:pt x="1196" y="1369"/>
                    </a:lnTo>
                    <a:lnTo>
                      <a:pt x="1196" y="1363"/>
                    </a:lnTo>
                    <a:lnTo>
                      <a:pt x="1207" y="1359"/>
                    </a:lnTo>
                    <a:lnTo>
                      <a:pt x="1207" y="1358"/>
                    </a:lnTo>
                    <a:lnTo>
                      <a:pt x="1209" y="1352"/>
                    </a:lnTo>
                    <a:lnTo>
                      <a:pt x="1209" y="1351"/>
                    </a:lnTo>
                    <a:lnTo>
                      <a:pt x="1208" y="1348"/>
                    </a:lnTo>
                    <a:lnTo>
                      <a:pt x="1204" y="1350"/>
                    </a:lnTo>
                    <a:lnTo>
                      <a:pt x="1203" y="1348"/>
                    </a:lnTo>
                    <a:lnTo>
                      <a:pt x="1197" y="1347"/>
                    </a:lnTo>
                    <a:lnTo>
                      <a:pt x="1192" y="1344"/>
                    </a:lnTo>
                    <a:lnTo>
                      <a:pt x="1192" y="1338"/>
                    </a:lnTo>
                    <a:lnTo>
                      <a:pt x="1191" y="1335"/>
                    </a:lnTo>
                    <a:lnTo>
                      <a:pt x="1190" y="1333"/>
                    </a:lnTo>
                    <a:lnTo>
                      <a:pt x="1191" y="1333"/>
                    </a:lnTo>
                    <a:lnTo>
                      <a:pt x="1203" y="1331"/>
                    </a:lnTo>
                    <a:lnTo>
                      <a:pt x="1212" y="1329"/>
                    </a:lnTo>
                    <a:lnTo>
                      <a:pt x="1229" y="1337"/>
                    </a:lnTo>
                    <a:lnTo>
                      <a:pt x="1229" y="1335"/>
                    </a:lnTo>
                    <a:lnTo>
                      <a:pt x="1229" y="1330"/>
                    </a:lnTo>
                    <a:lnTo>
                      <a:pt x="1218" y="1325"/>
                    </a:lnTo>
                    <a:lnTo>
                      <a:pt x="1213" y="1324"/>
                    </a:lnTo>
                    <a:lnTo>
                      <a:pt x="1220" y="1320"/>
                    </a:lnTo>
                    <a:lnTo>
                      <a:pt x="1220" y="1321"/>
                    </a:lnTo>
                    <a:lnTo>
                      <a:pt x="1234" y="1333"/>
                    </a:lnTo>
                    <a:lnTo>
                      <a:pt x="1235" y="1334"/>
                    </a:lnTo>
                    <a:lnTo>
                      <a:pt x="1242" y="1335"/>
                    </a:lnTo>
                    <a:lnTo>
                      <a:pt x="1245" y="1334"/>
                    </a:lnTo>
                    <a:lnTo>
                      <a:pt x="1247" y="1333"/>
                    </a:lnTo>
                    <a:lnTo>
                      <a:pt x="1247" y="1331"/>
                    </a:lnTo>
                    <a:lnTo>
                      <a:pt x="1251" y="1329"/>
                    </a:lnTo>
                    <a:lnTo>
                      <a:pt x="1262" y="1321"/>
                    </a:lnTo>
                    <a:lnTo>
                      <a:pt x="1262" y="1320"/>
                    </a:lnTo>
                    <a:lnTo>
                      <a:pt x="1263" y="1318"/>
                    </a:lnTo>
                    <a:lnTo>
                      <a:pt x="1263" y="1317"/>
                    </a:lnTo>
                    <a:lnTo>
                      <a:pt x="1262" y="1317"/>
                    </a:lnTo>
                    <a:lnTo>
                      <a:pt x="1259" y="1317"/>
                    </a:lnTo>
                    <a:lnTo>
                      <a:pt x="1255" y="1317"/>
                    </a:lnTo>
                    <a:lnTo>
                      <a:pt x="1254" y="1316"/>
                    </a:lnTo>
                    <a:lnTo>
                      <a:pt x="1256" y="1314"/>
                    </a:lnTo>
                    <a:lnTo>
                      <a:pt x="1258" y="1314"/>
                    </a:lnTo>
                    <a:lnTo>
                      <a:pt x="1262" y="1312"/>
                    </a:lnTo>
                    <a:lnTo>
                      <a:pt x="1263" y="1312"/>
                    </a:lnTo>
                    <a:lnTo>
                      <a:pt x="1265" y="1314"/>
                    </a:lnTo>
                    <a:lnTo>
                      <a:pt x="1267" y="1317"/>
                    </a:lnTo>
                    <a:lnTo>
                      <a:pt x="1265" y="1321"/>
                    </a:lnTo>
                    <a:lnTo>
                      <a:pt x="1263" y="1325"/>
                    </a:lnTo>
                    <a:lnTo>
                      <a:pt x="1255" y="1333"/>
                    </a:lnTo>
                    <a:lnTo>
                      <a:pt x="1255" y="1335"/>
                    </a:lnTo>
                    <a:lnTo>
                      <a:pt x="1256" y="1335"/>
                    </a:lnTo>
                    <a:lnTo>
                      <a:pt x="1262" y="1334"/>
                    </a:lnTo>
                    <a:lnTo>
                      <a:pt x="1263" y="1333"/>
                    </a:lnTo>
                    <a:lnTo>
                      <a:pt x="1268" y="1333"/>
                    </a:lnTo>
                    <a:lnTo>
                      <a:pt x="1277" y="1334"/>
                    </a:lnTo>
                    <a:lnTo>
                      <a:pt x="1292" y="1343"/>
                    </a:lnTo>
                    <a:lnTo>
                      <a:pt x="1294" y="1347"/>
                    </a:lnTo>
                    <a:lnTo>
                      <a:pt x="1302" y="1334"/>
                    </a:lnTo>
                    <a:lnTo>
                      <a:pt x="1307" y="1317"/>
                    </a:lnTo>
                    <a:lnTo>
                      <a:pt x="1309" y="1314"/>
                    </a:lnTo>
                    <a:lnTo>
                      <a:pt x="1314" y="1312"/>
                    </a:lnTo>
                    <a:lnTo>
                      <a:pt x="1318" y="1312"/>
                    </a:lnTo>
                    <a:lnTo>
                      <a:pt x="1320" y="1310"/>
                    </a:lnTo>
                    <a:lnTo>
                      <a:pt x="1317" y="1317"/>
                    </a:lnTo>
                    <a:lnTo>
                      <a:pt x="1310" y="1330"/>
                    </a:lnTo>
                    <a:lnTo>
                      <a:pt x="1306" y="1341"/>
                    </a:lnTo>
                    <a:lnTo>
                      <a:pt x="1303" y="1356"/>
                    </a:lnTo>
                    <a:lnTo>
                      <a:pt x="1305" y="1358"/>
                    </a:lnTo>
                    <a:lnTo>
                      <a:pt x="1309" y="1359"/>
                    </a:lnTo>
                    <a:lnTo>
                      <a:pt x="1310" y="1359"/>
                    </a:lnTo>
                    <a:lnTo>
                      <a:pt x="1328" y="1363"/>
                    </a:lnTo>
                    <a:lnTo>
                      <a:pt x="1332" y="1363"/>
                    </a:lnTo>
                    <a:lnTo>
                      <a:pt x="1336" y="1363"/>
                    </a:lnTo>
                    <a:lnTo>
                      <a:pt x="1337" y="1363"/>
                    </a:lnTo>
                    <a:lnTo>
                      <a:pt x="1343" y="1360"/>
                    </a:lnTo>
                    <a:lnTo>
                      <a:pt x="1348" y="1356"/>
                    </a:lnTo>
                    <a:lnTo>
                      <a:pt x="1349" y="1356"/>
                    </a:lnTo>
                    <a:lnTo>
                      <a:pt x="1352" y="1354"/>
                    </a:lnTo>
                    <a:lnTo>
                      <a:pt x="1357" y="1343"/>
                    </a:lnTo>
                    <a:lnTo>
                      <a:pt x="1357" y="1341"/>
                    </a:lnTo>
                    <a:lnTo>
                      <a:pt x="1357" y="1339"/>
                    </a:lnTo>
                    <a:lnTo>
                      <a:pt x="1354" y="1339"/>
                    </a:lnTo>
                    <a:lnTo>
                      <a:pt x="1343" y="1338"/>
                    </a:lnTo>
                    <a:lnTo>
                      <a:pt x="1334" y="1338"/>
                    </a:lnTo>
                    <a:lnTo>
                      <a:pt x="1332" y="1338"/>
                    </a:lnTo>
                    <a:lnTo>
                      <a:pt x="1332" y="1337"/>
                    </a:lnTo>
                    <a:lnTo>
                      <a:pt x="1331" y="1335"/>
                    </a:lnTo>
                    <a:lnTo>
                      <a:pt x="1330" y="1334"/>
                    </a:lnTo>
                    <a:lnTo>
                      <a:pt x="1327" y="1331"/>
                    </a:lnTo>
                    <a:lnTo>
                      <a:pt x="1327" y="1330"/>
                    </a:lnTo>
                    <a:lnTo>
                      <a:pt x="1337" y="1329"/>
                    </a:lnTo>
                    <a:lnTo>
                      <a:pt x="1340" y="1331"/>
                    </a:lnTo>
                    <a:lnTo>
                      <a:pt x="1340" y="1333"/>
                    </a:lnTo>
                    <a:lnTo>
                      <a:pt x="1347" y="1338"/>
                    </a:lnTo>
                    <a:lnTo>
                      <a:pt x="1348" y="1338"/>
                    </a:lnTo>
                    <a:lnTo>
                      <a:pt x="1351" y="1338"/>
                    </a:lnTo>
                    <a:lnTo>
                      <a:pt x="1353" y="1337"/>
                    </a:lnTo>
                    <a:lnTo>
                      <a:pt x="1357" y="1335"/>
                    </a:lnTo>
                    <a:lnTo>
                      <a:pt x="1371" y="1331"/>
                    </a:lnTo>
                    <a:lnTo>
                      <a:pt x="1373" y="1330"/>
                    </a:lnTo>
                    <a:lnTo>
                      <a:pt x="1375" y="1321"/>
                    </a:lnTo>
                    <a:lnTo>
                      <a:pt x="1377" y="1320"/>
                    </a:lnTo>
                    <a:lnTo>
                      <a:pt x="1377" y="1318"/>
                    </a:lnTo>
                    <a:lnTo>
                      <a:pt x="1377" y="1316"/>
                    </a:lnTo>
                    <a:lnTo>
                      <a:pt x="1378" y="1301"/>
                    </a:lnTo>
                    <a:lnTo>
                      <a:pt x="1377" y="1293"/>
                    </a:lnTo>
                    <a:lnTo>
                      <a:pt x="1377" y="1292"/>
                    </a:lnTo>
                    <a:lnTo>
                      <a:pt x="1377" y="1291"/>
                    </a:lnTo>
                    <a:lnTo>
                      <a:pt x="1375" y="1288"/>
                    </a:lnTo>
                    <a:lnTo>
                      <a:pt x="1381" y="1293"/>
                    </a:lnTo>
                    <a:lnTo>
                      <a:pt x="1381" y="1295"/>
                    </a:lnTo>
                    <a:lnTo>
                      <a:pt x="1381" y="1301"/>
                    </a:lnTo>
                    <a:lnTo>
                      <a:pt x="1382" y="1322"/>
                    </a:lnTo>
                    <a:lnTo>
                      <a:pt x="1381" y="1322"/>
                    </a:lnTo>
                    <a:lnTo>
                      <a:pt x="1374" y="1335"/>
                    </a:lnTo>
                    <a:lnTo>
                      <a:pt x="1373" y="1335"/>
                    </a:lnTo>
                    <a:close/>
                    <a:moveTo>
                      <a:pt x="1237" y="1348"/>
                    </a:moveTo>
                    <a:lnTo>
                      <a:pt x="1237" y="1347"/>
                    </a:lnTo>
                    <a:lnTo>
                      <a:pt x="1235" y="1346"/>
                    </a:lnTo>
                    <a:lnTo>
                      <a:pt x="1235" y="1344"/>
                    </a:lnTo>
                    <a:lnTo>
                      <a:pt x="1233" y="1343"/>
                    </a:lnTo>
                    <a:lnTo>
                      <a:pt x="1231" y="1343"/>
                    </a:lnTo>
                    <a:lnTo>
                      <a:pt x="1226" y="1343"/>
                    </a:lnTo>
                    <a:lnTo>
                      <a:pt x="1220" y="1344"/>
                    </a:lnTo>
                    <a:lnTo>
                      <a:pt x="1216" y="1350"/>
                    </a:lnTo>
                    <a:lnTo>
                      <a:pt x="1214" y="1351"/>
                    </a:lnTo>
                    <a:lnTo>
                      <a:pt x="1216" y="1363"/>
                    </a:lnTo>
                    <a:lnTo>
                      <a:pt x="1216" y="1364"/>
                    </a:lnTo>
                    <a:lnTo>
                      <a:pt x="1217" y="1365"/>
                    </a:lnTo>
                    <a:lnTo>
                      <a:pt x="1227" y="1369"/>
                    </a:lnTo>
                    <a:lnTo>
                      <a:pt x="1229" y="1369"/>
                    </a:lnTo>
                    <a:lnTo>
                      <a:pt x="1233" y="1363"/>
                    </a:lnTo>
                    <a:lnTo>
                      <a:pt x="1237" y="1362"/>
                    </a:lnTo>
                    <a:lnTo>
                      <a:pt x="1238" y="1362"/>
                    </a:lnTo>
                    <a:lnTo>
                      <a:pt x="1241" y="1360"/>
                    </a:lnTo>
                    <a:lnTo>
                      <a:pt x="1242" y="1360"/>
                    </a:lnTo>
                    <a:lnTo>
                      <a:pt x="1242" y="1359"/>
                    </a:lnTo>
                    <a:lnTo>
                      <a:pt x="1242" y="1358"/>
                    </a:lnTo>
                    <a:lnTo>
                      <a:pt x="1241" y="1356"/>
                    </a:lnTo>
                    <a:lnTo>
                      <a:pt x="1234" y="1351"/>
                    </a:lnTo>
                    <a:lnTo>
                      <a:pt x="1237" y="1348"/>
                    </a:lnTo>
                    <a:close/>
                    <a:moveTo>
                      <a:pt x="1233" y="1368"/>
                    </a:moveTo>
                    <a:lnTo>
                      <a:pt x="1234" y="1375"/>
                    </a:lnTo>
                    <a:lnTo>
                      <a:pt x="1239" y="1380"/>
                    </a:lnTo>
                    <a:lnTo>
                      <a:pt x="1256" y="1381"/>
                    </a:lnTo>
                    <a:lnTo>
                      <a:pt x="1258" y="1381"/>
                    </a:lnTo>
                    <a:lnTo>
                      <a:pt x="1262" y="1379"/>
                    </a:lnTo>
                    <a:lnTo>
                      <a:pt x="1262" y="1377"/>
                    </a:lnTo>
                    <a:lnTo>
                      <a:pt x="1263" y="1377"/>
                    </a:lnTo>
                    <a:lnTo>
                      <a:pt x="1262" y="1376"/>
                    </a:lnTo>
                    <a:lnTo>
                      <a:pt x="1262" y="1375"/>
                    </a:lnTo>
                    <a:lnTo>
                      <a:pt x="1243" y="1365"/>
                    </a:lnTo>
                    <a:lnTo>
                      <a:pt x="1239" y="1364"/>
                    </a:lnTo>
                    <a:lnTo>
                      <a:pt x="1238" y="1365"/>
                    </a:lnTo>
                    <a:lnTo>
                      <a:pt x="1235" y="1367"/>
                    </a:lnTo>
                    <a:lnTo>
                      <a:pt x="1233" y="1368"/>
                    </a:lnTo>
                    <a:close/>
                    <a:moveTo>
                      <a:pt x="1276" y="1416"/>
                    </a:moveTo>
                    <a:lnTo>
                      <a:pt x="1263" y="1418"/>
                    </a:lnTo>
                    <a:lnTo>
                      <a:pt x="1256" y="1419"/>
                    </a:lnTo>
                    <a:lnTo>
                      <a:pt x="1252" y="1419"/>
                    </a:lnTo>
                    <a:lnTo>
                      <a:pt x="1250" y="1420"/>
                    </a:lnTo>
                    <a:lnTo>
                      <a:pt x="1250" y="1422"/>
                    </a:lnTo>
                    <a:lnTo>
                      <a:pt x="1250" y="1423"/>
                    </a:lnTo>
                    <a:lnTo>
                      <a:pt x="1252" y="1427"/>
                    </a:lnTo>
                    <a:lnTo>
                      <a:pt x="1254" y="1427"/>
                    </a:lnTo>
                    <a:lnTo>
                      <a:pt x="1255" y="1428"/>
                    </a:lnTo>
                    <a:lnTo>
                      <a:pt x="1256" y="1428"/>
                    </a:lnTo>
                    <a:lnTo>
                      <a:pt x="1258" y="1427"/>
                    </a:lnTo>
                    <a:lnTo>
                      <a:pt x="1265" y="1426"/>
                    </a:lnTo>
                    <a:lnTo>
                      <a:pt x="1276" y="1424"/>
                    </a:lnTo>
                    <a:lnTo>
                      <a:pt x="1277" y="1423"/>
                    </a:lnTo>
                    <a:lnTo>
                      <a:pt x="1284" y="1424"/>
                    </a:lnTo>
                    <a:lnTo>
                      <a:pt x="1285" y="1424"/>
                    </a:lnTo>
                    <a:lnTo>
                      <a:pt x="1288" y="1428"/>
                    </a:lnTo>
                    <a:lnTo>
                      <a:pt x="1289" y="1430"/>
                    </a:lnTo>
                    <a:lnTo>
                      <a:pt x="1289" y="1431"/>
                    </a:lnTo>
                    <a:lnTo>
                      <a:pt x="1288" y="1432"/>
                    </a:lnTo>
                    <a:lnTo>
                      <a:pt x="1286" y="1432"/>
                    </a:lnTo>
                    <a:lnTo>
                      <a:pt x="1285" y="1432"/>
                    </a:lnTo>
                    <a:lnTo>
                      <a:pt x="1281" y="1430"/>
                    </a:lnTo>
                    <a:lnTo>
                      <a:pt x="1279" y="1430"/>
                    </a:lnTo>
                    <a:lnTo>
                      <a:pt x="1275" y="1431"/>
                    </a:lnTo>
                    <a:lnTo>
                      <a:pt x="1271" y="1432"/>
                    </a:lnTo>
                    <a:lnTo>
                      <a:pt x="1271" y="1435"/>
                    </a:lnTo>
                    <a:lnTo>
                      <a:pt x="1275" y="1441"/>
                    </a:lnTo>
                    <a:lnTo>
                      <a:pt x="1276" y="1443"/>
                    </a:lnTo>
                    <a:lnTo>
                      <a:pt x="1277" y="1444"/>
                    </a:lnTo>
                    <a:lnTo>
                      <a:pt x="1279" y="1444"/>
                    </a:lnTo>
                    <a:lnTo>
                      <a:pt x="1281" y="1444"/>
                    </a:lnTo>
                    <a:lnTo>
                      <a:pt x="1286" y="1441"/>
                    </a:lnTo>
                    <a:lnTo>
                      <a:pt x="1289" y="1440"/>
                    </a:lnTo>
                    <a:lnTo>
                      <a:pt x="1294" y="1436"/>
                    </a:lnTo>
                    <a:lnTo>
                      <a:pt x="1301" y="1432"/>
                    </a:lnTo>
                    <a:lnTo>
                      <a:pt x="1301" y="1431"/>
                    </a:lnTo>
                    <a:lnTo>
                      <a:pt x="1301" y="1427"/>
                    </a:lnTo>
                    <a:lnTo>
                      <a:pt x="1299" y="1424"/>
                    </a:lnTo>
                    <a:lnTo>
                      <a:pt x="1298" y="1423"/>
                    </a:lnTo>
                    <a:lnTo>
                      <a:pt x="1290" y="1419"/>
                    </a:lnTo>
                    <a:lnTo>
                      <a:pt x="1284" y="1418"/>
                    </a:lnTo>
                    <a:lnTo>
                      <a:pt x="1282" y="1419"/>
                    </a:lnTo>
                    <a:lnTo>
                      <a:pt x="1276" y="1416"/>
                    </a:lnTo>
                    <a:close/>
                    <a:moveTo>
                      <a:pt x="1210" y="1430"/>
                    </a:moveTo>
                    <a:lnTo>
                      <a:pt x="1209" y="1430"/>
                    </a:lnTo>
                    <a:lnTo>
                      <a:pt x="1200" y="1432"/>
                    </a:lnTo>
                    <a:lnTo>
                      <a:pt x="1200" y="1428"/>
                    </a:lnTo>
                    <a:lnTo>
                      <a:pt x="1199" y="1428"/>
                    </a:lnTo>
                    <a:lnTo>
                      <a:pt x="1195" y="1430"/>
                    </a:lnTo>
                    <a:lnTo>
                      <a:pt x="1193" y="1431"/>
                    </a:lnTo>
                    <a:lnTo>
                      <a:pt x="1192" y="1432"/>
                    </a:lnTo>
                    <a:lnTo>
                      <a:pt x="1191" y="1434"/>
                    </a:lnTo>
                    <a:lnTo>
                      <a:pt x="1186" y="1441"/>
                    </a:lnTo>
                    <a:lnTo>
                      <a:pt x="1174" y="1448"/>
                    </a:lnTo>
                    <a:lnTo>
                      <a:pt x="1171" y="1449"/>
                    </a:lnTo>
                    <a:lnTo>
                      <a:pt x="1169" y="1453"/>
                    </a:lnTo>
                    <a:lnTo>
                      <a:pt x="1179" y="1461"/>
                    </a:lnTo>
                    <a:lnTo>
                      <a:pt x="1183" y="1462"/>
                    </a:lnTo>
                    <a:lnTo>
                      <a:pt x="1184" y="1462"/>
                    </a:lnTo>
                    <a:lnTo>
                      <a:pt x="1186" y="1462"/>
                    </a:lnTo>
                    <a:lnTo>
                      <a:pt x="1191" y="1457"/>
                    </a:lnTo>
                    <a:lnTo>
                      <a:pt x="1197" y="1449"/>
                    </a:lnTo>
                    <a:lnTo>
                      <a:pt x="1199" y="1447"/>
                    </a:lnTo>
                    <a:lnTo>
                      <a:pt x="1204" y="1441"/>
                    </a:lnTo>
                    <a:lnTo>
                      <a:pt x="1208" y="1437"/>
                    </a:lnTo>
                    <a:lnTo>
                      <a:pt x="1210" y="1434"/>
                    </a:lnTo>
                    <a:lnTo>
                      <a:pt x="1210" y="1430"/>
                    </a:lnTo>
                    <a:close/>
                    <a:moveTo>
                      <a:pt x="1178" y="1461"/>
                    </a:moveTo>
                    <a:lnTo>
                      <a:pt x="1175" y="1461"/>
                    </a:lnTo>
                    <a:lnTo>
                      <a:pt x="1170" y="1462"/>
                    </a:lnTo>
                    <a:lnTo>
                      <a:pt x="1157" y="1473"/>
                    </a:lnTo>
                    <a:lnTo>
                      <a:pt x="1157" y="1475"/>
                    </a:lnTo>
                    <a:lnTo>
                      <a:pt x="1159" y="1482"/>
                    </a:lnTo>
                    <a:lnTo>
                      <a:pt x="1159" y="1483"/>
                    </a:lnTo>
                    <a:lnTo>
                      <a:pt x="1170" y="1479"/>
                    </a:lnTo>
                    <a:lnTo>
                      <a:pt x="1182" y="1469"/>
                    </a:lnTo>
                    <a:lnTo>
                      <a:pt x="1183" y="1466"/>
                    </a:lnTo>
                    <a:lnTo>
                      <a:pt x="1183" y="1465"/>
                    </a:lnTo>
                    <a:lnTo>
                      <a:pt x="1180" y="1461"/>
                    </a:lnTo>
                    <a:lnTo>
                      <a:pt x="1179" y="1461"/>
                    </a:lnTo>
                    <a:lnTo>
                      <a:pt x="1178" y="1461"/>
                    </a:lnTo>
                    <a:close/>
                    <a:moveTo>
                      <a:pt x="1207" y="1481"/>
                    </a:moveTo>
                    <a:lnTo>
                      <a:pt x="1207" y="1485"/>
                    </a:lnTo>
                    <a:lnTo>
                      <a:pt x="1210" y="1506"/>
                    </a:lnTo>
                    <a:lnTo>
                      <a:pt x="1210" y="1507"/>
                    </a:lnTo>
                    <a:lnTo>
                      <a:pt x="1220" y="1521"/>
                    </a:lnTo>
                    <a:lnTo>
                      <a:pt x="1221" y="1521"/>
                    </a:lnTo>
                    <a:lnTo>
                      <a:pt x="1222" y="1521"/>
                    </a:lnTo>
                    <a:lnTo>
                      <a:pt x="1225" y="1521"/>
                    </a:lnTo>
                    <a:lnTo>
                      <a:pt x="1235" y="1517"/>
                    </a:lnTo>
                    <a:lnTo>
                      <a:pt x="1235" y="1513"/>
                    </a:lnTo>
                    <a:lnTo>
                      <a:pt x="1234" y="1511"/>
                    </a:lnTo>
                    <a:lnTo>
                      <a:pt x="1233" y="1508"/>
                    </a:lnTo>
                    <a:lnTo>
                      <a:pt x="1231" y="1500"/>
                    </a:lnTo>
                    <a:lnTo>
                      <a:pt x="1230" y="1498"/>
                    </a:lnTo>
                    <a:lnTo>
                      <a:pt x="1231" y="1490"/>
                    </a:lnTo>
                    <a:lnTo>
                      <a:pt x="1233" y="1487"/>
                    </a:lnTo>
                    <a:lnTo>
                      <a:pt x="1231" y="1486"/>
                    </a:lnTo>
                    <a:lnTo>
                      <a:pt x="1225" y="1482"/>
                    </a:lnTo>
                    <a:lnTo>
                      <a:pt x="1221" y="1487"/>
                    </a:lnTo>
                    <a:lnTo>
                      <a:pt x="1221" y="1485"/>
                    </a:lnTo>
                    <a:lnTo>
                      <a:pt x="1220" y="1481"/>
                    </a:lnTo>
                    <a:lnTo>
                      <a:pt x="1218" y="1473"/>
                    </a:lnTo>
                    <a:lnTo>
                      <a:pt x="1218" y="1471"/>
                    </a:lnTo>
                    <a:lnTo>
                      <a:pt x="1216" y="1470"/>
                    </a:lnTo>
                    <a:lnTo>
                      <a:pt x="1213" y="1471"/>
                    </a:lnTo>
                    <a:lnTo>
                      <a:pt x="1212" y="1473"/>
                    </a:lnTo>
                    <a:lnTo>
                      <a:pt x="1207" y="1478"/>
                    </a:lnTo>
                    <a:lnTo>
                      <a:pt x="1207" y="1479"/>
                    </a:lnTo>
                    <a:lnTo>
                      <a:pt x="1207" y="1481"/>
                    </a:lnTo>
                    <a:close/>
                    <a:moveTo>
                      <a:pt x="1271" y="1507"/>
                    </a:moveTo>
                    <a:lnTo>
                      <a:pt x="1259" y="1513"/>
                    </a:lnTo>
                    <a:lnTo>
                      <a:pt x="1258" y="1513"/>
                    </a:lnTo>
                    <a:lnTo>
                      <a:pt x="1256" y="1511"/>
                    </a:lnTo>
                    <a:lnTo>
                      <a:pt x="1252" y="1508"/>
                    </a:lnTo>
                    <a:lnTo>
                      <a:pt x="1251" y="1507"/>
                    </a:lnTo>
                    <a:lnTo>
                      <a:pt x="1248" y="1507"/>
                    </a:lnTo>
                    <a:lnTo>
                      <a:pt x="1246" y="1507"/>
                    </a:lnTo>
                    <a:lnTo>
                      <a:pt x="1243" y="1508"/>
                    </a:lnTo>
                    <a:lnTo>
                      <a:pt x="1256" y="1525"/>
                    </a:lnTo>
                    <a:lnTo>
                      <a:pt x="1256" y="1526"/>
                    </a:lnTo>
                    <a:lnTo>
                      <a:pt x="1265" y="1523"/>
                    </a:lnTo>
                    <a:lnTo>
                      <a:pt x="1275" y="1519"/>
                    </a:lnTo>
                    <a:lnTo>
                      <a:pt x="1276" y="1517"/>
                    </a:lnTo>
                    <a:lnTo>
                      <a:pt x="1275" y="1509"/>
                    </a:lnTo>
                    <a:lnTo>
                      <a:pt x="1271" y="1507"/>
                    </a:lnTo>
                    <a:close/>
                    <a:moveTo>
                      <a:pt x="1234" y="1523"/>
                    </a:moveTo>
                    <a:lnTo>
                      <a:pt x="1233" y="1523"/>
                    </a:lnTo>
                    <a:lnTo>
                      <a:pt x="1221" y="1526"/>
                    </a:lnTo>
                    <a:lnTo>
                      <a:pt x="1220" y="1528"/>
                    </a:lnTo>
                    <a:lnTo>
                      <a:pt x="1216" y="1532"/>
                    </a:lnTo>
                    <a:lnTo>
                      <a:pt x="1216" y="1533"/>
                    </a:lnTo>
                    <a:lnTo>
                      <a:pt x="1210" y="1542"/>
                    </a:lnTo>
                    <a:lnTo>
                      <a:pt x="1208" y="1547"/>
                    </a:lnTo>
                    <a:lnTo>
                      <a:pt x="1207" y="1550"/>
                    </a:lnTo>
                    <a:lnTo>
                      <a:pt x="1207" y="1553"/>
                    </a:lnTo>
                    <a:lnTo>
                      <a:pt x="1205" y="1555"/>
                    </a:lnTo>
                    <a:lnTo>
                      <a:pt x="1207" y="1557"/>
                    </a:lnTo>
                    <a:lnTo>
                      <a:pt x="1216" y="1557"/>
                    </a:lnTo>
                    <a:lnTo>
                      <a:pt x="1216" y="1555"/>
                    </a:lnTo>
                    <a:lnTo>
                      <a:pt x="1217" y="1554"/>
                    </a:lnTo>
                    <a:lnTo>
                      <a:pt x="1220" y="1551"/>
                    </a:lnTo>
                    <a:lnTo>
                      <a:pt x="1222" y="1549"/>
                    </a:lnTo>
                    <a:lnTo>
                      <a:pt x="1224" y="1547"/>
                    </a:lnTo>
                    <a:lnTo>
                      <a:pt x="1225" y="1547"/>
                    </a:lnTo>
                    <a:lnTo>
                      <a:pt x="1229" y="1546"/>
                    </a:lnTo>
                    <a:lnTo>
                      <a:pt x="1230" y="1546"/>
                    </a:lnTo>
                    <a:lnTo>
                      <a:pt x="1231" y="1546"/>
                    </a:lnTo>
                    <a:lnTo>
                      <a:pt x="1233" y="1547"/>
                    </a:lnTo>
                    <a:lnTo>
                      <a:pt x="1237" y="1550"/>
                    </a:lnTo>
                    <a:lnTo>
                      <a:pt x="1246" y="1554"/>
                    </a:lnTo>
                    <a:lnTo>
                      <a:pt x="1247" y="1554"/>
                    </a:lnTo>
                    <a:lnTo>
                      <a:pt x="1255" y="1545"/>
                    </a:lnTo>
                    <a:lnTo>
                      <a:pt x="1252" y="1536"/>
                    </a:lnTo>
                    <a:lnTo>
                      <a:pt x="1252" y="1534"/>
                    </a:lnTo>
                    <a:lnTo>
                      <a:pt x="1251" y="1530"/>
                    </a:lnTo>
                    <a:lnTo>
                      <a:pt x="1246" y="1528"/>
                    </a:lnTo>
                    <a:lnTo>
                      <a:pt x="1235" y="1523"/>
                    </a:lnTo>
                    <a:lnTo>
                      <a:pt x="1234" y="1523"/>
                    </a:lnTo>
                    <a:close/>
                    <a:moveTo>
                      <a:pt x="1204" y="1524"/>
                    </a:moveTo>
                    <a:lnTo>
                      <a:pt x="1203" y="1524"/>
                    </a:lnTo>
                    <a:lnTo>
                      <a:pt x="1192" y="1543"/>
                    </a:lnTo>
                    <a:lnTo>
                      <a:pt x="1190" y="1555"/>
                    </a:lnTo>
                    <a:lnTo>
                      <a:pt x="1190" y="1560"/>
                    </a:lnTo>
                    <a:lnTo>
                      <a:pt x="1188" y="1562"/>
                    </a:lnTo>
                    <a:lnTo>
                      <a:pt x="1190" y="1567"/>
                    </a:lnTo>
                    <a:lnTo>
                      <a:pt x="1190" y="1568"/>
                    </a:lnTo>
                    <a:lnTo>
                      <a:pt x="1190" y="1571"/>
                    </a:lnTo>
                    <a:lnTo>
                      <a:pt x="1191" y="1572"/>
                    </a:lnTo>
                    <a:lnTo>
                      <a:pt x="1193" y="1564"/>
                    </a:lnTo>
                    <a:lnTo>
                      <a:pt x="1195" y="1559"/>
                    </a:lnTo>
                    <a:lnTo>
                      <a:pt x="1197" y="1553"/>
                    </a:lnTo>
                    <a:lnTo>
                      <a:pt x="1200" y="1547"/>
                    </a:lnTo>
                    <a:lnTo>
                      <a:pt x="1203" y="1546"/>
                    </a:lnTo>
                    <a:lnTo>
                      <a:pt x="1203" y="1542"/>
                    </a:lnTo>
                    <a:lnTo>
                      <a:pt x="1204" y="1538"/>
                    </a:lnTo>
                    <a:lnTo>
                      <a:pt x="1205" y="1528"/>
                    </a:lnTo>
                    <a:lnTo>
                      <a:pt x="1205" y="1526"/>
                    </a:lnTo>
                    <a:lnTo>
                      <a:pt x="1205" y="1524"/>
                    </a:lnTo>
                    <a:lnTo>
                      <a:pt x="1204" y="1524"/>
                    </a:lnTo>
                    <a:close/>
                    <a:moveTo>
                      <a:pt x="1176" y="1558"/>
                    </a:moveTo>
                    <a:lnTo>
                      <a:pt x="1175" y="1558"/>
                    </a:lnTo>
                    <a:lnTo>
                      <a:pt x="1175" y="1559"/>
                    </a:lnTo>
                    <a:lnTo>
                      <a:pt x="1174" y="1560"/>
                    </a:lnTo>
                    <a:lnTo>
                      <a:pt x="1174" y="1568"/>
                    </a:lnTo>
                    <a:lnTo>
                      <a:pt x="1174" y="1583"/>
                    </a:lnTo>
                    <a:lnTo>
                      <a:pt x="1174" y="1588"/>
                    </a:lnTo>
                    <a:lnTo>
                      <a:pt x="1178" y="1596"/>
                    </a:lnTo>
                    <a:lnTo>
                      <a:pt x="1180" y="1601"/>
                    </a:lnTo>
                    <a:lnTo>
                      <a:pt x="1183" y="1605"/>
                    </a:lnTo>
                    <a:lnTo>
                      <a:pt x="1184" y="1606"/>
                    </a:lnTo>
                    <a:lnTo>
                      <a:pt x="1186" y="1605"/>
                    </a:lnTo>
                    <a:lnTo>
                      <a:pt x="1186" y="1604"/>
                    </a:lnTo>
                    <a:lnTo>
                      <a:pt x="1187" y="1602"/>
                    </a:lnTo>
                    <a:lnTo>
                      <a:pt x="1188" y="1597"/>
                    </a:lnTo>
                    <a:lnTo>
                      <a:pt x="1188" y="1595"/>
                    </a:lnTo>
                    <a:lnTo>
                      <a:pt x="1187" y="1592"/>
                    </a:lnTo>
                    <a:lnTo>
                      <a:pt x="1187" y="1591"/>
                    </a:lnTo>
                    <a:lnTo>
                      <a:pt x="1186" y="1588"/>
                    </a:lnTo>
                    <a:lnTo>
                      <a:pt x="1182" y="1581"/>
                    </a:lnTo>
                    <a:lnTo>
                      <a:pt x="1179" y="1572"/>
                    </a:lnTo>
                    <a:lnTo>
                      <a:pt x="1178" y="1562"/>
                    </a:lnTo>
                    <a:lnTo>
                      <a:pt x="1176" y="1559"/>
                    </a:lnTo>
                    <a:lnTo>
                      <a:pt x="1176" y="1558"/>
                    </a:lnTo>
                    <a:close/>
                    <a:moveTo>
                      <a:pt x="1135" y="1545"/>
                    </a:moveTo>
                    <a:lnTo>
                      <a:pt x="1135" y="1523"/>
                    </a:lnTo>
                    <a:lnTo>
                      <a:pt x="1135" y="1521"/>
                    </a:lnTo>
                    <a:lnTo>
                      <a:pt x="1133" y="1521"/>
                    </a:lnTo>
                    <a:lnTo>
                      <a:pt x="1132" y="1520"/>
                    </a:lnTo>
                    <a:lnTo>
                      <a:pt x="1131" y="1520"/>
                    </a:lnTo>
                    <a:lnTo>
                      <a:pt x="1129" y="1521"/>
                    </a:lnTo>
                    <a:lnTo>
                      <a:pt x="1123" y="1540"/>
                    </a:lnTo>
                    <a:lnTo>
                      <a:pt x="1121" y="1542"/>
                    </a:lnTo>
                    <a:lnTo>
                      <a:pt x="1124" y="1554"/>
                    </a:lnTo>
                    <a:lnTo>
                      <a:pt x="1124" y="1555"/>
                    </a:lnTo>
                    <a:lnTo>
                      <a:pt x="1125" y="1555"/>
                    </a:lnTo>
                    <a:lnTo>
                      <a:pt x="1135" y="1547"/>
                    </a:lnTo>
                    <a:lnTo>
                      <a:pt x="1135" y="1545"/>
                    </a:lnTo>
                    <a:close/>
                    <a:moveTo>
                      <a:pt x="1120" y="1572"/>
                    </a:moveTo>
                    <a:lnTo>
                      <a:pt x="1118" y="1571"/>
                    </a:lnTo>
                    <a:lnTo>
                      <a:pt x="1114" y="1572"/>
                    </a:lnTo>
                    <a:lnTo>
                      <a:pt x="1111" y="1575"/>
                    </a:lnTo>
                    <a:lnTo>
                      <a:pt x="1111" y="1576"/>
                    </a:lnTo>
                    <a:lnTo>
                      <a:pt x="1110" y="1578"/>
                    </a:lnTo>
                    <a:lnTo>
                      <a:pt x="1115" y="1597"/>
                    </a:lnTo>
                    <a:lnTo>
                      <a:pt x="1116" y="1612"/>
                    </a:lnTo>
                    <a:lnTo>
                      <a:pt x="1118" y="1612"/>
                    </a:lnTo>
                    <a:lnTo>
                      <a:pt x="1120" y="1612"/>
                    </a:lnTo>
                    <a:lnTo>
                      <a:pt x="1121" y="1608"/>
                    </a:lnTo>
                    <a:lnTo>
                      <a:pt x="1123" y="1597"/>
                    </a:lnTo>
                    <a:lnTo>
                      <a:pt x="1124" y="1580"/>
                    </a:lnTo>
                    <a:lnTo>
                      <a:pt x="1123" y="1575"/>
                    </a:lnTo>
                    <a:lnTo>
                      <a:pt x="1120" y="1572"/>
                    </a:lnTo>
                    <a:close/>
                    <a:moveTo>
                      <a:pt x="1197" y="1635"/>
                    </a:moveTo>
                    <a:lnTo>
                      <a:pt x="1196" y="1653"/>
                    </a:lnTo>
                    <a:lnTo>
                      <a:pt x="1193" y="1657"/>
                    </a:lnTo>
                    <a:lnTo>
                      <a:pt x="1193" y="1660"/>
                    </a:lnTo>
                    <a:lnTo>
                      <a:pt x="1193" y="1663"/>
                    </a:lnTo>
                    <a:lnTo>
                      <a:pt x="1193" y="1665"/>
                    </a:lnTo>
                    <a:lnTo>
                      <a:pt x="1193" y="1667"/>
                    </a:lnTo>
                    <a:lnTo>
                      <a:pt x="1195" y="1669"/>
                    </a:lnTo>
                    <a:lnTo>
                      <a:pt x="1196" y="1669"/>
                    </a:lnTo>
                    <a:lnTo>
                      <a:pt x="1213" y="1644"/>
                    </a:lnTo>
                    <a:lnTo>
                      <a:pt x="1214" y="1642"/>
                    </a:lnTo>
                    <a:lnTo>
                      <a:pt x="1216" y="1640"/>
                    </a:lnTo>
                    <a:lnTo>
                      <a:pt x="1217" y="1638"/>
                    </a:lnTo>
                    <a:lnTo>
                      <a:pt x="1218" y="1635"/>
                    </a:lnTo>
                    <a:lnTo>
                      <a:pt x="1222" y="1623"/>
                    </a:lnTo>
                    <a:lnTo>
                      <a:pt x="1224" y="1619"/>
                    </a:lnTo>
                    <a:lnTo>
                      <a:pt x="1222" y="1621"/>
                    </a:lnTo>
                    <a:lnTo>
                      <a:pt x="1221" y="1622"/>
                    </a:lnTo>
                    <a:lnTo>
                      <a:pt x="1220" y="1623"/>
                    </a:lnTo>
                    <a:lnTo>
                      <a:pt x="1218" y="1630"/>
                    </a:lnTo>
                    <a:lnTo>
                      <a:pt x="1214" y="1621"/>
                    </a:lnTo>
                    <a:lnTo>
                      <a:pt x="1213" y="1615"/>
                    </a:lnTo>
                    <a:lnTo>
                      <a:pt x="1213" y="1613"/>
                    </a:lnTo>
                    <a:lnTo>
                      <a:pt x="1216" y="1613"/>
                    </a:lnTo>
                    <a:lnTo>
                      <a:pt x="1217" y="1612"/>
                    </a:lnTo>
                    <a:lnTo>
                      <a:pt x="1218" y="1609"/>
                    </a:lnTo>
                    <a:lnTo>
                      <a:pt x="1218" y="1608"/>
                    </a:lnTo>
                    <a:lnTo>
                      <a:pt x="1213" y="1610"/>
                    </a:lnTo>
                    <a:lnTo>
                      <a:pt x="1209" y="1613"/>
                    </a:lnTo>
                    <a:lnTo>
                      <a:pt x="1208" y="1614"/>
                    </a:lnTo>
                    <a:lnTo>
                      <a:pt x="1205" y="1618"/>
                    </a:lnTo>
                    <a:lnTo>
                      <a:pt x="1201" y="1625"/>
                    </a:lnTo>
                    <a:lnTo>
                      <a:pt x="1199" y="1630"/>
                    </a:lnTo>
                    <a:lnTo>
                      <a:pt x="1196" y="1634"/>
                    </a:lnTo>
                    <a:lnTo>
                      <a:pt x="1196" y="1635"/>
                    </a:lnTo>
                    <a:lnTo>
                      <a:pt x="1197" y="1635"/>
                    </a:lnTo>
                    <a:close/>
                    <a:moveTo>
                      <a:pt x="1148" y="1714"/>
                    </a:moveTo>
                    <a:lnTo>
                      <a:pt x="1144" y="1712"/>
                    </a:lnTo>
                    <a:lnTo>
                      <a:pt x="1136" y="1718"/>
                    </a:lnTo>
                    <a:lnTo>
                      <a:pt x="1135" y="1720"/>
                    </a:lnTo>
                    <a:lnTo>
                      <a:pt x="1135" y="1733"/>
                    </a:lnTo>
                    <a:lnTo>
                      <a:pt x="1136" y="1736"/>
                    </a:lnTo>
                    <a:lnTo>
                      <a:pt x="1136" y="1740"/>
                    </a:lnTo>
                    <a:lnTo>
                      <a:pt x="1136" y="1741"/>
                    </a:lnTo>
                    <a:lnTo>
                      <a:pt x="1135" y="1741"/>
                    </a:lnTo>
                    <a:lnTo>
                      <a:pt x="1135" y="1739"/>
                    </a:lnTo>
                    <a:lnTo>
                      <a:pt x="1132" y="1736"/>
                    </a:lnTo>
                    <a:lnTo>
                      <a:pt x="1129" y="1733"/>
                    </a:lnTo>
                    <a:lnTo>
                      <a:pt x="1128" y="1732"/>
                    </a:lnTo>
                    <a:lnTo>
                      <a:pt x="1127" y="1733"/>
                    </a:lnTo>
                    <a:lnTo>
                      <a:pt x="1120" y="1737"/>
                    </a:lnTo>
                    <a:lnTo>
                      <a:pt x="1120" y="1739"/>
                    </a:lnTo>
                    <a:lnTo>
                      <a:pt x="1120" y="1740"/>
                    </a:lnTo>
                    <a:lnTo>
                      <a:pt x="1120" y="1741"/>
                    </a:lnTo>
                    <a:lnTo>
                      <a:pt x="1115" y="1744"/>
                    </a:lnTo>
                    <a:lnTo>
                      <a:pt x="1106" y="1744"/>
                    </a:lnTo>
                    <a:lnTo>
                      <a:pt x="1104" y="1742"/>
                    </a:lnTo>
                    <a:lnTo>
                      <a:pt x="1107" y="1735"/>
                    </a:lnTo>
                    <a:lnTo>
                      <a:pt x="1107" y="1731"/>
                    </a:lnTo>
                    <a:lnTo>
                      <a:pt x="1106" y="1731"/>
                    </a:lnTo>
                    <a:lnTo>
                      <a:pt x="1098" y="1735"/>
                    </a:lnTo>
                    <a:lnTo>
                      <a:pt x="1097" y="1736"/>
                    </a:lnTo>
                    <a:lnTo>
                      <a:pt x="1093" y="1740"/>
                    </a:lnTo>
                    <a:lnTo>
                      <a:pt x="1089" y="1748"/>
                    </a:lnTo>
                    <a:lnTo>
                      <a:pt x="1091" y="1752"/>
                    </a:lnTo>
                    <a:lnTo>
                      <a:pt x="1091" y="1753"/>
                    </a:lnTo>
                    <a:lnTo>
                      <a:pt x="1091" y="1754"/>
                    </a:lnTo>
                    <a:lnTo>
                      <a:pt x="1099" y="1756"/>
                    </a:lnTo>
                    <a:lnTo>
                      <a:pt x="1101" y="1756"/>
                    </a:lnTo>
                    <a:lnTo>
                      <a:pt x="1103" y="1757"/>
                    </a:lnTo>
                    <a:lnTo>
                      <a:pt x="1104" y="1756"/>
                    </a:lnTo>
                    <a:lnTo>
                      <a:pt x="1104" y="1754"/>
                    </a:lnTo>
                    <a:lnTo>
                      <a:pt x="1110" y="1756"/>
                    </a:lnTo>
                    <a:lnTo>
                      <a:pt x="1111" y="1756"/>
                    </a:lnTo>
                    <a:lnTo>
                      <a:pt x="1111" y="1757"/>
                    </a:lnTo>
                    <a:lnTo>
                      <a:pt x="1111" y="1759"/>
                    </a:lnTo>
                    <a:lnTo>
                      <a:pt x="1111" y="1762"/>
                    </a:lnTo>
                    <a:lnTo>
                      <a:pt x="1104" y="1763"/>
                    </a:lnTo>
                    <a:lnTo>
                      <a:pt x="1103" y="1763"/>
                    </a:lnTo>
                    <a:lnTo>
                      <a:pt x="1101" y="1762"/>
                    </a:lnTo>
                    <a:lnTo>
                      <a:pt x="1098" y="1763"/>
                    </a:lnTo>
                    <a:lnTo>
                      <a:pt x="1093" y="1766"/>
                    </a:lnTo>
                    <a:lnTo>
                      <a:pt x="1090" y="1771"/>
                    </a:lnTo>
                    <a:lnTo>
                      <a:pt x="1089" y="1773"/>
                    </a:lnTo>
                    <a:lnTo>
                      <a:pt x="1090" y="1775"/>
                    </a:lnTo>
                    <a:lnTo>
                      <a:pt x="1093" y="1776"/>
                    </a:lnTo>
                    <a:lnTo>
                      <a:pt x="1094" y="1776"/>
                    </a:lnTo>
                    <a:lnTo>
                      <a:pt x="1094" y="1775"/>
                    </a:lnTo>
                    <a:lnTo>
                      <a:pt x="1095" y="1774"/>
                    </a:lnTo>
                    <a:lnTo>
                      <a:pt x="1103" y="1773"/>
                    </a:lnTo>
                    <a:lnTo>
                      <a:pt x="1111" y="1778"/>
                    </a:lnTo>
                    <a:lnTo>
                      <a:pt x="1108" y="1782"/>
                    </a:lnTo>
                    <a:lnTo>
                      <a:pt x="1110" y="1783"/>
                    </a:lnTo>
                    <a:lnTo>
                      <a:pt x="1111" y="1784"/>
                    </a:lnTo>
                    <a:lnTo>
                      <a:pt x="1114" y="1786"/>
                    </a:lnTo>
                    <a:lnTo>
                      <a:pt x="1114" y="1784"/>
                    </a:lnTo>
                    <a:lnTo>
                      <a:pt x="1123" y="1780"/>
                    </a:lnTo>
                    <a:lnTo>
                      <a:pt x="1125" y="1774"/>
                    </a:lnTo>
                    <a:lnTo>
                      <a:pt x="1127" y="1763"/>
                    </a:lnTo>
                    <a:lnTo>
                      <a:pt x="1127" y="1762"/>
                    </a:lnTo>
                    <a:lnTo>
                      <a:pt x="1124" y="1759"/>
                    </a:lnTo>
                    <a:lnTo>
                      <a:pt x="1123" y="1759"/>
                    </a:lnTo>
                    <a:lnTo>
                      <a:pt x="1121" y="1758"/>
                    </a:lnTo>
                    <a:lnTo>
                      <a:pt x="1121" y="1757"/>
                    </a:lnTo>
                    <a:lnTo>
                      <a:pt x="1121" y="1756"/>
                    </a:lnTo>
                    <a:lnTo>
                      <a:pt x="1127" y="1752"/>
                    </a:lnTo>
                    <a:lnTo>
                      <a:pt x="1128" y="1752"/>
                    </a:lnTo>
                    <a:lnTo>
                      <a:pt x="1129" y="1756"/>
                    </a:lnTo>
                    <a:lnTo>
                      <a:pt x="1133" y="1757"/>
                    </a:lnTo>
                    <a:lnTo>
                      <a:pt x="1135" y="1758"/>
                    </a:lnTo>
                    <a:lnTo>
                      <a:pt x="1137" y="1758"/>
                    </a:lnTo>
                    <a:lnTo>
                      <a:pt x="1138" y="1759"/>
                    </a:lnTo>
                    <a:lnTo>
                      <a:pt x="1142" y="1758"/>
                    </a:lnTo>
                    <a:lnTo>
                      <a:pt x="1144" y="1758"/>
                    </a:lnTo>
                    <a:lnTo>
                      <a:pt x="1145" y="1757"/>
                    </a:lnTo>
                    <a:lnTo>
                      <a:pt x="1140" y="1752"/>
                    </a:lnTo>
                    <a:lnTo>
                      <a:pt x="1137" y="1750"/>
                    </a:lnTo>
                    <a:lnTo>
                      <a:pt x="1136" y="1748"/>
                    </a:lnTo>
                    <a:lnTo>
                      <a:pt x="1135" y="1745"/>
                    </a:lnTo>
                    <a:lnTo>
                      <a:pt x="1137" y="1740"/>
                    </a:lnTo>
                    <a:lnTo>
                      <a:pt x="1141" y="1733"/>
                    </a:lnTo>
                    <a:lnTo>
                      <a:pt x="1141" y="1731"/>
                    </a:lnTo>
                    <a:lnTo>
                      <a:pt x="1142" y="1731"/>
                    </a:lnTo>
                    <a:lnTo>
                      <a:pt x="1144" y="1729"/>
                    </a:lnTo>
                    <a:lnTo>
                      <a:pt x="1146" y="1732"/>
                    </a:lnTo>
                    <a:lnTo>
                      <a:pt x="1148" y="1733"/>
                    </a:lnTo>
                    <a:lnTo>
                      <a:pt x="1153" y="1739"/>
                    </a:lnTo>
                    <a:lnTo>
                      <a:pt x="1155" y="1741"/>
                    </a:lnTo>
                    <a:lnTo>
                      <a:pt x="1155" y="1742"/>
                    </a:lnTo>
                    <a:lnTo>
                      <a:pt x="1155" y="1744"/>
                    </a:lnTo>
                    <a:lnTo>
                      <a:pt x="1154" y="1746"/>
                    </a:lnTo>
                    <a:lnTo>
                      <a:pt x="1154" y="1748"/>
                    </a:lnTo>
                    <a:lnTo>
                      <a:pt x="1155" y="1749"/>
                    </a:lnTo>
                    <a:lnTo>
                      <a:pt x="1155" y="1748"/>
                    </a:lnTo>
                    <a:lnTo>
                      <a:pt x="1157" y="1748"/>
                    </a:lnTo>
                    <a:lnTo>
                      <a:pt x="1158" y="1746"/>
                    </a:lnTo>
                    <a:lnTo>
                      <a:pt x="1165" y="1739"/>
                    </a:lnTo>
                    <a:lnTo>
                      <a:pt x="1166" y="1737"/>
                    </a:lnTo>
                    <a:lnTo>
                      <a:pt x="1166" y="1736"/>
                    </a:lnTo>
                    <a:lnTo>
                      <a:pt x="1163" y="1732"/>
                    </a:lnTo>
                    <a:lnTo>
                      <a:pt x="1162" y="1731"/>
                    </a:lnTo>
                    <a:lnTo>
                      <a:pt x="1158" y="1727"/>
                    </a:lnTo>
                    <a:lnTo>
                      <a:pt x="1159" y="1722"/>
                    </a:lnTo>
                    <a:lnTo>
                      <a:pt x="1157" y="1716"/>
                    </a:lnTo>
                    <a:lnTo>
                      <a:pt x="1155" y="1715"/>
                    </a:lnTo>
                    <a:lnTo>
                      <a:pt x="1154" y="1715"/>
                    </a:lnTo>
                    <a:lnTo>
                      <a:pt x="1148" y="1714"/>
                    </a:lnTo>
                    <a:close/>
                    <a:moveTo>
                      <a:pt x="1178" y="1746"/>
                    </a:moveTo>
                    <a:lnTo>
                      <a:pt x="1180" y="1746"/>
                    </a:lnTo>
                    <a:lnTo>
                      <a:pt x="1182" y="1749"/>
                    </a:lnTo>
                    <a:lnTo>
                      <a:pt x="1183" y="1752"/>
                    </a:lnTo>
                    <a:lnTo>
                      <a:pt x="1182" y="1753"/>
                    </a:lnTo>
                    <a:lnTo>
                      <a:pt x="1178" y="1759"/>
                    </a:lnTo>
                    <a:lnTo>
                      <a:pt x="1170" y="1774"/>
                    </a:lnTo>
                    <a:lnTo>
                      <a:pt x="1169" y="1780"/>
                    </a:lnTo>
                    <a:lnTo>
                      <a:pt x="1169" y="1787"/>
                    </a:lnTo>
                    <a:lnTo>
                      <a:pt x="1167" y="1787"/>
                    </a:lnTo>
                    <a:lnTo>
                      <a:pt x="1157" y="1795"/>
                    </a:lnTo>
                    <a:lnTo>
                      <a:pt x="1155" y="1795"/>
                    </a:lnTo>
                    <a:lnTo>
                      <a:pt x="1155" y="1801"/>
                    </a:lnTo>
                    <a:lnTo>
                      <a:pt x="1155" y="1803"/>
                    </a:lnTo>
                    <a:lnTo>
                      <a:pt x="1163" y="1813"/>
                    </a:lnTo>
                    <a:lnTo>
                      <a:pt x="1165" y="1814"/>
                    </a:lnTo>
                    <a:lnTo>
                      <a:pt x="1166" y="1814"/>
                    </a:lnTo>
                    <a:lnTo>
                      <a:pt x="1183" y="1803"/>
                    </a:lnTo>
                    <a:lnTo>
                      <a:pt x="1186" y="1800"/>
                    </a:lnTo>
                    <a:lnTo>
                      <a:pt x="1187" y="1799"/>
                    </a:lnTo>
                    <a:lnTo>
                      <a:pt x="1187" y="1797"/>
                    </a:lnTo>
                    <a:lnTo>
                      <a:pt x="1186" y="1790"/>
                    </a:lnTo>
                    <a:lnTo>
                      <a:pt x="1187" y="1784"/>
                    </a:lnTo>
                    <a:lnTo>
                      <a:pt x="1186" y="1779"/>
                    </a:lnTo>
                    <a:lnTo>
                      <a:pt x="1184" y="1771"/>
                    </a:lnTo>
                    <a:lnTo>
                      <a:pt x="1190" y="1759"/>
                    </a:lnTo>
                    <a:lnTo>
                      <a:pt x="1195" y="1756"/>
                    </a:lnTo>
                    <a:lnTo>
                      <a:pt x="1203" y="1745"/>
                    </a:lnTo>
                    <a:lnTo>
                      <a:pt x="1204" y="1740"/>
                    </a:lnTo>
                    <a:lnTo>
                      <a:pt x="1204" y="1736"/>
                    </a:lnTo>
                    <a:lnTo>
                      <a:pt x="1204" y="1732"/>
                    </a:lnTo>
                    <a:lnTo>
                      <a:pt x="1199" y="1724"/>
                    </a:lnTo>
                    <a:lnTo>
                      <a:pt x="1197" y="1720"/>
                    </a:lnTo>
                    <a:lnTo>
                      <a:pt x="1195" y="1719"/>
                    </a:lnTo>
                    <a:lnTo>
                      <a:pt x="1193" y="1720"/>
                    </a:lnTo>
                    <a:lnTo>
                      <a:pt x="1190" y="1724"/>
                    </a:lnTo>
                    <a:lnTo>
                      <a:pt x="1188" y="1727"/>
                    </a:lnTo>
                    <a:lnTo>
                      <a:pt x="1182" y="1736"/>
                    </a:lnTo>
                    <a:lnTo>
                      <a:pt x="1178" y="1745"/>
                    </a:lnTo>
                    <a:lnTo>
                      <a:pt x="1178" y="1746"/>
                    </a:lnTo>
                    <a:close/>
                    <a:moveTo>
                      <a:pt x="1094" y="1786"/>
                    </a:moveTo>
                    <a:lnTo>
                      <a:pt x="1093" y="1786"/>
                    </a:lnTo>
                    <a:lnTo>
                      <a:pt x="1091" y="1786"/>
                    </a:lnTo>
                    <a:lnTo>
                      <a:pt x="1090" y="1786"/>
                    </a:lnTo>
                    <a:lnTo>
                      <a:pt x="1083" y="1794"/>
                    </a:lnTo>
                    <a:lnTo>
                      <a:pt x="1082" y="1804"/>
                    </a:lnTo>
                    <a:lnTo>
                      <a:pt x="1082" y="1805"/>
                    </a:lnTo>
                    <a:lnTo>
                      <a:pt x="1083" y="1808"/>
                    </a:lnTo>
                    <a:lnTo>
                      <a:pt x="1090" y="1812"/>
                    </a:lnTo>
                    <a:lnTo>
                      <a:pt x="1095" y="1809"/>
                    </a:lnTo>
                    <a:lnTo>
                      <a:pt x="1095" y="1808"/>
                    </a:lnTo>
                    <a:lnTo>
                      <a:pt x="1097" y="1792"/>
                    </a:lnTo>
                    <a:lnTo>
                      <a:pt x="1095" y="1787"/>
                    </a:lnTo>
                    <a:lnTo>
                      <a:pt x="1094" y="1786"/>
                    </a:lnTo>
                    <a:close/>
                    <a:moveTo>
                      <a:pt x="1170" y="1831"/>
                    </a:moveTo>
                    <a:lnTo>
                      <a:pt x="1170" y="1833"/>
                    </a:lnTo>
                    <a:lnTo>
                      <a:pt x="1173" y="1834"/>
                    </a:lnTo>
                    <a:lnTo>
                      <a:pt x="1174" y="1834"/>
                    </a:lnTo>
                    <a:lnTo>
                      <a:pt x="1163" y="1838"/>
                    </a:lnTo>
                    <a:lnTo>
                      <a:pt x="1158" y="1841"/>
                    </a:lnTo>
                    <a:lnTo>
                      <a:pt x="1148" y="1845"/>
                    </a:lnTo>
                    <a:lnTo>
                      <a:pt x="1145" y="1845"/>
                    </a:lnTo>
                    <a:lnTo>
                      <a:pt x="1140" y="1841"/>
                    </a:lnTo>
                    <a:lnTo>
                      <a:pt x="1135" y="1833"/>
                    </a:lnTo>
                    <a:lnTo>
                      <a:pt x="1135" y="1834"/>
                    </a:lnTo>
                    <a:lnTo>
                      <a:pt x="1135" y="1837"/>
                    </a:lnTo>
                    <a:lnTo>
                      <a:pt x="1135" y="1842"/>
                    </a:lnTo>
                    <a:lnTo>
                      <a:pt x="1142" y="1847"/>
                    </a:lnTo>
                    <a:lnTo>
                      <a:pt x="1149" y="1850"/>
                    </a:lnTo>
                    <a:lnTo>
                      <a:pt x="1157" y="1851"/>
                    </a:lnTo>
                    <a:lnTo>
                      <a:pt x="1157" y="1852"/>
                    </a:lnTo>
                    <a:lnTo>
                      <a:pt x="1155" y="1852"/>
                    </a:lnTo>
                    <a:lnTo>
                      <a:pt x="1154" y="1854"/>
                    </a:lnTo>
                    <a:lnTo>
                      <a:pt x="1146" y="1855"/>
                    </a:lnTo>
                    <a:lnTo>
                      <a:pt x="1144" y="1855"/>
                    </a:lnTo>
                    <a:lnTo>
                      <a:pt x="1140" y="1851"/>
                    </a:lnTo>
                    <a:lnTo>
                      <a:pt x="1141" y="1850"/>
                    </a:lnTo>
                    <a:lnTo>
                      <a:pt x="1140" y="1848"/>
                    </a:lnTo>
                    <a:lnTo>
                      <a:pt x="1137" y="1850"/>
                    </a:lnTo>
                    <a:lnTo>
                      <a:pt x="1135" y="1851"/>
                    </a:lnTo>
                    <a:lnTo>
                      <a:pt x="1135" y="1872"/>
                    </a:lnTo>
                    <a:lnTo>
                      <a:pt x="1138" y="1872"/>
                    </a:lnTo>
                    <a:lnTo>
                      <a:pt x="1154" y="1869"/>
                    </a:lnTo>
                    <a:lnTo>
                      <a:pt x="1162" y="1868"/>
                    </a:lnTo>
                    <a:lnTo>
                      <a:pt x="1163" y="1868"/>
                    </a:lnTo>
                    <a:lnTo>
                      <a:pt x="1173" y="1855"/>
                    </a:lnTo>
                    <a:lnTo>
                      <a:pt x="1190" y="1851"/>
                    </a:lnTo>
                    <a:lnTo>
                      <a:pt x="1190" y="1843"/>
                    </a:lnTo>
                    <a:lnTo>
                      <a:pt x="1186" y="1842"/>
                    </a:lnTo>
                    <a:lnTo>
                      <a:pt x="1179" y="1838"/>
                    </a:lnTo>
                    <a:lnTo>
                      <a:pt x="1178" y="1838"/>
                    </a:lnTo>
                    <a:lnTo>
                      <a:pt x="1179" y="1835"/>
                    </a:lnTo>
                    <a:lnTo>
                      <a:pt x="1179" y="1834"/>
                    </a:lnTo>
                    <a:lnTo>
                      <a:pt x="1180" y="1833"/>
                    </a:lnTo>
                    <a:lnTo>
                      <a:pt x="1182" y="1833"/>
                    </a:lnTo>
                    <a:lnTo>
                      <a:pt x="1182" y="1834"/>
                    </a:lnTo>
                    <a:lnTo>
                      <a:pt x="1190" y="1837"/>
                    </a:lnTo>
                    <a:lnTo>
                      <a:pt x="1192" y="1838"/>
                    </a:lnTo>
                    <a:lnTo>
                      <a:pt x="1193" y="1839"/>
                    </a:lnTo>
                    <a:lnTo>
                      <a:pt x="1199" y="1842"/>
                    </a:lnTo>
                    <a:lnTo>
                      <a:pt x="1200" y="1842"/>
                    </a:lnTo>
                    <a:lnTo>
                      <a:pt x="1201" y="1842"/>
                    </a:lnTo>
                    <a:lnTo>
                      <a:pt x="1201" y="1841"/>
                    </a:lnTo>
                    <a:lnTo>
                      <a:pt x="1201" y="1833"/>
                    </a:lnTo>
                    <a:lnTo>
                      <a:pt x="1196" y="1831"/>
                    </a:lnTo>
                    <a:lnTo>
                      <a:pt x="1195" y="1831"/>
                    </a:lnTo>
                    <a:lnTo>
                      <a:pt x="1191" y="1830"/>
                    </a:lnTo>
                    <a:lnTo>
                      <a:pt x="1187" y="1829"/>
                    </a:lnTo>
                    <a:lnTo>
                      <a:pt x="1187" y="1828"/>
                    </a:lnTo>
                    <a:lnTo>
                      <a:pt x="1186" y="1826"/>
                    </a:lnTo>
                    <a:lnTo>
                      <a:pt x="1184" y="1825"/>
                    </a:lnTo>
                    <a:lnTo>
                      <a:pt x="1183" y="1825"/>
                    </a:lnTo>
                    <a:lnTo>
                      <a:pt x="1182" y="1825"/>
                    </a:lnTo>
                    <a:lnTo>
                      <a:pt x="1178" y="1825"/>
                    </a:lnTo>
                    <a:lnTo>
                      <a:pt x="1176" y="1826"/>
                    </a:lnTo>
                    <a:lnTo>
                      <a:pt x="1170" y="1830"/>
                    </a:lnTo>
                    <a:lnTo>
                      <a:pt x="1169" y="1831"/>
                    </a:lnTo>
                    <a:lnTo>
                      <a:pt x="1170" y="1831"/>
                    </a:lnTo>
                    <a:close/>
                    <a:moveTo>
                      <a:pt x="1188" y="1867"/>
                    </a:moveTo>
                    <a:lnTo>
                      <a:pt x="1193" y="1871"/>
                    </a:lnTo>
                    <a:lnTo>
                      <a:pt x="1197" y="1869"/>
                    </a:lnTo>
                    <a:lnTo>
                      <a:pt x="1200" y="1871"/>
                    </a:lnTo>
                    <a:lnTo>
                      <a:pt x="1203" y="1871"/>
                    </a:lnTo>
                    <a:lnTo>
                      <a:pt x="1220" y="1877"/>
                    </a:lnTo>
                    <a:lnTo>
                      <a:pt x="1218" y="1879"/>
                    </a:lnTo>
                    <a:lnTo>
                      <a:pt x="1221" y="1880"/>
                    </a:lnTo>
                    <a:lnTo>
                      <a:pt x="1225" y="1883"/>
                    </a:lnTo>
                    <a:lnTo>
                      <a:pt x="1225" y="1884"/>
                    </a:lnTo>
                    <a:lnTo>
                      <a:pt x="1230" y="1885"/>
                    </a:lnTo>
                    <a:lnTo>
                      <a:pt x="1231" y="1884"/>
                    </a:lnTo>
                    <a:lnTo>
                      <a:pt x="1238" y="1880"/>
                    </a:lnTo>
                    <a:lnTo>
                      <a:pt x="1239" y="1879"/>
                    </a:lnTo>
                    <a:lnTo>
                      <a:pt x="1237" y="1877"/>
                    </a:lnTo>
                    <a:lnTo>
                      <a:pt x="1235" y="1879"/>
                    </a:lnTo>
                    <a:lnTo>
                      <a:pt x="1227" y="1877"/>
                    </a:lnTo>
                    <a:lnTo>
                      <a:pt x="1221" y="1873"/>
                    </a:lnTo>
                    <a:lnTo>
                      <a:pt x="1218" y="1869"/>
                    </a:lnTo>
                    <a:lnTo>
                      <a:pt x="1207" y="1868"/>
                    </a:lnTo>
                    <a:lnTo>
                      <a:pt x="1205" y="1866"/>
                    </a:lnTo>
                    <a:lnTo>
                      <a:pt x="1203" y="1866"/>
                    </a:lnTo>
                    <a:lnTo>
                      <a:pt x="1200" y="1860"/>
                    </a:lnTo>
                    <a:lnTo>
                      <a:pt x="1200" y="1859"/>
                    </a:lnTo>
                    <a:lnTo>
                      <a:pt x="1196" y="1855"/>
                    </a:lnTo>
                    <a:lnTo>
                      <a:pt x="1195" y="1855"/>
                    </a:lnTo>
                    <a:lnTo>
                      <a:pt x="1193" y="1855"/>
                    </a:lnTo>
                    <a:lnTo>
                      <a:pt x="1187" y="1859"/>
                    </a:lnTo>
                    <a:lnTo>
                      <a:pt x="1186" y="1863"/>
                    </a:lnTo>
                    <a:lnTo>
                      <a:pt x="1186" y="1866"/>
                    </a:lnTo>
                    <a:lnTo>
                      <a:pt x="1188" y="1867"/>
                    </a:lnTo>
                    <a:close/>
                    <a:moveTo>
                      <a:pt x="992" y="2085"/>
                    </a:moveTo>
                    <a:lnTo>
                      <a:pt x="981" y="2096"/>
                    </a:lnTo>
                    <a:lnTo>
                      <a:pt x="981" y="2097"/>
                    </a:lnTo>
                    <a:lnTo>
                      <a:pt x="981" y="2099"/>
                    </a:lnTo>
                    <a:lnTo>
                      <a:pt x="983" y="2099"/>
                    </a:lnTo>
                    <a:lnTo>
                      <a:pt x="989" y="2099"/>
                    </a:lnTo>
                    <a:lnTo>
                      <a:pt x="1000" y="2097"/>
                    </a:lnTo>
                    <a:lnTo>
                      <a:pt x="1005" y="2105"/>
                    </a:lnTo>
                    <a:lnTo>
                      <a:pt x="1006" y="2109"/>
                    </a:lnTo>
                    <a:lnTo>
                      <a:pt x="1008" y="2109"/>
                    </a:lnTo>
                    <a:lnTo>
                      <a:pt x="1010" y="2108"/>
                    </a:lnTo>
                    <a:lnTo>
                      <a:pt x="1014" y="2108"/>
                    </a:lnTo>
                    <a:lnTo>
                      <a:pt x="1017" y="2106"/>
                    </a:lnTo>
                    <a:lnTo>
                      <a:pt x="1018" y="2106"/>
                    </a:lnTo>
                    <a:lnTo>
                      <a:pt x="1019" y="2104"/>
                    </a:lnTo>
                    <a:lnTo>
                      <a:pt x="1021" y="2102"/>
                    </a:lnTo>
                    <a:lnTo>
                      <a:pt x="1019" y="2101"/>
                    </a:lnTo>
                    <a:lnTo>
                      <a:pt x="1015" y="2096"/>
                    </a:lnTo>
                    <a:lnTo>
                      <a:pt x="997" y="2083"/>
                    </a:lnTo>
                    <a:lnTo>
                      <a:pt x="996" y="2083"/>
                    </a:lnTo>
                    <a:lnTo>
                      <a:pt x="994" y="2083"/>
                    </a:lnTo>
                    <a:lnTo>
                      <a:pt x="992" y="2085"/>
                    </a:lnTo>
                    <a:close/>
                    <a:moveTo>
                      <a:pt x="977" y="2138"/>
                    </a:moveTo>
                    <a:lnTo>
                      <a:pt x="977" y="2139"/>
                    </a:lnTo>
                    <a:lnTo>
                      <a:pt x="979" y="2138"/>
                    </a:lnTo>
                    <a:lnTo>
                      <a:pt x="984" y="2134"/>
                    </a:lnTo>
                    <a:lnTo>
                      <a:pt x="985" y="2133"/>
                    </a:lnTo>
                    <a:lnTo>
                      <a:pt x="987" y="2131"/>
                    </a:lnTo>
                    <a:lnTo>
                      <a:pt x="988" y="2129"/>
                    </a:lnTo>
                    <a:lnTo>
                      <a:pt x="989" y="2127"/>
                    </a:lnTo>
                    <a:lnTo>
                      <a:pt x="988" y="2127"/>
                    </a:lnTo>
                    <a:lnTo>
                      <a:pt x="988" y="2126"/>
                    </a:lnTo>
                    <a:lnTo>
                      <a:pt x="985" y="2125"/>
                    </a:lnTo>
                    <a:lnTo>
                      <a:pt x="977" y="2121"/>
                    </a:lnTo>
                    <a:lnTo>
                      <a:pt x="974" y="2121"/>
                    </a:lnTo>
                    <a:lnTo>
                      <a:pt x="972" y="2121"/>
                    </a:lnTo>
                    <a:lnTo>
                      <a:pt x="970" y="2121"/>
                    </a:lnTo>
                    <a:lnTo>
                      <a:pt x="964" y="2125"/>
                    </a:lnTo>
                    <a:lnTo>
                      <a:pt x="964" y="2126"/>
                    </a:lnTo>
                    <a:lnTo>
                      <a:pt x="964" y="2129"/>
                    </a:lnTo>
                    <a:lnTo>
                      <a:pt x="963" y="2130"/>
                    </a:lnTo>
                    <a:lnTo>
                      <a:pt x="963" y="2131"/>
                    </a:lnTo>
                    <a:lnTo>
                      <a:pt x="964" y="2131"/>
                    </a:lnTo>
                    <a:lnTo>
                      <a:pt x="967" y="2134"/>
                    </a:lnTo>
                    <a:lnTo>
                      <a:pt x="977" y="2138"/>
                    </a:lnTo>
                    <a:close/>
                    <a:moveTo>
                      <a:pt x="938" y="2185"/>
                    </a:moveTo>
                    <a:lnTo>
                      <a:pt x="937" y="2186"/>
                    </a:lnTo>
                    <a:lnTo>
                      <a:pt x="932" y="2189"/>
                    </a:lnTo>
                    <a:lnTo>
                      <a:pt x="928" y="2191"/>
                    </a:lnTo>
                    <a:lnTo>
                      <a:pt x="926" y="2193"/>
                    </a:lnTo>
                    <a:lnTo>
                      <a:pt x="926" y="2195"/>
                    </a:lnTo>
                    <a:lnTo>
                      <a:pt x="928" y="2199"/>
                    </a:lnTo>
                    <a:lnTo>
                      <a:pt x="933" y="2206"/>
                    </a:lnTo>
                    <a:lnTo>
                      <a:pt x="936" y="2208"/>
                    </a:lnTo>
                    <a:lnTo>
                      <a:pt x="938" y="2208"/>
                    </a:lnTo>
                    <a:lnTo>
                      <a:pt x="946" y="2207"/>
                    </a:lnTo>
                    <a:lnTo>
                      <a:pt x="949" y="2206"/>
                    </a:lnTo>
                    <a:lnTo>
                      <a:pt x="950" y="2193"/>
                    </a:lnTo>
                    <a:lnTo>
                      <a:pt x="949" y="2191"/>
                    </a:lnTo>
                    <a:lnTo>
                      <a:pt x="949" y="2190"/>
                    </a:lnTo>
                    <a:lnTo>
                      <a:pt x="941" y="2185"/>
                    </a:lnTo>
                    <a:lnTo>
                      <a:pt x="938" y="2185"/>
                    </a:lnTo>
                    <a:close/>
                    <a:moveTo>
                      <a:pt x="867" y="2199"/>
                    </a:moveTo>
                    <a:lnTo>
                      <a:pt x="866" y="2199"/>
                    </a:lnTo>
                    <a:lnTo>
                      <a:pt x="864" y="2201"/>
                    </a:lnTo>
                    <a:lnTo>
                      <a:pt x="860" y="2198"/>
                    </a:lnTo>
                    <a:lnTo>
                      <a:pt x="857" y="2198"/>
                    </a:lnTo>
                    <a:lnTo>
                      <a:pt x="857" y="2194"/>
                    </a:lnTo>
                    <a:lnTo>
                      <a:pt x="856" y="2194"/>
                    </a:lnTo>
                    <a:lnTo>
                      <a:pt x="856" y="2197"/>
                    </a:lnTo>
                    <a:lnTo>
                      <a:pt x="854" y="2198"/>
                    </a:lnTo>
                    <a:lnTo>
                      <a:pt x="854" y="2201"/>
                    </a:lnTo>
                    <a:lnTo>
                      <a:pt x="853" y="2210"/>
                    </a:lnTo>
                    <a:lnTo>
                      <a:pt x="853" y="2219"/>
                    </a:lnTo>
                    <a:lnTo>
                      <a:pt x="853" y="2220"/>
                    </a:lnTo>
                    <a:lnTo>
                      <a:pt x="854" y="2224"/>
                    </a:lnTo>
                    <a:lnTo>
                      <a:pt x="856" y="2226"/>
                    </a:lnTo>
                    <a:lnTo>
                      <a:pt x="861" y="2226"/>
                    </a:lnTo>
                    <a:lnTo>
                      <a:pt x="862" y="2226"/>
                    </a:lnTo>
                    <a:lnTo>
                      <a:pt x="864" y="2224"/>
                    </a:lnTo>
                    <a:lnTo>
                      <a:pt x="864" y="2223"/>
                    </a:lnTo>
                    <a:lnTo>
                      <a:pt x="866" y="2224"/>
                    </a:lnTo>
                    <a:lnTo>
                      <a:pt x="870" y="2229"/>
                    </a:lnTo>
                    <a:lnTo>
                      <a:pt x="873" y="2233"/>
                    </a:lnTo>
                    <a:lnTo>
                      <a:pt x="873" y="2235"/>
                    </a:lnTo>
                    <a:lnTo>
                      <a:pt x="873" y="2236"/>
                    </a:lnTo>
                    <a:lnTo>
                      <a:pt x="877" y="2236"/>
                    </a:lnTo>
                    <a:lnTo>
                      <a:pt x="878" y="2232"/>
                    </a:lnTo>
                    <a:lnTo>
                      <a:pt x="879" y="2229"/>
                    </a:lnTo>
                    <a:lnTo>
                      <a:pt x="881" y="2228"/>
                    </a:lnTo>
                    <a:lnTo>
                      <a:pt x="879" y="2227"/>
                    </a:lnTo>
                    <a:lnTo>
                      <a:pt x="870" y="2203"/>
                    </a:lnTo>
                    <a:lnTo>
                      <a:pt x="867" y="2199"/>
                    </a:lnTo>
                    <a:close/>
                    <a:moveTo>
                      <a:pt x="675" y="2195"/>
                    </a:moveTo>
                    <a:lnTo>
                      <a:pt x="676" y="2193"/>
                    </a:lnTo>
                    <a:lnTo>
                      <a:pt x="678" y="2189"/>
                    </a:lnTo>
                    <a:lnTo>
                      <a:pt x="683" y="2186"/>
                    </a:lnTo>
                    <a:lnTo>
                      <a:pt x="680" y="2186"/>
                    </a:lnTo>
                    <a:lnTo>
                      <a:pt x="676" y="2185"/>
                    </a:lnTo>
                    <a:lnTo>
                      <a:pt x="675" y="2186"/>
                    </a:lnTo>
                    <a:lnTo>
                      <a:pt x="671" y="2186"/>
                    </a:lnTo>
                    <a:lnTo>
                      <a:pt x="666" y="2186"/>
                    </a:lnTo>
                    <a:lnTo>
                      <a:pt x="663" y="2189"/>
                    </a:lnTo>
                    <a:lnTo>
                      <a:pt x="666" y="2202"/>
                    </a:lnTo>
                    <a:lnTo>
                      <a:pt x="666" y="2203"/>
                    </a:lnTo>
                    <a:lnTo>
                      <a:pt x="669" y="2208"/>
                    </a:lnTo>
                    <a:lnTo>
                      <a:pt x="674" y="2210"/>
                    </a:lnTo>
                    <a:lnTo>
                      <a:pt x="678" y="2210"/>
                    </a:lnTo>
                    <a:lnTo>
                      <a:pt x="680" y="2208"/>
                    </a:lnTo>
                    <a:lnTo>
                      <a:pt x="684" y="2206"/>
                    </a:lnTo>
                    <a:lnTo>
                      <a:pt x="686" y="2205"/>
                    </a:lnTo>
                    <a:lnTo>
                      <a:pt x="687" y="2203"/>
                    </a:lnTo>
                    <a:lnTo>
                      <a:pt x="686" y="2203"/>
                    </a:lnTo>
                    <a:lnTo>
                      <a:pt x="675" y="2195"/>
                    </a:lnTo>
                    <a:close/>
                    <a:moveTo>
                      <a:pt x="860" y="2236"/>
                    </a:moveTo>
                    <a:lnTo>
                      <a:pt x="858" y="2237"/>
                    </a:lnTo>
                    <a:lnTo>
                      <a:pt x="853" y="2236"/>
                    </a:lnTo>
                    <a:lnTo>
                      <a:pt x="848" y="2236"/>
                    </a:lnTo>
                    <a:lnTo>
                      <a:pt x="845" y="2240"/>
                    </a:lnTo>
                    <a:lnTo>
                      <a:pt x="847" y="2249"/>
                    </a:lnTo>
                    <a:lnTo>
                      <a:pt x="864" y="2261"/>
                    </a:lnTo>
                    <a:lnTo>
                      <a:pt x="865" y="2261"/>
                    </a:lnTo>
                    <a:lnTo>
                      <a:pt x="865" y="2260"/>
                    </a:lnTo>
                    <a:lnTo>
                      <a:pt x="869" y="2248"/>
                    </a:lnTo>
                    <a:lnTo>
                      <a:pt x="869" y="2246"/>
                    </a:lnTo>
                    <a:lnTo>
                      <a:pt x="869" y="2243"/>
                    </a:lnTo>
                    <a:lnTo>
                      <a:pt x="867" y="2239"/>
                    </a:lnTo>
                    <a:lnTo>
                      <a:pt x="865" y="2236"/>
                    </a:lnTo>
                    <a:lnTo>
                      <a:pt x="860" y="2236"/>
                    </a:lnTo>
                    <a:close/>
                    <a:moveTo>
                      <a:pt x="781" y="2240"/>
                    </a:moveTo>
                    <a:lnTo>
                      <a:pt x="780" y="2239"/>
                    </a:lnTo>
                    <a:lnTo>
                      <a:pt x="777" y="2240"/>
                    </a:lnTo>
                    <a:lnTo>
                      <a:pt x="776" y="2241"/>
                    </a:lnTo>
                    <a:lnTo>
                      <a:pt x="771" y="2245"/>
                    </a:lnTo>
                    <a:lnTo>
                      <a:pt x="769" y="2246"/>
                    </a:lnTo>
                    <a:lnTo>
                      <a:pt x="765" y="2244"/>
                    </a:lnTo>
                    <a:lnTo>
                      <a:pt x="758" y="2243"/>
                    </a:lnTo>
                    <a:lnTo>
                      <a:pt x="755" y="2243"/>
                    </a:lnTo>
                    <a:lnTo>
                      <a:pt x="755" y="2244"/>
                    </a:lnTo>
                    <a:lnTo>
                      <a:pt x="748" y="2250"/>
                    </a:lnTo>
                    <a:lnTo>
                      <a:pt x="748" y="2252"/>
                    </a:lnTo>
                    <a:lnTo>
                      <a:pt x="746" y="2261"/>
                    </a:lnTo>
                    <a:lnTo>
                      <a:pt x="748" y="2269"/>
                    </a:lnTo>
                    <a:lnTo>
                      <a:pt x="751" y="2277"/>
                    </a:lnTo>
                    <a:lnTo>
                      <a:pt x="752" y="2278"/>
                    </a:lnTo>
                    <a:lnTo>
                      <a:pt x="755" y="2280"/>
                    </a:lnTo>
                    <a:lnTo>
                      <a:pt x="764" y="2287"/>
                    </a:lnTo>
                    <a:lnTo>
                      <a:pt x="767" y="2288"/>
                    </a:lnTo>
                    <a:lnTo>
                      <a:pt x="767" y="2287"/>
                    </a:lnTo>
                    <a:lnTo>
                      <a:pt x="769" y="2280"/>
                    </a:lnTo>
                    <a:lnTo>
                      <a:pt x="769" y="2278"/>
                    </a:lnTo>
                    <a:lnTo>
                      <a:pt x="769" y="2277"/>
                    </a:lnTo>
                    <a:lnTo>
                      <a:pt x="767" y="2274"/>
                    </a:lnTo>
                    <a:lnTo>
                      <a:pt x="765" y="2274"/>
                    </a:lnTo>
                    <a:lnTo>
                      <a:pt x="771" y="2269"/>
                    </a:lnTo>
                    <a:lnTo>
                      <a:pt x="773" y="2266"/>
                    </a:lnTo>
                    <a:lnTo>
                      <a:pt x="777" y="2262"/>
                    </a:lnTo>
                    <a:lnTo>
                      <a:pt x="786" y="2254"/>
                    </a:lnTo>
                    <a:lnTo>
                      <a:pt x="788" y="2253"/>
                    </a:lnTo>
                    <a:lnTo>
                      <a:pt x="786" y="2243"/>
                    </a:lnTo>
                    <a:lnTo>
                      <a:pt x="784" y="2240"/>
                    </a:lnTo>
                    <a:lnTo>
                      <a:pt x="781" y="2240"/>
                    </a:lnTo>
                    <a:close/>
                    <a:moveTo>
                      <a:pt x="1171" y="1299"/>
                    </a:moveTo>
                    <a:lnTo>
                      <a:pt x="1167" y="1299"/>
                    </a:lnTo>
                    <a:lnTo>
                      <a:pt x="1166" y="1293"/>
                    </a:lnTo>
                    <a:lnTo>
                      <a:pt x="1167" y="1288"/>
                    </a:lnTo>
                    <a:lnTo>
                      <a:pt x="1170" y="1286"/>
                    </a:lnTo>
                    <a:lnTo>
                      <a:pt x="1173" y="1291"/>
                    </a:lnTo>
                    <a:lnTo>
                      <a:pt x="1173" y="1295"/>
                    </a:lnTo>
                    <a:lnTo>
                      <a:pt x="1171" y="1299"/>
                    </a:lnTo>
                    <a:close/>
                    <a:moveTo>
                      <a:pt x="1227" y="1288"/>
                    </a:moveTo>
                    <a:lnTo>
                      <a:pt x="1231" y="1290"/>
                    </a:lnTo>
                    <a:lnTo>
                      <a:pt x="1234" y="1288"/>
                    </a:lnTo>
                    <a:lnTo>
                      <a:pt x="1237" y="1287"/>
                    </a:lnTo>
                    <a:lnTo>
                      <a:pt x="1238" y="1286"/>
                    </a:lnTo>
                    <a:lnTo>
                      <a:pt x="1242" y="1286"/>
                    </a:lnTo>
                    <a:lnTo>
                      <a:pt x="1243" y="1286"/>
                    </a:lnTo>
                    <a:lnTo>
                      <a:pt x="1246" y="1286"/>
                    </a:lnTo>
                    <a:lnTo>
                      <a:pt x="1246" y="1288"/>
                    </a:lnTo>
                    <a:lnTo>
                      <a:pt x="1246" y="1290"/>
                    </a:lnTo>
                    <a:lnTo>
                      <a:pt x="1246" y="1291"/>
                    </a:lnTo>
                    <a:lnTo>
                      <a:pt x="1243" y="1293"/>
                    </a:lnTo>
                    <a:lnTo>
                      <a:pt x="1237" y="1297"/>
                    </a:lnTo>
                    <a:lnTo>
                      <a:pt x="1235" y="1297"/>
                    </a:lnTo>
                    <a:lnTo>
                      <a:pt x="1224" y="1303"/>
                    </a:lnTo>
                    <a:lnTo>
                      <a:pt x="1222" y="1308"/>
                    </a:lnTo>
                    <a:lnTo>
                      <a:pt x="1225" y="1308"/>
                    </a:lnTo>
                    <a:lnTo>
                      <a:pt x="1227" y="1309"/>
                    </a:lnTo>
                    <a:lnTo>
                      <a:pt x="1237" y="1309"/>
                    </a:lnTo>
                    <a:lnTo>
                      <a:pt x="1239" y="1310"/>
                    </a:lnTo>
                    <a:lnTo>
                      <a:pt x="1243" y="1312"/>
                    </a:lnTo>
                    <a:lnTo>
                      <a:pt x="1245" y="1313"/>
                    </a:lnTo>
                    <a:lnTo>
                      <a:pt x="1246" y="1313"/>
                    </a:lnTo>
                    <a:lnTo>
                      <a:pt x="1246" y="1314"/>
                    </a:lnTo>
                    <a:lnTo>
                      <a:pt x="1246" y="1316"/>
                    </a:lnTo>
                    <a:lnTo>
                      <a:pt x="1243" y="1316"/>
                    </a:lnTo>
                    <a:lnTo>
                      <a:pt x="1241" y="1316"/>
                    </a:lnTo>
                    <a:lnTo>
                      <a:pt x="1238" y="1312"/>
                    </a:lnTo>
                    <a:lnTo>
                      <a:pt x="1233" y="1310"/>
                    </a:lnTo>
                    <a:lnTo>
                      <a:pt x="1230" y="1309"/>
                    </a:lnTo>
                    <a:lnTo>
                      <a:pt x="1224" y="1310"/>
                    </a:lnTo>
                    <a:lnTo>
                      <a:pt x="1221" y="1310"/>
                    </a:lnTo>
                    <a:lnTo>
                      <a:pt x="1220" y="1313"/>
                    </a:lnTo>
                    <a:lnTo>
                      <a:pt x="1209" y="1324"/>
                    </a:lnTo>
                    <a:lnTo>
                      <a:pt x="1208" y="1324"/>
                    </a:lnTo>
                    <a:lnTo>
                      <a:pt x="1193" y="1324"/>
                    </a:lnTo>
                    <a:lnTo>
                      <a:pt x="1184" y="1325"/>
                    </a:lnTo>
                    <a:lnTo>
                      <a:pt x="1188" y="1313"/>
                    </a:lnTo>
                    <a:lnTo>
                      <a:pt x="1188" y="1312"/>
                    </a:lnTo>
                    <a:lnTo>
                      <a:pt x="1195" y="1309"/>
                    </a:lnTo>
                    <a:lnTo>
                      <a:pt x="1201" y="1307"/>
                    </a:lnTo>
                    <a:lnTo>
                      <a:pt x="1197" y="1303"/>
                    </a:lnTo>
                    <a:lnTo>
                      <a:pt x="1186" y="1303"/>
                    </a:lnTo>
                    <a:lnTo>
                      <a:pt x="1184" y="1301"/>
                    </a:lnTo>
                    <a:lnTo>
                      <a:pt x="1180" y="1296"/>
                    </a:lnTo>
                    <a:lnTo>
                      <a:pt x="1190" y="1295"/>
                    </a:lnTo>
                    <a:lnTo>
                      <a:pt x="1192" y="1293"/>
                    </a:lnTo>
                    <a:lnTo>
                      <a:pt x="1204" y="1296"/>
                    </a:lnTo>
                    <a:lnTo>
                      <a:pt x="1209" y="1297"/>
                    </a:lnTo>
                    <a:lnTo>
                      <a:pt x="1212" y="1299"/>
                    </a:lnTo>
                    <a:lnTo>
                      <a:pt x="1216" y="1300"/>
                    </a:lnTo>
                    <a:lnTo>
                      <a:pt x="1220" y="1301"/>
                    </a:lnTo>
                    <a:lnTo>
                      <a:pt x="1220" y="1297"/>
                    </a:lnTo>
                    <a:lnTo>
                      <a:pt x="1220" y="1296"/>
                    </a:lnTo>
                    <a:lnTo>
                      <a:pt x="1218" y="1296"/>
                    </a:lnTo>
                    <a:lnTo>
                      <a:pt x="1216" y="1295"/>
                    </a:lnTo>
                    <a:lnTo>
                      <a:pt x="1210" y="1293"/>
                    </a:lnTo>
                    <a:lnTo>
                      <a:pt x="1195" y="1288"/>
                    </a:lnTo>
                    <a:lnTo>
                      <a:pt x="1193" y="1286"/>
                    </a:lnTo>
                    <a:lnTo>
                      <a:pt x="1192" y="1284"/>
                    </a:lnTo>
                    <a:lnTo>
                      <a:pt x="1191" y="1282"/>
                    </a:lnTo>
                    <a:lnTo>
                      <a:pt x="1187" y="1280"/>
                    </a:lnTo>
                    <a:lnTo>
                      <a:pt x="1193" y="1280"/>
                    </a:lnTo>
                    <a:lnTo>
                      <a:pt x="1201" y="1280"/>
                    </a:lnTo>
                    <a:lnTo>
                      <a:pt x="1203" y="1282"/>
                    </a:lnTo>
                    <a:lnTo>
                      <a:pt x="1212" y="1283"/>
                    </a:lnTo>
                    <a:lnTo>
                      <a:pt x="1213" y="1284"/>
                    </a:lnTo>
                    <a:lnTo>
                      <a:pt x="1216" y="1284"/>
                    </a:lnTo>
                    <a:lnTo>
                      <a:pt x="1218" y="1286"/>
                    </a:lnTo>
                    <a:lnTo>
                      <a:pt x="1220" y="1287"/>
                    </a:lnTo>
                    <a:lnTo>
                      <a:pt x="1227" y="1288"/>
                    </a:lnTo>
                    <a:close/>
                    <a:moveTo>
                      <a:pt x="1203" y="1274"/>
                    </a:moveTo>
                    <a:lnTo>
                      <a:pt x="1193" y="1274"/>
                    </a:lnTo>
                    <a:lnTo>
                      <a:pt x="1192" y="1271"/>
                    </a:lnTo>
                    <a:lnTo>
                      <a:pt x="1200" y="1265"/>
                    </a:lnTo>
                    <a:lnTo>
                      <a:pt x="1204" y="1265"/>
                    </a:lnTo>
                    <a:lnTo>
                      <a:pt x="1205" y="1265"/>
                    </a:lnTo>
                    <a:lnTo>
                      <a:pt x="1208" y="1267"/>
                    </a:lnTo>
                    <a:lnTo>
                      <a:pt x="1212" y="1267"/>
                    </a:lnTo>
                    <a:lnTo>
                      <a:pt x="1216" y="1267"/>
                    </a:lnTo>
                    <a:lnTo>
                      <a:pt x="1213" y="1270"/>
                    </a:lnTo>
                    <a:lnTo>
                      <a:pt x="1212" y="1272"/>
                    </a:lnTo>
                    <a:lnTo>
                      <a:pt x="1205" y="1272"/>
                    </a:lnTo>
                    <a:lnTo>
                      <a:pt x="1203" y="1274"/>
                    </a:lnTo>
                    <a:close/>
                    <a:moveTo>
                      <a:pt x="1246" y="1266"/>
                    </a:moveTo>
                    <a:lnTo>
                      <a:pt x="1242" y="1269"/>
                    </a:lnTo>
                    <a:lnTo>
                      <a:pt x="1241" y="1267"/>
                    </a:lnTo>
                    <a:lnTo>
                      <a:pt x="1239" y="1266"/>
                    </a:lnTo>
                    <a:lnTo>
                      <a:pt x="1239" y="1263"/>
                    </a:lnTo>
                    <a:lnTo>
                      <a:pt x="1235" y="1261"/>
                    </a:lnTo>
                    <a:lnTo>
                      <a:pt x="1251" y="1265"/>
                    </a:lnTo>
                    <a:lnTo>
                      <a:pt x="1247" y="1265"/>
                    </a:lnTo>
                    <a:lnTo>
                      <a:pt x="1246" y="1266"/>
                    </a:lnTo>
                    <a:close/>
                    <a:moveTo>
                      <a:pt x="1243" y="1270"/>
                    </a:moveTo>
                    <a:lnTo>
                      <a:pt x="1248" y="1271"/>
                    </a:lnTo>
                    <a:lnTo>
                      <a:pt x="1259" y="1270"/>
                    </a:lnTo>
                    <a:lnTo>
                      <a:pt x="1263" y="1278"/>
                    </a:lnTo>
                    <a:lnTo>
                      <a:pt x="1264" y="1279"/>
                    </a:lnTo>
                    <a:lnTo>
                      <a:pt x="1263" y="1280"/>
                    </a:lnTo>
                    <a:lnTo>
                      <a:pt x="1258" y="1284"/>
                    </a:lnTo>
                    <a:lnTo>
                      <a:pt x="1256" y="1286"/>
                    </a:lnTo>
                    <a:lnTo>
                      <a:pt x="1250" y="1284"/>
                    </a:lnTo>
                    <a:lnTo>
                      <a:pt x="1255" y="1282"/>
                    </a:lnTo>
                    <a:lnTo>
                      <a:pt x="1254" y="1282"/>
                    </a:lnTo>
                    <a:lnTo>
                      <a:pt x="1251" y="1279"/>
                    </a:lnTo>
                    <a:lnTo>
                      <a:pt x="1250" y="1279"/>
                    </a:lnTo>
                    <a:lnTo>
                      <a:pt x="1246" y="1279"/>
                    </a:lnTo>
                    <a:lnTo>
                      <a:pt x="1238" y="1280"/>
                    </a:lnTo>
                    <a:lnTo>
                      <a:pt x="1237" y="1280"/>
                    </a:lnTo>
                    <a:lnTo>
                      <a:pt x="1230" y="1284"/>
                    </a:lnTo>
                    <a:lnTo>
                      <a:pt x="1227" y="1284"/>
                    </a:lnTo>
                    <a:lnTo>
                      <a:pt x="1224" y="1284"/>
                    </a:lnTo>
                    <a:lnTo>
                      <a:pt x="1222" y="1280"/>
                    </a:lnTo>
                    <a:lnTo>
                      <a:pt x="1222" y="1276"/>
                    </a:lnTo>
                    <a:lnTo>
                      <a:pt x="1222" y="1275"/>
                    </a:lnTo>
                    <a:lnTo>
                      <a:pt x="1231" y="1274"/>
                    </a:lnTo>
                    <a:lnTo>
                      <a:pt x="1239" y="1274"/>
                    </a:lnTo>
                    <a:lnTo>
                      <a:pt x="1237" y="1272"/>
                    </a:lnTo>
                    <a:lnTo>
                      <a:pt x="1237" y="1271"/>
                    </a:lnTo>
                    <a:lnTo>
                      <a:pt x="1235" y="1270"/>
                    </a:lnTo>
                    <a:lnTo>
                      <a:pt x="1233" y="1270"/>
                    </a:lnTo>
                    <a:lnTo>
                      <a:pt x="1225" y="1269"/>
                    </a:lnTo>
                    <a:lnTo>
                      <a:pt x="1220" y="1267"/>
                    </a:lnTo>
                    <a:lnTo>
                      <a:pt x="1217" y="1262"/>
                    </a:lnTo>
                    <a:lnTo>
                      <a:pt x="1229" y="1261"/>
                    </a:lnTo>
                    <a:lnTo>
                      <a:pt x="1229" y="1259"/>
                    </a:lnTo>
                    <a:lnTo>
                      <a:pt x="1230" y="1261"/>
                    </a:lnTo>
                    <a:lnTo>
                      <a:pt x="1229" y="1265"/>
                    </a:lnTo>
                    <a:lnTo>
                      <a:pt x="1238" y="1270"/>
                    </a:lnTo>
                    <a:lnTo>
                      <a:pt x="1243" y="1270"/>
                    </a:lnTo>
                    <a:close/>
                    <a:moveTo>
                      <a:pt x="1466" y="1262"/>
                    </a:moveTo>
                    <a:lnTo>
                      <a:pt x="1463" y="1266"/>
                    </a:lnTo>
                    <a:lnTo>
                      <a:pt x="1462" y="1265"/>
                    </a:lnTo>
                    <a:lnTo>
                      <a:pt x="1462" y="1263"/>
                    </a:lnTo>
                    <a:lnTo>
                      <a:pt x="1461" y="1262"/>
                    </a:lnTo>
                    <a:lnTo>
                      <a:pt x="1462" y="1262"/>
                    </a:lnTo>
                    <a:lnTo>
                      <a:pt x="1466" y="1259"/>
                    </a:lnTo>
                    <a:lnTo>
                      <a:pt x="1467" y="1259"/>
                    </a:lnTo>
                    <a:lnTo>
                      <a:pt x="1468" y="1255"/>
                    </a:lnTo>
                    <a:lnTo>
                      <a:pt x="1467" y="1259"/>
                    </a:lnTo>
                    <a:lnTo>
                      <a:pt x="1466" y="1262"/>
                    </a:lnTo>
                    <a:close/>
                    <a:moveTo>
                      <a:pt x="1209" y="1255"/>
                    </a:moveTo>
                    <a:lnTo>
                      <a:pt x="1200" y="1258"/>
                    </a:lnTo>
                    <a:lnTo>
                      <a:pt x="1199" y="1257"/>
                    </a:lnTo>
                    <a:lnTo>
                      <a:pt x="1201" y="1250"/>
                    </a:lnTo>
                    <a:lnTo>
                      <a:pt x="1205" y="1249"/>
                    </a:lnTo>
                    <a:lnTo>
                      <a:pt x="1209" y="1248"/>
                    </a:lnTo>
                    <a:lnTo>
                      <a:pt x="1216" y="1248"/>
                    </a:lnTo>
                    <a:lnTo>
                      <a:pt x="1218" y="1248"/>
                    </a:lnTo>
                    <a:lnTo>
                      <a:pt x="1222" y="1250"/>
                    </a:lnTo>
                    <a:lnTo>
                      <a:pt x="1222" y="1254"/>
                    </a:lnTo>
                    <a:lnTo>
                      <a:pt x="1210" y="1255"/>
                    </a:lnTo>
                    <a:lnTo>
                      <a:pt x="1209" y="1255"/>
                    </a:lnTo>
                    <a:close/>
                    <a:moveTo>
                      <a:pt x="1472" y="1250"/>
                    </a:moveTo>
                    <a:lnTo>
                      <a:pt x="1470" y="1254"/>
                    </a:lnTo>
                    <a:lnTo>
                      <a:pt x="1474" y="1246"/>
                    </a:lnTo>
                    <a:lnTo>
                      <a:pt x="1476" y="1240"/>
                    </a:lnTo>
                    <a:lnTo>
                      <a:pt x="1480" y="1232"/>
                    </a:lnTo>
                    <a:lnTo>
                      <a:pt x="1484" y="1227"/>
                    </a:lnTo>
                    <a:lnTo>
                      <a:pt x="1489" y="1221"/>
                    </a:lnTo>
                    <a:lnTo>
                      <a:pt x="1484" y="1227"/>
                    </a:lnTo>
                    <a:lnTo>
                      <a:pt x="1480" y="1232"/>
                    </a:lnTo>
                    <a:lnTo>
                      <a:pt x="1476" y="1242"/>
                    </a:lnTo>
                    <a:lnTo>
                      <a:pt x="1472" y="1250"/>
                    </a:lnTo>
                    <a:close/>
                    <a:moveTo>
                      <a:pt x="1508" y="1203"/>
                    </a:moveTo>
                    <a:lnTo>
                      <a:pt x="1506" y="1204"/>
                    </a:lnTo>
                    <a:lnTo>
                      <a:pt x="1508" y="1203"/>
                    </a:lnTo>
                    <a:lnTo>
                      <a:pt x="1510" y="1200"/>
                    </a:lnTo>
                    <a:lnTo>
                      <a:pt x="1508" y="1203"/>
                    </a:lnTo>
                    <a:close/>
                    <a:moveTo>
                      <a:pt x="1294" y="1169"/>
                    </a:moveTo>
                    <a:lnTo>
                      <a:pt x="1290" y="1177"/>
                    </a:lnTo>
                    <a:lnTo>
                      <a:pt x="1290" y="1183"/>
                    </a:lnTo>
                    <a:lnTo>
                      <a:pt x="1289" y="1200"/>
                    </a:lnTo>
                    <a:lnTo>
                      <a:pt x="1285" y="1204"/>
                    </a:lnTo>
                    <a:lnTo>
                      <a:pt x="1284" y="1200"/>
                    </a:lnTo>
                    <a:lnTo>
                      <a:pt x="1282" y="1191"/>
                    </a:lnTo>
                    <a:lnTo>
                      <a:pt x="1279" y="1190"/>
                    </a:lnTo>
                    <a:lnTo>
                      <a:pt x="1275" y="1187"/>
                    </a:lnTo>
                    <a:lnTo>
                      <a:pt x="1272" y="1186"/>
                    </a:lnTo>
                    <a:lnTo>
                      <a:pt x="1271" y="1185"/>
                    </a:lnTo>
                    <a:lnTo>
                      <a:pt x="1269" y="1185"/>
                    </a:lnTo>
                    <a:lnTo>
                      <a:pt x="1269" y="1183"/>
                    </a:lnTo>
                    <a:lnTo>
                      <a:pt x="1271" y="1183"/>
                    </a:lnTo>
                    <a:lnTo>
                      <a:pt x="1271" y="1182"/>
                    </a:lnTo>
                    <a:lnTo>
                      <a:pt x="1272" y="1181"/>
                    </a:lnTo>
                    <a:lnTo>
                      <a:pt x="1277" y="1170"/>
                    </a:lnTo>
                    <a:lnTo>
                      <a:pt x="1280" y="1172"/>
                    </a:lnTo>
                    <a:lnTo>
                      <a:pt x="1282" y="1172"/>
                    </a:lnTo>
                    <a:lnTo>
                      <a:pt x="1285" y="1173"/>
                    </a:lnTo>
                    <a:lnTo>
                      <a:pt x="1292" y="1165"/>
                    </a:lnTo>
                    <a:lnTo>
                      <a:pt x="1294" y="1163"/>
                    </a:lnTo>
                    <a:lnTo>
                      <a:pt x="1294" y="1169"/>
                    </a:lnTo>
                    <a:close/>
                    <a:moveTo>
                      <a:pt x="1517" y="1161"/>
                    </a:moveTo>
                    <a:lnTo>
                      <a:pt x="1517" y="1163"/>
                    </a:lnTo>
                    <a:lnTo>
                      <a:pt x="1512" y="1143"/>
                    </a:lnTo>
                    <a:lnTo>
                      <a:pt x="1509" y="1139"/>
                    </a:lnTo>
                    <a:lnTo>
                      <a:pt x="1508" y="1136"/>
                    </a:lnTo>
                    <a:lnTo>
                      <a:pt x="1484" y="1094"/>
                    </a:lnTo>
                    <a:lnTo>
                      <a:pt x="1489" y="1105"/>
                    </a:lnTo>
                    <a:lnTo>
                      <a:pt x="1493" y="1110"/>
                    </a:lnTo>
                    <a:lnTo>
                      <a:pt x="1496" y="1115"/>
                    </a:lnTo>
                    <a:lnTo>
                      <a:pt x="1501" y="1126"/>
                    </a:lnTo>
                    <a:lnTo>
                      <a:pt x="1505" y="1131"/>
                    </a:lnTo>
                    <a:lnTo>
                      <a:pt x="1509" y="1139"/>
                    </a:lnTo>
                    <a:lnTo>
                      <a:pt x="1513" y="1146"/>
                    </a:lnTo>
                    <a:lnTo>
                      <a:pt x="1517" y="1153"/>
                    </a:lnTo>
                    <a:lnTo>
                      <a:pt x="1517" y="1160"/>
                    </a:lnTo>
                    <a:lnTo>
                      <a:pt x="1517" y="1161"/>
                    </a:lnTo>
                    <a:close/>
                    <a:moveTo>
                      <a:pt x="1487" y="1079"/>
                    </a:moveTo>
                    <a:lnTo>
                      <a:pt x="1485" y="1084"/>
                    </a:lnTo>
                    <a:lnTo>
                      <a:pt x="1489" y="1071"/>
                    </a:lnTo>
                    <a:lnTo>
                      <a:pt x="1487" y="1079"/>
                    </a:lnTo>
                    <a:close/>
                    <a:moveTo>
                      <a:pt x="1082" y="1067"/>
                    </a:moveTo>
                    <a:lnTo>
                      <a:pt x="1070" y="1070"/>
                    </a:lnTo>
                    <a:lnTo>
                      <a:pt x="1072" y="1066"/>
                    </a:lnTo>
                    <a:lnTo>
                      <a:pt x="1077" y="1058"/>
                    </a:lnTo>
                    <a:lnTo>
                      <a:pt x="1081" y="1063"/>
                    </a:lnTo>
                    <a:lnTo>
                      <a:pt x="1082" y="1067"/>
                    </a:lnTo>
                    <a:close/>
                    <a:moveTo>
                      <a:pt x="1523" y="1051"/>
                    </a:moveTo>
                    <a:lnTo>
                      <a:pt x="1519" y="1051"/>
                    </a:lnTo>
                    <a:lnTo>
                      <a:pt x="1515" y="1050"/>
                    </a:lnTo>
                    <a:lnTo>
                      <a:pt x="1515" y="1049"/>
                    </a:lnTo>
                    <a:lnTo>
                      <a:pt x="1525" y="1049"/>
                    </a:lnTo>
                    <a:lnTo>
                      <a:pt x="1523" y="1050"/>
                    </a:lnTo>
                    <a:lnTo>
                      <a:pt x="1523" y="1051"/>
                    </a:lnTo>
                    <a:close/>
                    <a:moveTo>
                      <a:pt x="1142" y="1020"/>
                    </a:moveTo>
                    <a:lnTo>
                      <a:pt x="1142" y="1034"/>
                    </a:lnTo>
                    <a:lnTo>
                      <a:pt x="1142" y="1038"/>
                    </a:lnTo>
                    <a:lnTo>
                      <a:pt x="1140" y="1039"/>
                    </a:lnTo>
                    <a:lnTo>
                      <a:pt x="1137" y="1032"/>
                    </a:lnTo>
                    <a:lnTo>
                      <a:pt x="1135" y="1033"/>
                    </a:lnTo>
                    <a:lnTo>
                      <a:pt x="1132" y="1033"/>
                    </a:lnTo>
                    <a:lnTo>
                      <a:pt x="1131" y="1038"/>
                    </a:lnTo>
                    <a:lnTo>
                      <a:pt x="1124" y="1039"/>
                    </a:lnTo>
                    <a:lnTo>
                      <a:pt x="1124" y="1030"/>
                    </a:lnTo>
                    <a:lnTo>
                      <a:pt x="1135" y="1025"/>
                    </a:lnTo>
                    <a:lnTo>
                      <a:pt x="1142" y="1020"/>
                    </a:lnTo>
                    <a:close/>
                    <a:moveTo>
                      <a:pt x="1534" y="1019"/>
                    </a:moveTo>
                    <a:lnTo>
                      <a:pt x="1531" y="1026"/>
                    </a:lnTo>
                    <a:lnTo>
                      <a:pt x="1534" y="1019"/>
                    </a:lnTo>
                    <a:lnTo>
                      <a:pt x="1535" y="1012"/>
                    </a:lnTo>
                    <a:lnTo>
                      <a:pt x="1534" y="1019"/>
                    </a:lnTo>
                    <a:close/>
                    <a:moveTo>
                      <a:pt x="1542" y="983"/>
                    </a:moveTo>
                    <a:lnTo>
                      <a:pt x="1540" y="988"/>
                    </a:lnTo>
                    <a:lnTo>
                      <a:pt x="1544" y="970"/>
                    </a:lnTo>
                    <a:lnTo>
                      <a:pt x="1543" y="978"/>
                    </a:lnTo>
                    <a:lnTo>
                      <a:pt x="1542" y="983"/>
                    </a:lnTo>
                    <a:close/>
                    <a:moveTo>
                      <a:pt x="1383" y="949"/>
                    </a:moveTo>
                    <a:lnTo>
                      <a:pt x="1385" y="953"/>
                    </a:lnTo>
                    <a:lnTo>
                      <a:pt x="1385" y="957"/>
                    </a:lnTo>
                    <a:lnTo>
                      <a:pt x="1385" y="958"/>
                    </a:lnTo>
                    <a:lnTo>
                      <a:pt x="1390" y="958"/>
                    </a:lnTo>
                    <a:lnTo>
                      <a:pt x="1396" y="958"/>
                    </a:lnTo>
                    <a:lnTo>
                      <a:pt x="1398" y="960"/>
                    </a:lnTo>
                    <a:lnTo>
                      <a:pt x="1399" y="962"/>
                    </a:lnTo>
                    <a:lnTo>
                      <a:pt x="1392" y="966"/>
                    </a:lnTo>
                    <a:lnTo>
                      <a:pt x="1390" y="967"/>
                    </a:lnTo>
                    <a:lnTo>
                      <a:pt x="1387" y="966"/>
                    </a:lnTo>
                    <a:lnTo>
                      <a:pt x="1385" y="966"/>
                    </a:lnTo>
                    <a:lnTo>
                      <a:pt x="1379" y="965"/>
                    </a:lnTo>
                    <a:lnTo>
                      <a:pt x="1369" y="962"/>
                    </a:lnTo>
                    <a:lnTo>
                      <a:pt x="1369" y="960"/>
                    </a:lnTo>
                    <a:lnTo>
                      <a:pt x="1369" y="958"/>
                    </a:lnTo>
                    <a:lnTo>
                      <a:pt x="1369" y="954"/>
                    </a:lnTo>
                    <a:lnTo>
                      <a:pt x="1368" y="952"/>
                    </a:lnTo>
                    <a:lnTo>
                      <a:pt x="1369" y="952"/>
                    </a:lnTo>
                    <a:lnTo>
                      <a:pt x="1371" y="952"/>
                    </a:lnTo>
                    <a:lnTo>
                      <a:pt x="1375" y="953"/>
                    </a:lnTo>
                    <a:lnTo>
                      <a:pt x="1381" y="949"/>
                    </a:lnTo>
                    <a:lnTo>
                      <a:pt x="1382" y="948"/>
                    </a:lnTo>
                    <a:lnTo>
                      <a:pt x="1383" y="949"/>
                    </a:lnTo>
                    <a:close/>
                    <a:moveTo>
                      <a:pt x="1546" y="965"/>
                    </a:moveTo>
                    <a:lnTo>
                      <a:pt x="1544" y="969"/>
                    </a:lnTo>
                    <a:lnTo>
                      <a:pt x="1546" y="965"/>
                    </a:lnTo>
                    <a:lnTo>
                      <a:pt x="1563" y="949"/>
                    </a:lnTo>
                    <a:lnTo>
                      <a:pt x="1564" y="947"/>
                    </a:lnTo>
                    <a:lnTo>
                      <a:pt x="1567" y="945"/>
                    </a:lnTo>
                    <a:lnTo>
                      <a:pt x="1564" y="948"/>
                    </a:lnTo>
                    <a:lnTo>
                      <a:pt x="1563" y="949"/>
                    </a:lnTo>
                    <a:lnTo>
                      <a:pt x="1555" y="956"/>
                    </a:lnTo>
                    <a:lnTo>
                      <a:pt x="1551" y="960"/>
                    </a:lnTo>
                    <a:lnTo>
                      <a:pt x="1546" y="965"/>
                    </a:lnTo>
                    <a:close/>
                    <a:moveTo>
                      <a:pt x="1440" y="936"/>
                    </a:moveTo>
                    <a:lnTo>
                      <a:pt x="1445" y="939"/>
                    </a:lnTo>
                    <a:lnTo>
                      <a:pt x="1454" y="939"/>
                    </a:lnTo>
                    <a:lnTo>
                      <a:pt x="1459" y="947"/>
                    </a:lnTo>
                    <a:lnTo>
                      <a:pt x="1457" y="948"/>
                    </a:lnTo>
                    <a:lnTo>
                      <a:pt x="1454" y="949"/>
                    </a:lnTo>
                    <a:lnTo>
                      <a:pt x="1449" y="945"/>
                    </a:lnTo>
                    <a:lnTo>
                      <a:pt x="1442" y="941"/>
                    </a:lnTo>
                    <a:lnTo>
                      <a:pt x="1438" y="947"/>
                    </a:lnTo>
                    <a:lnTo>
                      <a:pt x="1436" y="950"/>
                    </a:lnTo>
                    <a:lnTo>
                      <a:pt x="1434" y="949"/>
                    </a:lnTo>
                    <a:lnTo>
                      <a:pt x="1432" y="949"/>
                    </a:lnTo>
                    <a:lnTo>
                      <a:pt x="1421" y="947"/>
                    </a:lnTo>
                    <a:lnTo>
                      <a:pt x="1421" y="945"/>
                    </a:lnTo>
                    <a:lnTo>
                      <a:pt x="1421" y="944"/>
                    </a:lnTo>
                    <a:lnTo>
                      <a:pt x="1428" y="941"/>
                    </a:lnTo>
                    <a:lnTo>
                      <a:pt x="1434" y="939"/>
                    </a:lnTo>
                    <a:lnTo>
                      <a:pt x="1437" y="937"/>
                    </a:lnTo>
                    <a:lnTo>
                      <a:pt x="1440" y="936"/>
                    </a:lnTo>
                    <a:close/>
                    <a:moveTo>
                      <a:pt x="1519" y="948"/>
                    </a:moveTo>
                    <a:lnTo>
                      <a:pt x="1521" y="950"/>
                    </a:lnTo>
                    <a:lnTo>
                      <a:pt x="1525" y="949"/>
                    </a:lnTo>
                    <a:lnTo>
                      <a:pt x="1523" y="948"/>
                    </a:lnTo>
                    <a:lnTo>
                      <a:pt x="1523" y="945"/>
                    </a:lnTo>
                    <a:lnTo>
                      <a:pt x="1522" y="944"/>
                    </a:lnTo>
                    <a:lnTo>
                      <a:pt x="1525" y="944"/>
                    </a:lnTo>
                    <a:lnTo>
                      <a:pt x="1527" y="944"/>
                    </a:lnTo>
                    <a:lnTo>
                      <a:pt x="1535" y="953"/>
                    </a:lnTo>
                    <a:lnTo>
                      <a:pt x="1534" y="956"/>
                    </a:lnTo>
                    <a:lnTo>
                      <a:pt x="1534" y="957"/>
                    </a:lnTo>
                    <a:lnTo>
                      <a:pt x="1531" y="957"/>
                    </a:lnTo>
                    <a:lnTo>
                      <a:pt x="1530" y="957"/>
                    </a:lnTo>
                    <a:lnTo>
                      <a:pt x="1523" y="956"/>
                    </a:lnTo>
                    <a:lnTo>
                      <a:pt x="1518" y="960"/>
                    </a:lnTo>
                    <a:lnTo>
                      <a:pt x="1518" y="956"/>
                    </a:lnTo>
                    <a:lnTo>
                      <a:pt x="1514" y="950"/>
                    </a:lnTo>
                    <a:lnTo>
                      <a:pt x="1512" y="948"/>
                    </a:lnTo>
                    <a:lnTo>
                      <a:pt x="1509" y="943"/>
                    </a:lnTo>
                    <a:lnTo>
                      <a:pt x="1506" y="937"/>
                    </a:lnTo>
                    <a:lnTo>
                      <a:pt x="1510" y="936"/>
                    </a:lnTo>
                    <a:lnTo>
                      <a:pt x="1514" y="940"/>
                    </a:lnTo>
                    <a:lnTo>
                      <a:pt x="1514" y="941"/>
                    </a:lnTo>
                    <a:lnTo>
                      <a:pt x="1519" y="948"/>
                    </a:lnTo>
                    <a:close/>
                    <a:moveTo>
                      <a:pt x="1582" y="932"/>
                    </a:moveTo>
                    <a:lnTo>
                      <a:pt x="1589" y="927"/>
                    </a:lnTo>
                    <a:lnTo>
                      <a:pt x="1582" y="932"/>
                    </a:lnTo>
                    <a:close/>
                    <a:moveTo>
                      <a:pt x="1670" y="918"/>
                    </a:moveTo>
                    <a:lnTo>
                      <a:pt x="1670" y="919"/>
                    </a:lnTo>
                    <a:lnTo>
                      <a:pt x="1671" y="915"/>
                    </a:lnTo>
                    <a:lnTo>
                      <a:pt x="1671" y="918"/>
                    </a:lnTo>
                    <a:lnTo>
                      <a:pt x="1670" y="918"/>
                    </a:lnTo>
                    <a:close/>
                    <a:moveTo>
                      <a:pt x="1591" y="922"/>
                    </a:moveTo>
                    <a:lnTo>
                      <a:pt x="1590" y="924"/>
                    </a:lnTo>
                    <a:lnTo>
                      <a:pt x="1591" y="922"/>
                    </a:lnTo>
                    <a:lnTo>
                      <a:pt x="1595" y="914"/>
                    </a:lnTo>
                    <a:lnTo>
                      <a:pt x="1591" y="922"/>
                    </a:lnTo>
                    <a:close/>
                    <a:moveTo>
                      <a:pt x="1190" y="952"/>
                    </a:moveTo>
                    <a:lnTo>
                      <a:pt x="1187" y="954"/>
                    </a:lnTo>
                    <a:lnTo>
                      <a:pt x="1183" y="953"/>
                    </a:lnTo>
                    <a:lnTo>
                      <a:pt x="1179" y="953"/>
                    </a:lnTo>
                    <a:lnTo>
                      <a:pt x="1175" y="952"/>
                    </a:lnTo>
                    <a:lnTo>
                      <a:pt x="1179" y="956"/>
                    </a:lnTo>
                    <a:lnTo>
                      <a:pt x="1182" y="957"/>
                    </a:lnTo>
                    <a:lnTo>
                      <a:pt x="1183" y="958"/>
                    </a:lnTo>
                    <a:lnTo>
                      <a:pt x="1182" y="961"/>
                    </a:lnTo>
                    <a:lnTo>
                      <a:pt x="1178" y="969"/>
                    </a:lnTo>
                    <a:lnTo>
                      <a:pt x="1176" y="971"/>
                    </a:lnTo>
                    <a:lnTo>
                      <a:pt x="1175" y="974"/>
                    </a:lnTo>
                    <a:lnTo>
                      <a:pt x="1174" y="974"/>
                    </a:lnTo>
                    <a:lnTo>
                      <a:pt x="1170" y="974"/>
                    </a:lnTo>
                    <a:lnTo>
                      <a:pt x="1165" y="975"/>
                    </a:lnTo>
                    <a:lnTo>
                      <a:pt x="1163" y="978"/>
                    </a:lnTo>
                    <a:lnTo>
                      <a:pt x="1162" y="979"/>
                    </a:lnTo>
                    <a:lnTo>
                      <a:pt x="1158" y="988"/>
                    </a:lnTo>
                    <a:lnTo>
                      <a:pt x="1153" y="982"/>
                    </a:lnTo>
                    <a:lnTo>
                      <a:pt x="1162" y="961"/>
                    </a:lnTo>
                    <a:lnTo>
                      <a:pt x="1161" y="953"/>
                    </a:lnTo>
                    <a:lnTo>
                      <a:pt x="1170" y="935"/>
                    </a:lnTo>
                    <a:lnTo>
                      <a:pt x="1171" y="932"/>
                    </a:lnTo>
                    <a:lnTo>
                      <a:pt x="1173" y="930"/>
                    </a:lnTo>
                    <a:lnTo>
                      <a:pt x="1182" y="912"/>
                    </a:lnTo>
                    <a:lnTo>
                      <a:pt x="1183" y="911"/>
                    </a:lnTo>
                    <a:lnTo>
                      <a:pt x="1187" y="919"/>
                    </a:lnTo>
                    <a:lnTo>
                      <a:pt x="1186" y="928"/>
                    </a:lnTo>
                    <a:lnTo>
                      <a:pt x="1184" y="930"/>
                    </a:lnTo>
                    <a:lnTo>
                      <a:pt x="1182" y="932"/>
                    </a:lnTo>
                    <a:lnTo>
                      <a:pt x="1184" y="935"/>
                    </a:lnTo>
                    <a:lnTo>
                      <a:pt x="1186" y="936"/>
                    </a:lnTo>
                    <a:lnTo>
                      <a:pt x="1188" y="941"/>
                    </a:lnTo>
                    <a:lnTo>
                      <a:pt x="1190" y="948"/>
                    </a:lnTo>
                    <a:lnTo>
                      <a:pt x="1191" y="949"/>
                    </a:lnTo>
                    <a:lnTo>
                      <a:pt x="1190" y="952"/>
                    </a:lnTo>
                    <a:close/>
                    <a:moveTo>
                      <a:pt x="1521" y="918"/>
                    </a:moveTo>
                    <a:lnTo>
                      <a:pt x="1525" y="922"/>
                    </a:lnTo>
                    <a:lnTo>
                      <a:pt x="1519" y="918"/>
                    </a:lnTo>
                    <a:lnTo>
                      <a:pt x="1517" y="919"/>
                    </a:lnTo>
                    <a:lnTo>
                      <a:pt x="1515" y="920"/>
                    </a:lnTo>
                    <a:lnTo>
                      <a:pt x="1515" y="922"/>
                    </a:lnTo>
                    <a:lnTo>
                      <a:pt x="1517" y="931"/>
                    </a:lnTo>
                    <a:lnTo>
                      <a:pt x="1518" y="932"/>
                    </a:lnTo>
                    <a:lnTo>
                      <a:pt x="1519" y="932"/>
                    </a:lnTo>
                    <a:lnTo>
                      <a:pt x="1521" y="933"/>
                    </a:lnTo>
                    <a:lnTo>
                      <a:pt x="1523" y="933"/>
                    </a:lnTo>
                    <a:lnTo>
                      <a:pt x="1525" y="932"/>
                    </a:lnTo>
                    <a:lnTo>
                      <a:pt x="1526" y="931"/>
                    </a:lnTo>
                    <a:lnTo>
                      <a:pt x="1527" y="931"/>
                    </a:lnTo>
                    <a:lnTo>
                      <a:pt x="1533" y="936"/>
                    </a:lnTo>
                    <a:lnTo>
                      <a:pt x="1533" y="937"/>
                    </a:lnTo>
                    <a:lnTo>
                      <a:pt x="1531" y="937"/>
                    </a:lnTo>
                    <a:lnTo>
                      <a:pt x="1526" y="936"/>
                    </a:lnTo>
                    <a:lnTo>
                      <a:pt x="1521" y="941"/>
                    </a:lnTo>
                    <a:lnTo>
                      <a:pt x="1519" y="940"/>
                    </a:lnTo>
                    <a:lnTo>
                      <a:pt x="1522" y="936"/>
                    </a:lnTo>
                    <a:lnTo>
                      <a:pt x="1522" y="935"/>
                    </a:lnTo>
                    <a:lnTo>
                      <a:pt x="1521" y="935"/>
                    </a:lnTo>
                    <a:lnTo>
                      <a:pt x="1515" y="931"/>
                    </a:lnTo>
                    <a:lnTo>
                      <a:pt x="1510" y="928"/>
                    </a:lnTo>
                    <a:lnTo>
                      <a:pt x="1509" y="924"/>
                    </a:lnTo>
                    <a:lnTo>
                      <a:pt x="1512" y="919"/>
                    </a:lnTo>
                    <a:lnTo>
                      <a:pt x="1514" y="915"/>
                    </a:lnTo>
                    <a:lnTo>
                      <a:pt x="1518" y="910"/>
                    </a:lnTo>
                    <a:lnTo>
                      <a:pt x="1518" y="912"/>
                    </a:lnTo>
                    <a:lnTo>
                      <a:pt x="1519" y="916"/>
                    </a:lnTo>
                    <a:lnTo>
                      <a:pt x="1521" y="918"/>
                    </a:lnTo>
                    <a:close/>
                    <a:moveTo>
                      <a:pt x="1540" y="916"/>
                    </a:moveTo>
                    <a:lnTo>
                      <a:pt x="1542" y="916"/>
                    </a:lnTo>
                    <a:lnTo>
                      <a:pt x="1543" y="916"/>
                    </a:lnTo>
                    <a:lnTo>
                      <a:pt x="1544" y="915"/>
                    </a:lnTo>
                    <a:lnTo>
                      <a:pt x="1544" y="912"/>
                    </a:lnTo>
                    <a:lnTo>
                      <a:pt x="1542" y="911"/>
                    </a:lnTo>
                    <a:lnTo>
                      <a:pt x="1539" y="911"/>
                    </a:lnTo>
                    <a:lnTo>
                      <a:pt x="1539" y="910"/>
                    </a:lnTo>
                    <a:lnTo>
                      <a:pt x="1538" y="909"/>
                    </a:lnTo>
                    <a:lnTo>
                      <a:pt x="1539" y="909"/>
                    </a:lnTo>
                    <a:lnTo>
                      <a:pt x="1540" y="909"/>
                    </a:lnTo>
                    <a:lnTo>
                      <a:pt x="1543" y="909"/>
                    </a:lnTo>
                    <a:lnTo>
                      <a:pt x="1552" y="914"/>
                    </a:lnTo>
                    <a:lnTo>
                      <a:pt x="1553" y="918"/>
                    </a:lnTo>
                    <a:lnTo>
                      <a:pt x="1542" y="937"/>
                    </a:lnTo>
                    <a:lnTo>
                      <a:pt x="1538" y="936"/>
                    </a:lnTo>
                    <a:lnTo>
                      <a:pt x="1536" y="935"/>
                    </a:lnTo>
                    <a:lnTo>
                      <a:pt x="1534" y="933"/>
                    </a:lnTo>
                    <a:lnTo>
                      <a:pt x="1533" y="931"/>
                    </a:lnTo>
                    <a:lnTo>
                      <a:pt x="1533" y="930"/>
                    </a:lnTo>
                    <a:lnTo>
                      <a:pt x="1531" y="928"/>
                    </a:lnTo>
                    <a:lnTo>
                      <a:pt x="1530" y="926"/>
                    </a:lnTo>
                    <a:lnTo>
                      <a:pt x="1525" y="922"/>
                    </a:lnTo>
                    <a:lnTo>
                      <a:pt x="1531" y="923"/>
                    </a:lnTo>
                    <a:lnTo>
                      <a:pt x="1534" y="924"/>
                    </a:lnTo>
                    <a:lnTo>
                      <a:pt x="1539" y="923"/>
                    </a:lnTo>
                    <a:lnTo>
                      <a:pt x="1540" y="923"/>
                    </a:lnTo>
                    <a:lnTo>
                      <a:pt x="1544" y="918"/>
                    </a:lnTo>
                    <a:lnTo>
                      <a:pt x="1538" y="916"/>
                    </a:lnTo>
                    <a:lnTo>
                      <a:pt x="1529" y="915"/>
                    </a:lnTo>
                    <a:lnTo>
                      <a:pt x="1525" y="911"/>
                    </a:lnTo>
                    <a:lnTo>
                      <a:pt x="1523" y="911"/>
                    </a:lnTo>
                    <a:lnTo>
                      <a:pt x="1522" y="910"/>
                    </a:lnTo>
                    <a:lnTo>
                      <a:pt x="1522" y="907"/>
                    </a:lnTo>
                    <a:lnTo>
                      <a:pt x="1521" y="907"/>
                    </a:lnTo>
                    <a:lnTo>
                      <a:pt x="1530" y="915"/>
                    </a:lnTo>
                    <a:lnTo>
                      <a:pt x="1531" y="915"/>
                    </a:lnTo>
                    <a:lnTo>
                      <a:pt x="1534" y="916"/>
                    </a:lnTo>
                    <a:lnTo>
                      <a:pt x="1540" y="916"/>
                    </a:lnTo>
                    <a:close/>
                    <a:moveTo>
                      <a:pt x="1208" y="933"/>
                    </a:moveTo>
                    <a:lnTo>
                      <a:pt x="1204" y="940"/>
                    </a:lnTo>
                    <a:lnTo>
                      <a:pt x="1199" y="941"/>
                    </a:lnTo>
                    <a:lnTo>
                      <a:pt x="1199" y="935"/>
                    </a:lnTo>
                    <a:lnTo>
                      <a:pt x="1196" y="936"/>
                    </a:lnTo>
                    <a:lnTo>
                      <a:pt x="1192" y="939"/>
                    </a:lnTo>
                    <a:lnTo>
                      <a:pt x="1192" y="940"/>
                    </a:lnTo>
                    <a:lnTo>
                      <a:pt x="1192" y="936"/>
                    </a:lnTo>
                    <a:lnTo>
                      <a:pt x="1192" y="935"/>
                    </a:lnTo>
                    <a:lnTo>
                      <a:pt x="1192" y="926"/>
                    </a:lnTo>
                    <a:lnTo>
                      <a:pt x="1192" y="924"/>
                    </a:lnTo>
                    <a:lnTo>
                      <a:pt x="1193" y="923"/>
                    </a:lnTo>
                    <a:lnTo>
                      <a:pt x="1197" y="920"/>
                    </a:lnTo>
                    <a:lnTo>
                      <a:pt x="1197" y="918"/>
                    </a:lnTo>
                    <a:lnTo>
                      <a:pt x="1197" y="915"/>
                    </a:lnTo>
                    <a:lnTo>
                      <a:pt x="1205" y="914"/>
                    </a:lnTo>
                    <a:lnTo>
                      <a:pt x="1207" y="914"/>
                    </a:lnTo>
                    <a:lnTo>
                      <a:pt x="1207" y="910"/>
                    </a:lnTo>
                    <a:lnTo>
                      <a:pt x="1201" y="907"/>
                    </a:lnTo>
                    <a:lnTo>
                      <a:pt x="1205" y="898"/>
                    </a:lnTo>
                    <a:lnTo>
                      <a:pt x="1207" y="898"/>
                    </a:lnTo>
                    <a:lnTo>
                      <a:pt x="1214" y="902"/>
                    </a:lnTo>
                    <a:lnTo>
                      <a:pt x="1213" y="909"/>
                    </a:lnTo>
                    <a:lnTo>
                      <a:pt x="1208" y="933"/>
                    </a:lnTo>
                    <a:close/>
                    <a:moveTo>
                      <a:pt x="1678" y="898"/>
                    </a:moveTo>
                    <a:lnTo>
                      <a:pt x="1677" y="902"/>
                    </a:lnTo>
                    <a:lnTo>
                      <a:pt x="1680" y="890"/>
                    </a:lnTo>
                    <a:lnTo>
                      <a:pt x="1678" y="898"/>
                    </a:lnTo>
                    <a:close/>
                    <a:moveTo>
                      <a:pt x="1479" y="884"/>
                    </a:moveTo>
                    <a:lnTo>
                      <a:pt x="1478" y="890"/>
                    </a:lnTo>
                    <a:lnTo>
                      <a:pt x="1475" y="897"/>
                    </a:lnTo>
                    <a:lnTo>
                      <a:pt x="1481" y="892"/>
                    </a:lnTo>
                    <a:lnTo>
                      <a:pt x="1483" y="892"/>
                    </a:lnTo>
                    <a:lnTo>
                      <a:pt x="1484" y="901"/>
                    </a:lnTo>
                    <a:lnTo>
                      <a:pt x="1483" y="905"/>
                    </a:lnTo>
                    <a:lnTo>
                      <a:pt x="1481" y="911"/>
                    </a:lnTo>
                    <a:lnTo>
                      <a:pt x="1480" y="918"/>
                    </a:lnTo>
                    <a:lnTo>
                      <a:pt x="1480" y="922"/>
                    </a:lnTo>
                    <a:lnTo>
                      <a:pt x="1479" y="926"/>
                    </a:lnTo>
                    <a:lnTo>
                      <a:pt x="1479" y="927"/>
                    </a:lnTo>
                    <a:lnTo>
                      <a:pt x="1480" y="931"/>
                    </a:lnTo>
                    <a:lnTo>
                      <a:pt x="1483" y="933"/>
                    </a:lnTo>
                    <a:lnTo>
                      <a:pt x="1484" y="933"/>
                    </a:lnTo>
                    <a:lnTo>
                      <a:pt x="1487" y="939"/>
                    </a:lnTo>
                    <a:lnTo>
                      <a:pt x="1488" y="940"/>
                    </a:lnTo>
                    <a:lnTo>
                      <a:pt x="1492" y="950"/>
                    </a:lnTo>
                    <a:lnTo>
                      <a:pt x="1493" y="960"/>
                    </a:lnTo>
                    <a:lnTo>
                      <a:pt x="1492" y="967"/>
                    </a:lnTo>
                    <a:lnTo>
                      <a:pt x="1496" y="970"/>
                    </a:lnTo>
                    <a:lnTo>
                      <a:pt x="1497" y="971"/>
                    </a:lnTo>
                    <a:lnTo>
                      <a:pt x="1501" y="974"/>
                    </a:lnTo>
                    <a:lnTo>
                      <a:pt x="1505" y="978"/>
                    </a:lnTo>
                    <a:lnTo>
                      <a:pt x="1508" y="981"/>
                    </a:lnTo>
                    <a:lnTo>
                      <a:pt x="1513" y="986"/>
                    </a:lnTo>
                    <a:lnTo>
                      <a:pt x="1519" y="991"/>
                    </a:lnTo>
                    <a:lnTo>
                      <a:pt x="1521" y="992"/>
                    </a:lnTo>
                    <a:lnTo>
                      <a:pt x="1522" y="992"/>
                    </a:lnTo>
                    <a:lnTo>
                      <a:pt x="1523" y="992"/>
                    </a:lnTo>
                    <a:lnTo>
                      <a:pt x="1523" y="991"/>
                    </a:lnTo>
                    <a:lnTo>
                      <a:pt x="1522" y="990"/>
                    </a:lnTo>
                    <a:lnTo>
                      <a:pt x="1522" y="988"/>
                    </a:lnTo>
                    <a:lnTo>
                      <a:pt x="1519" y="983"/>
                    </a:lnTo>
                    <a:lnTo>
                      <a:pt x="1519" y="982"/>
                    </a:lnTo>
                    <a:lnTo>
                      <a:pt x="1518" y="981"/>
                    </a:lnTo>
                    <a:lnTo>
                      <a:pt x="1518" y="979"/>
                    </a:lnTo>
                    <a:lnTo>
                      <a:pt x="1517" y="979"/>
                    </a:lnTo>
                    <a:lnTo>
                      <a:pt x="1513" y="975"/>
                    </a:lnTo>
                    <a:lnTo>
                      <a:pt x="1512" y="975"/>
                    </a:lnTo>
                    <a:lnTo>
                      <a:pt x="1505" y="970"/>
                    </a:lnTo>
                    <a:lnTo>
                      <a:pt x="1498" y="967"/>
                    </a:lnTo>
                    <a:lnTo>
                      <a:pt x="1498" y="961"/>
                    </a:lnTo>
                    <a:lnTo>
                      <a:pt x="1500" y="960"/>
                    </a:lnTo>
                    <a:lnTo>
                      <a:pt x="1500" y="957"/>
                    </a:lnTo>
                    <a:lnTo>
                      <a:pt x="1500" y="954"/>
                    </a:lnTo>
                    <a:lnTo>
                      <a:pt x="1498" y="948"/>
                    </a:lnTo>
                    <a:lnTo>
                      <a:pt x="1497" y="944"/>
                    </a:lnTo>
                    <a:lnTo>
                      <a:pt x="1497" y="943"/>
                    </a:lnTo>
                    <a:lnTo>
                      <a:pt x="1492" y="937"/>
                    </a:lnTo>
                    <a:lnTo>
                      <a:pt x="1496" y="933"/>
                    </a:lnTo>
                    <a:lnTo>
                      <a:pt x="1501" y="940"/>
                    </a:lnTo>
                    <a:lnTo>
                      <a:pt x="1504" y="945"/>
                    </a:lnTo>
                    <a:lnTo>
                      <a:pt x="1504" y="947"/>
                    </a:lnTo>
                    <a:lnTo>
                      <a:pt x="1506" y="950"/>
                    </a:lnTo>
                    <a:lnTo>
                      <a:pt x="1512" y="958"/>
                    </a:lnTo>
                    <a:lnTo>
                      <a:pt x="1515" y="962"/>
                    </a:lnTo>
                    <a:lnTo>
                      <a:pt x="1517" y="961"/>
                    </a:lnTo>
                    <a:lnTo>
                      <a:pt x="1518" y="960"/>
                    </a:lnTo>
                    <a:lnTo>
                      <a:pt x="1518" y="962"/>
                    </a:lnTo>
                    <a:lnTo>
                      <a:pt x="1519" y="962"/>
                    </a:lnTo>
                    <a:lnTo>
                      <a:pt x="1521" y="964"/>
                    </a:lnTo>
                    <a:lnTo>
                      <a:pt x="1526" y="967"/>
                    </a:lnTo>
                    <a:lnTo>
                      <a:pt x="1534" y="973"/>
                    </a:lnTo>
                    <a:lnTo>
                      <a:pt x="1534" y="974"/>
                    </a:lnTo>
                    <a:lnTo>
                      <a:pt x="1533" y="977"/>
                    </a:lnTo>
                    <a:lnTo>
                      <a:pt x="1530" y="978"/>
                    </a:lnTo>
                    <a:lnTo>
                      <a:pt x="1527" y="979"/>
                    </a:lnTo>
                    <a:lnTo>
                      <a:pt x="1526" y="981"/>
                    </a:lnTo>
                    <a:lnTo>
                      <a:pt x="1523" y="987"/>
                    </a:lnTo>
                    <a:lnTo>
                      <a:pt x="1527" y="991"/>
                    </a:lnTo>
                    <a:lnTo>
                      <a:pt x="1529" y="992"/>
                    </a:lnTo>
                    <a:lnTo>
                      <a:pt x="1531" y="991"/>
                    </a:lnTo>
                    <a:lnTo>
                      <a:pt x="1533" y="990"/>
                    </a:lnTo>
                    <a:lnTo>
                      <a:pt x="1534" y="987"/>
                    </a:lnTo>
                    <a:lnTo>
                      <a:pt x="1539" y="987"/>
                    </a:lnTo>
                    <a:lnTo>
                      <a:pt x="1540" y="988"/>
                    </a:lnTo>
                    <a:lnTo>
                      <a:pt x="1539" y="992"/>
                    </a:lnTo>
                    <a:lnTo>
                      <a:pt x="1538" y="992"/>
                    </a:lnTo>
                    <a:lnTo>
                      <a:pt x="1536" y="991"/>
                    </a:lnTo>
                    <a:lnTo>
                      <a:pt x="1533" y="995"/>
                    </a:lnTo>
                    <a:lnTo>
                      <a:pt x="1523" y="1002"/>
                    </a:lnTo>
                    <a:lnTo>
                      <a:pt x="1522" y="1004"/>
                    </a:lnTo>
                    <a:lnTo>
                      <a:pt x="1519" y="1007"/>
                    </a:lnTo>
                    <a:lnTo>
                      <a:pt x="1519" y="1008"/>
                    </a:lnTo>
                    <a:lnTo>
                      <a:pt x="1509" y="991"/>
                    </a:lnTo>
                    <a:lnTo>
                      <a:pt x="1508" y="982"/>
                    </a:lnTo>
                    <a:lnTo>
                      <a:pt x="1506" y="981"/>
                    </a:lnTo>
                    <a:lnTo>
                      <a:pt x="1505" y="981"/>
                    </a:lnTo>
                    <a:lnTo>
                      <a:pt x="1504" y="986"/>
                    </a:lnTo>
                    <a:lnTo>
                      <a:pt x="1502" y="988"/>
                    </a:lnTo>
                    <a:lnTo>
                      <a:pt x="1502" y="994"/>
                    </a:lnTo>
                    <a:lnTo>
                      <a:pt x="1506" y="1000"/>
                    </a:lnTo>
                    <a:lnTo>
                      <a:pt x="1508" y="1003"/>
                    </a:lnTo>
                    <a:lnTo>
                      <a:pt x="1510" y="1005"/>
                    </a:lnTo>
                    <a:lnTo>
                      <a:pt x="1506" y="1004"/>
                    </a:lnTo>
                    <a:lnTo>
                      <a:pt x="1505" y="1002"/>
                    </a:lnTo>
                    <a:lnTo>
                      <a:pt x="1502" y="1000"/>
                    </a:lnTo>
                    <a:lnTo>
                      <a:pt x="1502" y="999"/>
                    </a:lnTo>
                    <a:lnTo>
                      <a:pt x="1500" y="987"/>
                    </a:lnTo>
                    <a:lnTo>
                      <a:pt x="1500" y="986"/>
                    </a:lnTo>
                    <a:lnTo>
                      <a:pt x="1500" y="983"/>
                    </a:lnTo>
                    <a:lnTo>
                      <a:pt x="1500" y="981"/>
                    </a:lnTo>
                    <a:lnTo>
                      <a:pt x="1500" y="978"/>
                    </a:lnTo>
                    <a:lnTo>
                      <a:pt x="1500" y="974"/>
                    </a:lnTo>
                    <a:lnTo>
                      <a:pt x="1498" y="974"/>
                    </a:lnTo>
                    <a:lnTo>
                      <a:pt x="1497" y="973"/>
                    </a:lnTo>
                    <a:lnTo>
                      <a:pt x="1496" y="974"/>
                    </a:lnTo>
                    <a:lnTo>
                      <a:pt x="1493" y="977"/>
                    </a:lnTo>
                    <a:lnTo>
                      <a:pt x="1493" y="978"/>
                    </a:lnTo>
                    <a:lnTo>
                      <a:pt x="1492" y="981"/>
                    </a:lnTo>
                    <a:lnTo>
                      <a:pt x="1492" y="982"/>
                    </a:lnTo>
                    <a:lnTo>
                      <a:pt x="1492" y="988"/>
                    </a:lnTo>
                    <a:lnTo>
                      <a:pt x="1492" y="990"/>
                    </a:lnTo>
                    <a:lnTo>
                      <a:pt x="1492" y="992"/>
                    </a:lnTo>
                    <a:lnTo>
                      <a:pt x="1491" y="998"/>
                    </a:lnTo>
                    <a:lnTo>
                      <a:pt x="1489" y="1003"/>
                    </a:lnTo>
                    <a:lnTo>
                      <a:pt x="1485" y="1011"/>
                    </a:lnTo>
                    <a:lnTo>
                      <a:pt x="1485" y="1012"/>
                    </a:lnTo>
                    <a:lnTo>
                      <a:pt x="1479" y="1015"/>
                    </a:lnTo>
                    <a:lnTo>
                      <a:pt x="1464" y="1024"/>
                    </a:lnTo>
                    <a:lnTo>
                      <a:pt x="1462" y="1025"/>
                    </a:lnTo>
                    <a:lnTo>
                      <a:pt x="1461" y="1026"/>
                    </a:lnTo>
                    <a:lnTo>
                      <a:pt x="1459" y="1029"/>
                    </a:lnTo>
                    <a:lnTo>
                      <a:pt x="1459" y="1030"/>
                    </a:lnTo>
                    <a:lnTo>
                      <a:pt x="1459" y="1032"/>
                    </a:lnTo>
                    <a:lnTo>
                      <a:pt x="1462" y="1033"/>
                    </a:lnTo>
                    <a:lnTo>
                      <a:pt x="1478" y="1028"/>
                    </a:lnTo>
                    <a:lnTo>
                      <a:pt x="1485" y="1024"/>
                    </a:lnTo>
                    <a:lnTo>
                      <a:pt x="1487" y="1022"/>
                    </a:lnTo>
                    <a:lnTo>
                      <a:pt x="1488" y="1021"/>
                    </a:lnTo>
                    <a:lnTo>
                      <a:pt x="1488" y="1020"/>
                    </a:lnTo>
                    <a:lnTo>
                      <a:pt x="1487" y="1019"/>
                    </a:lnTo>
                    <a:lnTo>
                      <a:pt x="1485" y="1020"/>
                    </a:lnTo>
                    <a:lnTo>
                      <a:pt x="1485" y="1019"/>
                    </a:lnTo>
                    <a:lnTo>
                      <a:pt x="1487" y="1017"/>
                    </a:lnTo>
                    <a:lnTo>
                      <a:pt x="1493" y="1016"/>
                    </a:lnTo>
                    <a:lnTo>
                      <a:pt x="1495" y="1016"/>
                    </a:lnTo>
                    <a:lnTo>
                      <a:pt x="1500" y="1025"/>
                    </a:lnTo>
                    <a:lnTo>
                      <a:pt x="1500" y="1026"/>
                    </a:lnTo>
                    <a:lnTo>
                      <a:pt x="1498" y="1029"/>
                    </a:lnTo>
                    <a:lnTo>
                      <a:pt x="1497" y="1032"/>
                    </a:lnTo>
                    <a:lnTo>
                      <a:pt x="1496" y="1032"/>
                    </a:lnTo>
                    <a:lnTo>
                      <a:pt x="1493" y="1033"/>
                    </a:lnTo>
                    <a:lnTo>
                      <a:pt x="1491" y="1033"/>
                    </a:lnTo>
                    <a:lnTo>
                      <a:pt x="1489" y="1033"/>
                    </a:lnTo>
                    <a:lnTo>
                      <a:pt x="1487" y="1030"/>
                    </a:lnTo>
                    <a:lnTo>
                      <a:pt x="1485" y="1030"/>
                    </a:lnTo>
                    <a:lnTo>
                      <a:pt x="1483" y="1030"/>
                    </a:lnTo>
                    <a:lnTo>
                      <a:pt x="1481" y="1032"/>
                    </a:lnTo>
                    <a:lnTo>
                      <a:pt x="1479" y="1033"/>
                    </a:lnTo>
                    <a:lnTo>
                      <a:pt x="1478" y="1034"/>
                    </a:lnTo>
                    <a:lnTo>
                      <a:pt x="1475" y="1043"/>
                    </a:lnTo>
                    <a:lnTo>
                      <a:pt x="1475" y="1046"/>
                    </a:lnTo>
                    <a:lnTo>
                      <a:pt x="1478" y="1047"/>
                    </a:lnTo>
                    <a:lnTo>
                      <a:pt x="1479" y="1047"/>
                    </a:lnTo>
                    <a:lnTo>
                      <a:pt x="1481" y="1047"/>
                    </a:lnTo>
                    <a:lnTo>
                      <a:pt x="1483" y="1047"/>
                    </a:lnTo>
                    <a:lnTo>
                      <a:pt x="1485" y="1047"/>
                    </a:lnTo>
                    <a:lnTo>
                      <a:pt x="1487" y="1046"/>
                    </a:lnTo>
                    <a:lnTo>
                      <a:pt x="1489" y="1046"/>
                    </a:lnTo>
                    <a:lnTo>
                      <a:pt x="1495" y="1049"/>
                    </a:lnTo>
                    <a:lnTo>
                      <a:pt x="1502" y="1054"/>
                    </a:lnTo>
                    <a:lnTo>
                      <a:pt x="1501" y="1055"/>
                    </a:lnTo>
                    <a:lnTo>
                      <a:pt x="1501" y="1056"/>
                    </a:lnTo>
                    <a:lnTo>
                      <a:pt x="1492" y="1056"/>
                    </a:lnTo>
                    <a:lnTo>
                      <a:pt x="1487" y="1056"/>
                    </a:lnTo>
                    <a:lnTo>
                      <a:pt x="1485" y="1056"/>
                    </a:lnTo>
                    <a:lnTo>
                      <a:pt x="1484" y="1055"/>
                    </a:lnTo>
                    <a:lnTo>
                      <a:pt x="1476" y="1054"/>
                    </a:lnTo>
                    <a:lnTo>
                      <a:pt x="1474" y="1054"/>
                    </a:lnTo>
                    <a:lnTo>
                      <a:pt x="1472" y="1054"/>
                    </a:lnTo>
                    <a:lnTo>
                      <a:pt x="1471" y="1054"/>
                    </a:lnTo>
                    <a:lnTo>
                      <a:pt x="1470" y="1054"/>
                    </a:lnTo>
                    <a:lnTo>
                      <a:pt x="1468" y="1055"/>
                    </a:lnTo>
                    <a:lnTo>
                      <a:pt x="1467" y="1055"/>
                    </a:lnTo>
                    <a:lnTo>
                      <a:pt x="1471" y="1059"/>
                    </a:lnTo>
                    <a:lnTo>
                      <a:pt x="1472" y="1060"/>
                    </a:lnTo>
                    <a:lnTo>
                      <a:pt x="1474" y="1060"/>
                    </a:lnTo>
                    <a:lnTo>
                      <a:pt x="1476" y="1059"/>
                    </a:lnTo>
                    <a:lnTo>
                      <a:pt x="1479" y="1066"/>
                    </a:lnTo>
                    <a:lnTo>
                      <a:pt x="1481" y="1076"/>
                    </a:lnTo>
                    <a:lnTo>
                      <a:pt x="1485" y="1085"/>
                    </a:lnTo>
                    <a:lnTo>
                      <a:pt x="1484" y="1089"/>
                    </a:lnTo>
                    <a:lnTo>
                      <a:pt x="1475" y="1091"/>
                    </a:lnTo>
                    <a:lnTo>
                      <a:pt x="1474" y="1093"/>
                    </a:lnTo>
                    <a:lnTo>
                      <a:pt x="1470" y="1098"/>
                    </a:lnTo>
                    <a:lnTo>
                      <a:pt x="1468" y="1098"/>
                    </a:lnTo>
                    <a:lnTo>
                      <a:pt x="1467" y="1100"/>
                    </a:lnTo>
                    <a:lnTo>
                      <a:pt x="1459" y="1098"/>
                    </a:lnTo>
                    <a:lnTo>
                      <a:pt x="1458" y="1097"/>
                    </a:lnTo>
                    <a:lnTo>
                      <a:pt x="1458" y="1096"/>
                    </a:lnTo>
                    <a:lnTo>
                      <a:pt x="1457" y="1096"/>
                    </a:lnTo>
                    <a:lnTo>
                      <a:pt x="1455" y="1096"/>
                    </a:lnTo>
                    <a:lnTo>
                      <a:pt x="1454" y="1096"/>
                    </a:lnTo>
                    <a:lnTo>
                      <a:pt x="1450" y="1100"/>
                    </a:lnTo>
                    <a:lnTo>
                      <a:pt x="1450" y="1101"/>
                    </a:lnTo>
                    <a:lnTo>
                      <a:pt x="1449" y="1102"/>
                    </a:lnTo>
                    <a:lnTo>
                      <a:pt x="1449" y="1104"/>
                    </a:lnTo>
                    <a:lnTo>
                      <a:pt x="1453" y="1110"/>
                    </a:lnTo>
                    <a:lnTo>
                      <a:pt x="1453" y="1114"/>
                    </a:lnTo>
                    <a:lnTo>
                      <a:pt x="1445" y="1127"/>
                    </a:lnTo>
                    <a:lnTo>
                      <a:pt x="1437" y="1139"/>
                    </a:lnTo>
                    <a:lnTo>
                      <a:pt x="1436" y="1140"/>
                    </a:lnTo>
                    <a:lnTo>
                      <a:pt x="1438" y="1143"/>
                    </a:lnTo>
                    <a:lnTo>
                      <a:pt x="1441" y="1143"/>
                    </a:lnTo>
                    <a:lnTo>
                      <a:pt x="1443" y="1142"/>
                    </a:lnTo>
                    <a:lnTo>
                      <a:pt x="1446" y="1140"/>
                    </a:lnTo>
                    <a:lnTo>
                      <a:pt x="1453" y="1136"/>
                    </a:lnTo>
                    <a:lnTo>
                      <a:pt x="1464" y="1138"/>
                    </a:lnTo>
                    <a:lnTo>
                      <a:pt x="1466" y="1138"/>
                    </a:lnTo>
                    <a:lnTo>
                      <a:pt x="1467" y="1138"/>
                    </a:lnTo>
                    <a:lnTo>
                      <a:pt x="1467" y="1140"/>
                    </a:lnTo>
                    <a:lnTo>
                      <a:pt x="1462" y="1142"/>
                    </a:lnTo>
                    <a:lnTo>
                      <a:pt x="1462" y="1143"/>
                    </a:lnTo>
                    <a:lnTo>
                      <a:pt x="1467" y="1147"/>
                    </a:lnTo>
                    <a:lnTo>
                      <a:pt x="1471" y="1148"/>
                    </a:lnTo>
                    <a:lnTo>
                      <a:pt x="1470" y="1149"/>
                    </a:lnTo>
                    <a:lnTo>
                      <a:pt x="1468" y="1151"/>
                    </a:lnTo>
                    <a:lnTo>
                      <a:pt x="1464" y="1149"/>
                    </a:lnTo>
                    <a:lnTo>
                      <a:pt x="1461" y="1148"/>
                    </a:lnTo>
                    <a:lnTo>
                      <a:pt x="1461" y="1147"/>
                    </a:lnTo>
                    <a:lnTo>
                      <a:pt x="1459" y="1147"/>
                    </a:lnTo>
                    <a:lnTo>
                      <a:pt x="1458" y="1143"/>
                    </a:lnTo>
                    <a:lnTo>
                      <a:pt x="1454" y="1142"/>
                    </a:lnTo>
                    <a:lnTo>
                      <a:pt x="1451" y="1143"/>
                    </a:lnTo>
                    <a:lnTo>
                      <a:pt x="1447" y="1147"/>
                    </a:lnTo>
                    <a:lnTo>
                      <a:pt x="1447" y="1148"/>
                    </a:lnTo>
                    <a:lnTo>
                      <a:pt x="1450" y="1155"/>
                    </a:lnTo>
                    <a:lnTo>
                      <a:pt x="1455" y="1160"/>
                    </a:lnTo>
                    <a:lnTo>
                      <a:pt x="1457" y="1160"/>
                    </a:lnTo>
                    <a:lnTo>
                      <a:pt x="1466" y="1163"/>
                    </a:lnTo>
                    <a:lnTo>
                      <a:pt x="1476" y="1165"/>
                    </a:lnTo>
                    <a:lnTo>
                      <a:pt x="1489" y="1169"/>
                    </a:lnTo>
                    <a:lnTo>
                      <a:pt x="1489" y="1170"/>
                    </a:lnTo>
                    <a:lnTo>
                      <a:pt x="1491" y="1174"/>
                    </a:lnTo>
                    <a:lnTo>
                      <a:pt x="1489" y="1180"/>
                    </a:lnTo>
                    <a:lnTo>
                      <a:pt x="1488" y="1193"/>
                    </a:lnTo>
                    <a:lnTo>
                      <a:pt x="1487" y="1195"/>
                    </a:lnTo>
                    <a:lnTo>
                      <a:pt x="1484" y="1199"/>
                    </a:lnTo>
                    <a:lnTo>
                      <a:pt x="1480" y="1208"/>
                    </a:lnTo>
                    <a:lnTo>
                      <a:pt x="1476" y="1207"/>
                    </a:lnTo>
                    <a:lnTo>
                      <a:pt x="1472" y="1207"/>
                    </a:lnTo>
                    <a:lnTo>
                      <a:pt x="1472" y="1195"/>
                    </a:lnTo>
                    <a:lnTo>
                      <a:pt x="1472" y="1194"/>
                    </a:lnTo>
                    <a:lnTo>
                      <a:pt x="1474" y="1190"/>
                    </a:lnTo>
                    <a:lnTo>
                      <a:pt x="1475" y="1189"/>
                    </a:lnTo>
                    <a:lnTo>
                      <a:pt x="1476" y="1189"/>
                    </a:lnTo>
                    <a:lnTo>
                      <a:pt x="1478" y="1186"/>
                    </a:lnTo>
                    <a:lnTo>
                      <a:pt x="1476" y="1178"/>
                    </a:lnTo>
                    <a:lnTo>
                      <a:pt x="1476" y="1177"/>
                    </a:lnTo>
                    <a:lnTo>
                      <a:pt x="1475" y="1174"/>
                    </a:lnTo>
                    <a:lnTo>
                      <a:pt x="1475" y="1173"/>
                    </a:lnTo>
                    <a:lnTo>
                      <a:pt x="1471" y="1172"/>
                    </a:lnTo>
                    <a:lnTo>
                      <a:pt x="1470" y="1172"/>
                    </a:lnTo>
                    <a:lnTo>
                      <a:pt x="1462" y="1170"/>
                    </a:lnTo>
                    <a:lnTo>
                      <a:pt x="1461" y="1172"/>
                    </a:lnTo>
                    <a:lnTo>
                      <a:pt x="1455" y="1172"/>
                    </a:lnTo>
                    <a:lnTo>
                      <a:pt x="1454" y="1172"/>
                    </a:lnTo>
                    <a:lnTo>
                      <a:pt x="1447" y="1168"/>
                    </a:lnTo>
                    <a:lnTo>
                      <a:pt x="1445" y="1165"/>
                    </a:lnTo>
                    <a:lnTo>
                      <a:pt x="1445" y="1164"/>
                    </a:lnTo>
                    <a:lnTo>
                      <a:pt x="1443" y="1160"/>
                    </a:lnTo>
                    <a:lnTo>
                      <a:pt x="1442" y="1159"/>
                    </a:lnTo>
                    <a:lnTo>
                      <a:pt x="1441" y="1159"/>
                    </a:lnTo>
                    <a:lnTo>
                      <a:pt x="1438" y="1159"/>
                    </a:lnTo>
                    <a:lnTo>
                      <a:pt x="1436" y="1160"/>
                    </a:lnTo>
                    <a:lnTo>
                      <a:pt x="1426" y="1169"/>
                    </a:lnTo>
                    <a:lnTo>
                      <a:pt x="1424" y="1172"/>
                    </a:lnTo>
                    <a:lnTo>
                      <a:pt x="1424" y="1173"/>
                    </a:lnTo>
                    <a:lnTo>
                      <a:pt x="1426" y="1174"/>
                    </a:lnTo>
                    <a:lnTo>
                      <a:pt x="1432" y="1183"/>
                    </a:lnTo>
                    <a:lnTo>
                      <a:pt x="1433" y="1193"/>
                    </a:lnTo>
                    <a:lnTo>
                      <a:pt x="1424" y="1193"/>
                    </a:lnTo>
                    <a:lnTo>
                      <a:pt x="1420" y="1195"/>
                    </a:lnTo>
                    <a:lnTo>
                      <a:pt x="1421" y="1204"/>
                    </a:lnTo>
                    <a:lnTo>
                      <a:pt x="1424" y="1206"/>
                    </a:lnTo>
                    <a:lnTo>
                      <a:pt x="1426" y="1207"/>
                    </a:lnTo>
                    <a:lnTo>
                      <a:pt x="1430" y="1216"/>
                    </a:lnTo>
                    <a:lnTo>
                      <a:pt x="1426" y="1219"/>
                    </a:lnTo>
                    <a:lnTo>
                      <a:pt x="1421" y="1219"/>
                    </a:lnTo>
                    <a:lnTo>
                      <a:pt x="1420" y="1219"/>
                    </a:lnTo>
                    <a:lnTo>
                      <a:pt x="1419" y="1220"/>
                    </a:lnTo>
                    <a:lnTo>
                      <a:pt x="1419" y="1221"/>
                    </a:lnTo>
                    <a:lnTo>
                      <a:pt x="1419" y="1223"/>
                    </a:lnTo>
                    <a:lnTo>
                      <a:pt x="1420" y="1224"/>
                    </a:lnTo>
                    <a:lnTo>
                      <a:pt x="1428" y="1228"/>
                    </a:lnTo>
                    <a:lnTo>
                      <a:pt x="1436" y="1229"/>
                    </a:lnTo>
                    <a:lnTo>
                      <a:pt x="1437" y="1229"/>
                    </a:lnTo>
                    <a:lnTo>
                      <a:pt x="1437" y="1231"/>
                    </a:lnTo>
                    <a:lnTo>
                      <a:pt x="1433" y="1231"/>
                    </a:lnTo>
                    <a:lnTo>
                      <a:pt x="1421" y="1235"/>
                    </a:lnTo>
                    <a:lnTo>
                      <a:pt x="1417" y="1233"/>
                    </a:lnTo>
                    <a:lnTo>
                      <a:pt x="1416" y="1232"/>
                    </a:lnTo>
                    <a:lnTo>
                      <a:pt x="1413" y="1236"/>
                    </a:lnTo>
                    <a:lnTo>
                      <a:pt x="1408" y="1245"/>
                    </a:lnTo>
                    <a:lnTo>
                      <a:pt x="1409" y="1249"/>
                    </a:lnTo>
                    <a:lnTo>
                      <a:pt x="1415" y="1254"/>
                    </a:lnTo>
                    <a:lnTo>
                      <a:pt x="1415" y="1255"/>
                    </a:lnTo>
                    <a:lnTo>
                      <a:pt x="1416" y="1255"/>
                    </a:lnTo>
                    <a:lnTo>
                      <a:pt x="1421" y="1254"/>
                    </a:lnTo>
                    <a:lnTo>
                      <a:pt x="1424" y="1254"/>
                    </a:lnTo>
                    <a:lnTo>
                      <a:pt x="1437" y="1262"/>
                    </a:lnTo>
                    <a:lnTo>
                      <a:pt x="1447" y="1254"/>
                    </a:lnTo>
                    <a:lnTo>
                      <a:pt x="1453" y="1249"/>
                    </a:lnTo>
                    <a:lnTo>
                      <a:pt x="1449" y="1255"/>
                    </a:lnTo>
                    <a:lnTo>
                      <a:pt x="1449" y="1257"/>
                    </a:lnTo>
                    <a:lnTo>
                      <a:pt x="1447" y="1258"/>
                    </a:lnTo>
                    <a:lnTo>
                      <a:pt x="1446" y="1262"/>
                    </a:lnTo>
                    <a:lnTo>
                      <a:pt x="1447" y="1271"/>
                    </a:lnTo>
                    <a:lnTo>
                      <a:pt x="1449" y="1272"/>
                    </a:lnTo>
                    <a:lnTo>
                      <a:pt x="1450" y="1274"/>
                    </a:lnTo>
                    <a:lnTo>
                      <a:pt x="1451" y="1275"/>
                    </a:lnTo>
                    <a:lnTo>
                      <a:pt x="1453" y="1274"/>
                    </a:lnTo>
                    <a:lnTo>
                      <a:pt x="1454" y="1274"/>
                    </a:lnTo>
                    <a:lnTo>
                      <a:pt x="1455" y="1275"/>
                    </a:lnTo>
                    <a:lnTo>
                      <a:pt x="1457" y="1275"/>
                    </a:lnTo>
                    <a:lnTo>
                      <a:pt x="1454" y="1280"/>
                    </a:lnTo>
                    <a:lnTo>
                      <a:pt x="1451" y="1279"/>
                    </a:lnTo>
                    <a:lnTo>
                      <a:pt x="1450" y="1279"/>
                    </a:lnTo>
                    <a:lnTo>
                      <a:pt x="1447" y="1278"/>
                    </a:lnTo>
                    <a:lnTo>
                      <a:pt x="1437" y="1275"/>
                    </a:lnTo>
                    <a:lnTo>
                      <a:pt x="1436" y="1274"/>
                    </a:lnTo>
                    <a:lnTo>
                      <a:pt x="1434" y="1274"/>
                    </a:lnTo>
                    <a:lnTo>
                      <a:pt x="1432" y="1271"/>
                    </a:lnTo>
                    <a:lnTo>
                      <a:pt x="1432" y="1270"/>
                    </a:lnTo>
                    <a:lnTo>
                      <a:pt x="1428" y="1261"/>
                    </a:lnTo>
                    <a:lnTo>
                      <a:pt x="1425" y="1258"/>
                    </a:lnTo>
                    <a:lnTo>
                      <a:pt x="1424" y="1258"/>
                    </a:lnTo>
                    <a:lnTo>
                      <a:pt x="1421" y="1259"/>
                    </a:lnTo>
                    <a:lnTo>
                      <a:pt x="1421" y="1261"/>
                    </a:lnTo>
                    <a:lnTo>
                      <a:pt x="1420" y="1262"/>
                    </a:lnTo>
                    <a:lnTo>
                      <a:pt x="1421" y="1262"/>
                    </a:lnTo>
                    <a:lnTo>
                      <a:pt x="1425" y="1270"/>
                    </a:lnTo>
                    <a:lnTo>
                      <a:pt x="1426" y="1272"/>
                    </a:lnTo>
                    <a:lnTo>
                      <a:pt x="1428" y="1274"/>
                    </a:lnTo>
                    <a:lnTo>
                      <a:pt x="1432" y="1276"/>
                    </a:lnTo>
                    <a:lnTo>
                      <a:pt x="1433" y="1278"/>
                    </a:lnTo>
                    <a:lnTo>
                      <a:pt x="1433" y="1280"/>
                    </a:lnTo>
                    <a:lnTo>
                      <a:pt x="1432" y="1282"/>
                    </a:lnTo>
                    <a:lnTo>
                      <a:pt x="1428" y="1284"/>
                    </a:lnTo>
                    <a:lnTo>
                      <a:pt x="1424" y="1287"/>
                    </a:lnTo>
                    <a:lnTo>
                      <a:pt x="1419" y="1284"/>
                    </a:lnTo>
                    <a:lnTo>
                      <a:pt x="1419" y="1276"/>
                    </a:lnTo>
                    <a:lnTo>
                      <a:pt x="1413" y="1267"/>
                    </a:lnTo>
                    <a:lnTo>
                      <a:pt x="1412" y="1267"/>
                    </a:lnTo>
                    <a:lnTo>
                      <a:pt x="1399" y="1254"/>
                    </a:lnTo>
                    <a:lnTo>
                      <a:pt x="1398" y="1252"/>
                    </a:lnTo>
                    <a:lnTo>
                      <a:pt x="1395" y="1248"/>
                    </a:lnTo>
                    <a:lnTo>
                      <a:pt x="1394" y="1245"/>
                    </a:lnTo>
                    <a:lnTo>
                      <a:pt x="1395" y="1242"/>
                    </a:lnTo>
                    <a:lnTo>
                      <a:pt x="1396" y="1237"/>
                    </a:lnTo>
                    <a:lnTo>
                      <a:pt x="1396" y="1235"/>
                    </a:lnTo>
                    <a:lnTo>
                      <a:pt x="1394" y="1232"/>
                    </a:lnTo>
                    <a:lnTo>
                      <a:pt x="1389" y="1229"/>
                    </a:lnTo>
                    <a:lnTo>
                      <a:pt x="1385" y="1231"/>
                    </a:lnTo>
                    <a:lnTo>
                      <a:pt x="1383" y="1233"/>
                    </a:lnTo>
                    <a:lnTo>
                      <a:pt x="1377" y="1232"/>
                    </a:lnTo>
                    <a:lnTo>
                      <a:pt x="1377" y="1227"/>
                    </a:lnTo>
                    <a:lnTo>
                      <a:pt x="1377" y="1220"/>
                    </a:lnTo>
                    <a:lnTo>
                      <a:pt x="1377" y="1219"/>
                    </a:lnTo>
                    <a:lnTo>
                      <a:pt x="1373" y="1215"/>
                    </a:lnTo>
                    <a:lnTo>
                      <a:pt x="1370" y="1215"/>
                    </a:lnTo>
                    <a:lnTo>
                      <a:pt x="1369" y="1215"/>
                    </a:lnTo>
                    <a:lnTo>
                      <a:pt x="1366" y="1224"/>
                    </a:lnTo>
                    <a:lnTo>
                      <a:pt x="1368" y="1227"/>
                    </a:lnTo>
                    <a:lnTo>
                      <a:pt x="1369" y="1246"/>
                    </a:lnTo>
                    <a:lnTo>
                      <a:pt x="1369" y="1248"/>
                    </a:lnTo>
                    <a:lnTo>
                      <a:pt x="1368" y="1250"/>
                    </a:lnTo>
                    <a:lnTo>
                      <a:pt x="1362" y="1257"/>
                    </a:lnTo>
                    <a:lnTo>
                      <a:pt x="1360" y="1254"/>
                    </a:lnTo>
                    <a:lnTo>
                      <a:pt x="1361" y="1249"/>
                    </a:lnTo>
                    <a:lnTo>
                      <a:pt x="1361" y="1248"/>
                    </a:lnTo>
                    <a:lnTo>
                      <a:pt x="1360" y="1245"/>
                    </a:lnTo>
                    <a:lnTo>
                      <a:pt x="1358" y="1242"/>
                    </a:lnTo>
                    <a:lnTo>
                      <a:pt x="1358" y="1241"/>
                    </a:lnTo>
                    <a:lnTo>
                      <a:pt x="1357" y="1240"/>
                    </a:lnTo>
                    <a:lnTo>
                      <a:pt x="1354" y="1238"/>
                    </a:lnTo>
                    <a:lnTo>
                      <a:pt x="1348" y="1242"/>
                    </a:lnTo>
                    <a:lnTo>
                      <a:pt x="1347" y="1245"/>
                    </a:lnTo>
                    <a:lnTo>
                      <a:pt x="1337" y="1261"/>
                    </a:lnTo>
                    <a:lnTo>
                      <a:pt x="1331" y="1274"/>
                    </a:lnTo>
                    <a:lnTo>
                      <a:pt x="1330" y="1274"/>
                    </a:lnTo>
                    <a:lnTo>
                      <a:pt x="1323" y="1284"/>
                    </a:lnTo>
                    <a:lnTo>
                      <a:pt x="1317" y="1293"/>
                    </a:lnTo>
                    <a:lnTo>
                      <a:pt x="1319" y="1284"/>
                    </a:lnTo>
                    <a:lnTo>
                      <a:pt x="1320" y="1283"/>
                    </a:lnTo>
                    <a:lnTo>
                      <a:pt x="1322" y="1278"/>
                    </a:lnTo>
                    <a:lnTo>
                      <a:pt x="1331" y="1259"/>
                    </a:lnTo>
                    <a:lnTo>
                      <a:pt x="1324" y="1258"/>
                    </a:lnTo>
                    <a:lnTo>
                      <a:pt x="1324" y="1259"/>
                    </a:lnTo>
                    <a:lnTo>
                      <a:pt x="1317" y="1266"/>
                    </a:lnTo>
                    <a:lnTo>
                      <a:pt x="1318" y="1262"/>
                    </a:lnTo>
                    <a:lnTo>
                      <a:pt x="1319" y="1259"/>
                    </a:lnTo>
                    <a:lnTo>
                      <a:pt x="1323" y="1254"/>
                    </a:lnTo>
                    <a:lnTo>
                      <a:pt x="1326" y="1250"/>
                    </a:lnTo>
                    <a:lnTo>
                      <a:pt x="1328" y="1248"/>
                    </a:lnTo>
                    <a:lnTo>
                      <a:pt x="1334" y="1240"/>
                    </a:lnTo>
                    <a:lnTo>
                      <a:pt x="1337" y="1233"/>
                    </a:lnTo>
                    <a:lnTo>
                      <a:pt x="1339" y="1233"/>
                    </a:lnTo>
                    <a:lnTo>
                      <a:pt x="1339" y="1232"/>
                    </a:lnTo>
                    <a:lnTo>
                      <a:pt x="1340" y="1228"/>
                    </a:lnTo>
                    <a:lnTo>
                      <a:pt x="1340" y="1227"/>
                    </a:lnTo>
                    <a:lnTo>
                      <a:pt x="1339" y="1221"/>
                    </a:lnTo>
                    <a:lnTo>
                      <a:pt x="1337" y="1220"/>
                    </a:lnTo>
                    <a:lnTo>
                      <a:pt x="1334" y="1215"/>
                    </a:lnTo>
                    <a:lnTo>
                      <a:pt x="1328" y="1212"/>
                    </a:lnTo>
                    <a:lnTo>
                      <a:pt x="1327" y="1211"/>
                    </a:lnTo>
                    <a:lnTo>
                      <a:pt x="1320" y="1210"/>
                    </a:lnTo>
                    <a:lnTo>
                      <a:pt x="1319" y="1210"/>
                    </a:lnTo>
                    <a:lnTo>
                      <a:pt x="1318" y="1210"/>
                    </a:lnTo>
                    <a:lnTo>
                      <a:pt x="1317" y="1211"/>
                    </a:lnTo>
                    <a:lnTo>
                      <a:pt x="1315" y="1215"/>
                    </a:lnTo>
                    <a:lnTo>
                      <a:pt x="1310" y="1225"/>
                    </a:lnTo>
                    <a:lnTo>
                      <a:pt x="1310" y="1231"/>
                    </a:lnTo>
                    <a:lnTo>
                      <a:pt x="1307" y="1240"/>
                    </a:lnTo>
                    <a:lnTo>
                      <a:pt x="1307" y="1244"/>
                    </a:lnTo>
                    <a:lnTo>
                      <a:pt x="1307" y="1246"/>
                    </a:lnTo>
                    <a:lnTo>
                      <a:pt x="1307" y="1250"/>
                    </a:lnTo>
                    <a:lnTo>
                      <a:pt x="1306" y="1254"/>
                    </a:lnTo>
                    <a:lnTo>
                      <a:pt x="1305" y="1255"/>
                    </a:lnTo>
                    <a:lnTo>
                      <a:pt x="1305" y="1257"/>
                    </a:lnTo>
                    <a:lnTo>
                      <a:pt x="1299" y="1258"/>
                    </a:lnTo>
                    <a:lnTo>
                      <a:pt x="1293" y="1259"/>
                    </a:lnTo>
                    <a:lnTo>
                      <a:pt x="1288" y="1258"/>
                    </a:lnTo>
                    <a:lnTo>
                      <a:pt x="1288" y="1257"/>
                    </a:lnTo>
                    <a:lnTo>
                      <a:pt x="1286" y="1258"/>
                    </a:lnTo>
                    <a:lnTo>
                      <a:pt x="1281" y="1259"/>
                    </a:lnTo>
                    <a:lnTo>
                      <a:pt x="1280" y="1259"/>
                    </a:lnTo>
                    <a:lnTo>
                      <a:pt x="1279" y="1259"/>
                    </a:lnTo>
                    <a:lnTo>
                      <a:pt x="1279" y="1261"/>
                    </a:lnTo>
                    <a:lnTo>
                      <a:pt x="1285" y="1269"/>
                    </a:lnTo>
                    <a:lnTo>
                      <a:pt x="1286" y="1269"/>
                    </a:lnTo>
                    <a:lnTo>
                      <a:pt x="1288" y="1270"/>
                    </a:lnTo>
                    <a:lnTo>
                      <a:pt x="1289" y="1271"/>
                    </a:lnTo>
                    <a:lnTo>
                      <a:pt x="1290" y="1271"/>
                    </a:lnTo>
                    <a:lnTo>
                      <a:pt x="1292" y="1271"/>
                    </a:lnTo>
                    <a:lnTo>
                      <a:pt x="1293" y="1270"/>
                    </a:lnTo>
                    <a:lnTo>
                      <a:pt x="1293" y="1269"/>
                    </a:lnTo>
                    <a:lnTo>
                      <a:pt x="1294" y="1267"/>
                    </a:lnTo>
                    <a:lnTo>
                      <a:pt x="1298" y="1267"/>
                    </a:lnTo>
                    <a:lnTo>
                      <a:pt x="1297" y="1275"/>
                    </a:lnTo>
                    <a:lnTo>
                      <a:pt x="1294" y="1284"/>
                    </a:lnTo>
                    <a:lnTo>
                      <a:pt x="1293" y="1292"/>
                    </a:lnTo>
                    <a:lnTo>
                      <a:pt x="1288" y="1295"/>
                    </a:lnTo>
                    <a:lnTo>
                      <a:pt x="1281" y="1293"/>
                    </a:lnTo>
                    <a:lnTo>
                      <a:pt x="1273" y="1288"/>
                    </a:lnTo>
                    <a:lnTo>
                      <a:pt x="1273" y="1284"/>
                    </a:lnTo>
                    <a:lnTo>
                      <a:pt x="1273" y="1282"/>
                    </a:lnTo>
                    <a:lnTo>
                      <a:pt x="1277" y="1272"/>
                    </a:lnTo>
                    <a:lnTo>
                      <a:pt x="1276" y="1271"/>
                    </a:lnTo>
                    <a:lnTo>
                      <a:pt x="1272" y="1269"/>
                    </a:lnTo>
                    <a:lnTo>
                      <a:pt x="1267" y="1265"/>
                    </a:lnTo>
                    <a:lnTo>
                      <a:pt x="1268" y="1265"/>
                    </a:lnTo>
                    <a:lnTo>
                      <a:pt x="1267" y="1262"/>
                    </a:lnTo>
                    <a:lnTo>
                      <a:pt x="1264" y="1259"/>
                    </a:lnTo>
                    <a:lnTo>
                      <a:pt x="1260" y="1259"/>
                    </a:lnTo>
                    <a:lnTo>
                      <a:pt x="1252" y="1258"/>
                    </a:lnTo>
                    <a:lnTo>
                      <a:pt x="1245" y="1255"/>
                    </a:lnTo>
                    <a:lnTo>
                      <a:pt x="1241" y="1252"/>
                    </a:lnTo>
                    <a:lnTo>
                      <a:pt x="1239" y="1246"/>
                    </a:lnTo>
                    <a:lnTo>
                      <a:pt x="1238" y="1245"/>
                    </a:lnTo>
                    <a:lnTo>
                      <a:pt x="1237" y="1241"/>
                    </a:lnTo>
                    <a:lnTo>
                      <a:pt x="1237" y="1240"/>
                    </a:lnTo>
                    <a:lnTo>
                      <a:pt x="1235" y="1238"/>
                    </a:lnTo>
                    <a:lnTo>
                      <a:pt x="1234" y="1237"/>
                    </a:lnTo>
                    <a:lnTo>
                      <a:pt x="1231" y="1235"/>
                    </a:lnTo>
                    <a:lnTo>
                      <a:pt x="1222" y="1233"/>
                    </a:lnTo>
                    <a:lnTo>
                      <a:pt x="1221" y="1233"/>
                    </a:lnTo>
                    <a:lnTo>
                      <a:pt x="1216" y="1220"/>
                    </a:lnTo>
                    <a:lnTo>
                      <a:pt x="1229" y="1221"/>
                    </a:lnTo>
                    <a:lnTo>
                      <a:pt x="1231" y="1221"/>
                    </a:lnTo>
                    <a:lnTo>
                      <a:pt x="1235" y="1221"/>
                    </a:lnTo>
                    <a:lnTo>
                      <a:pt x="1241" y="1221"/>
                    </a:lnTo>
                    <a:lnTo>
                      <a:pt x="1242" y="1221"/>
                    </a:lnTo>
                    <a:lnTo>
                      <a:pt x="1245" y="1221"/>
                    </a:lnTo>
                    <a:lnTo>
                      <a:pt x="1247" y="1219"/>
                    </a:lnTo>
                    <a:lnTo>
                      <a:pt x="1242" y="1214"/>
                    </a:lnTo>
                    <a:lnTo>
                      <a:pt x="1245" y="1214"/>
                    </a:lnTo>
                    <a:lnTo>
                      <a:pt x="1246" y="1214"/>
                    </a:lnTo>
                    <a:lnTo>
                      <a:pt x="1252" y="1212"/>
                    </a:lnTo>
                    <a:lnTo>
                      <a:pt x="1262" y="1207"/>
                    </a:lnTo>
                    <a:lnTo>
                      <a:pt x="1267" y="1208"/>
                    </a:lnTo>
                    <a:lnTo>
                      <a:pt x="1262" y="1218"/>
                    </a:lnTo>
                    <a:lnTo>
                      <a:pt x="1259" y="1220"/>
                    </a:lnTo>
                    <a:lnTo>
                      <a:pt x="1258" y="1221"/>
                    </a:lnTo>
                    <a:lnTo>
                      <a:pt x="1264" y="1220"/>
                    </a:lnTo>
                    <a:lnTo>
                      <a:pt x="1268" y="1218"/>
                    </a:lnTo>
                    <a:lnTo>
                      <a:pt x="1272" y="1216"/>
                    </a:lnTo>
                    <a:lnTo>
                      <a:pt x="1272" y="1215"/>
                    </a:lnTo>
                    <a:lnTo>
                      <a:pt x="1273" y="1210"/>
                    </a:lnTo>
                    <a:lnTo>
                      <a:pt x="1271" y="1202"/>
                    </a:lnTo>
                    <a:lnTo>
                      <a:pt x="1271" y="1199"/>
                    </a:lnTo>
                    <a:lnTo>
                      <a:pt x="1271" y="1198"/>
                    </a:lnTo>
                    <a:lnTo>
                      <a:pt x="1271" y="1197"/>
                    </a:lnTo>
                    <a:lnTo>
                      <a:pt x="1272" y="1193"/>
                    </a:lnTo>
                    <a:lnTo>
                      <a:pt x="1272" y="1190"/>
                    </a:lnTo>
                    <a:lnTo>
                      <a:pt x="1273" y="1190"/>
                    </a:lnTo>
                    <a:lnTo>
                      <a:pt x="1279" y="1204"/>
                    </a:lnTo>
                    <a:lnTo>
                      <a:pt x="1281" y="1207"/>
                    </a:lnTo>
                    <a:lnTo>
                      <a:pt x="1285" y="1214"/>
                    </a:lnTo>
                    <a:lnTo>
                      <a:pt x="1286" y="1212"/>
                    </a:lnTo>
                    <a:lnTo>
                      <a:pt x="1293" y="1211"/>
                    </a:lnTo>
                    <a:lnTo>
                      <a:pt x="1293" y="1216"/>
                    </a:lnTo>
                    <a:lnTo>
                      <a:pt x="1293" y="1220"/>
                    </a:lnTo>
                    <a:lnTo>
                      <a:pt x="1293" y="1225"/>
                    </a:lnTo>
                    <a:lnTo>
                      <a:pt x="1294" y="1227"/>
                    </a:lnTo>
                    <a:lnTo>
                      <a:pt x="1296" y="1228"/>
                    </a:lnTo>
                    <a:lnTo>
                      <a:pt x="1297" y="1228"/>
                    </a:lnTo>
                    <a:lnTo>
                      <a:pt x="1301" y="1227"/>
                    </a:lnTo>
                    <a:lnTo>
                      <a:pt x="1302" y="1227"/>
                    </a:lnTo>
                    <a:lnTo>
                      <a:pt x="1303" y="1227"/>
                    </a:lnTo>
                    <a:lnTo>
                      <a:pt x="1307" y="1223"/>
                    </a:lnTo>
                    <a:lnTo>
                      <a:pt x="1310" y="1220"/>
                    </a:lnTo>
                    <a:lnTo>
                      <a:pt x="1311" y="1219"/>
                    </a:lnTo>
                    <a:lnTo>
                      <a:pt x="1311" y="1214"/>
                    </a:lnTo>
                    <a:lnTo>
                      <a:pt x="1311" y="1212"/>
                    </a:lnTo>
                    <a:lnTo>
                      <a:pt x="1311" y="1211"/>
                    </a:lnTo>
                    <a:lnTo>
                      <a:pt x="1311" y="1208"/>
                    </a:lnTo>
                    <a:lnTo>
                      <a:pt x="1309" y="1202"/>
                    </a:lnTo>
                    <a:lnTo>
                      <a:pt x="1313" y="1197"/>
                    </a:lnTo>
                    <a:lnTo>
                      <a:pt x="1314" y="1195"/>
                    </a:lnTo>
                    <a:lnTo>
                      <a:pt x="1314" y="1194"/>
                    </a:lnTo>
                    <a:lnTo>
                      <a:pt x="1311" y="1193"/>
                    </a:lnTo>
                    <a:lnTo>
                      <a:pt x="1310" y="1193"/>
                    </a:lnTo>
                    <a:lnTo>
                      <a:pt x="1305" y="1195"/>
                    </a:lnTo>
                    <a:lnTo>
                      <a:pt x="1302" y="1195"/>
                    </a:lnTo>
                    <a:lnTo>
                      <a:pt x="1299" y="1197"/>
                    </a:lnTo>
                    <a:lnTo>
                      <a:pt x="1298" y="1200"/>
                    </a:lnTo>
                    <a:lnTo>
                      <a:pt x="1297" y="1193"/>
                    </a:lnTo>
                    <a:lnTo>
                      <a:pt x="1298" y="1193"/>
                    </a:lnTo>
                    <a:lnTo>
                      <a:pt x="1303" y="1191"/>
                    </a:lnTo>
                    <a:lnTo>
                      <a:pt x="1310" y="1191"/>
                    </a:lnTo>
                    <a:lnTo>
                      <a:pt x="1315" y="1191"/>
                    </a:lnTo>
                    <a:lnTo>
                      <a:pt x="1320" y="1197"/>
                    </a:lnTo>
                    <a:lnTo>
                      <a:pt x="1323" y="1203"/>
                    </a:lnTo>
                    <a:lnTo>
                      <a:pt x="1330" y="1203"/>
                    </a:lnTo>
                    <a:lnTo>
                      <a:pt x="1334" y="1202"/>
                    </a:lnTo>
                    <a:lnTo>
                      <a:pt x="1335" y="1200"/>
                    </a:lnTo>
                    <a:lnTo>
                      <a:pt x="1332" y="1193"/>
                    </a:lnTo>
                    <a:lnTo>
                      <a:pt x="1331" y="1193"/>
                    </a:lnTo>
                    <a:lnTo>
                      <a:pt x="1330" y="1193"/>
                    </a:lnTo>
                    <a:lnTo>
                      <a:pt x="1323" y="1190"/>
                    </a:lnTo>
                    <a:lnTo>
                      <a:pt x="1322" y="1189"/>
                    </a:lnTo>
                    <a:lnTo>
                      <a:pt x="1319" y="1189"/>
                    </a:lnTo>
                    <a:lnTo>
                      <a:pt x="1317" y="1187"/>
                    </a:lnTo>
                    <a:lnTo>
                      <a:pt x="1317" y="1186"/>
                    </a:lnTo>
                    <a:lnTo>
                      <a:pt x="1314" y="1183"/>
                    </a:lnTo>
                    <a:lnTo>
                      <a:pt x="1306" y="1183"/>
                    </a:lnTo>
                    <a:lnTo>
                      <a:pt x="1305" y="1183"/>
                    </a:lnTo>
                    <a:lnTo>
                      <a:pt x="1301" y="1183"/>
                    </a:lnTo>
                    <a:lnTo>
                      <a:pt x="1297" y="1185"/>
                    </a:lnTo>
                    <a:lnTo>
                      <a:pt x="1298" y="1182"/>
                    </a:lnTo>
                    <a:lnTo>
                      <a:pt x="1301" y="1180"/>
                    </a:lnTo>
                    <a:lnTo>
                      <a:pt x="1302" y="1177"/>
                    </a:lnTo>
                    <a:lnTo>
                      <a:pt x="1307" y="1169"/>
                    </a:lnTo>
                    <a:lnTo>
                      <a:pt x="1307" y="1168"/>
                    </a:lnTo>
                    <a:lnTo>
                      <a:pt x="1314" y="1163"/>
                    </a:lnTo>
                    <a:lnTo>
                      <a:pt x="1317" y="1159"/>
                    </a:lnTo>
                    <a:lnTo>
                      <a:pt x="1318" y="1160"/>
                    </a:lnTo>
                    <a:lnTo>
                      <a:pt x="1322" y="1161"/>
                    </a:lnTo>
                    <a:lnTo>
                      <a:pt x="1327" y="1163"/>
                    </a:lnTo>
                    <a:lnTo>
                      <a:pt x="1328" y="1161"/>
                    </a:lnTo>
                    <a:lnTo>
                      <a:pt x="1332" y="1159"/>
                    </a:lnTo>
                    <a:lnTo>
                      <a:pt x="1337" y="1161"/>
                    </a:lnTo>
                    <a:lnTo>
                      <a:pt x="1340" y="1163"/>
                    </a:lnTo>
                    <a:lnTo>
                      <a:pt x="1343" y="1163"/>
                    </a:lnTo>
                    <a:lnTo>
                      <a:pt x="1345" y="1161"/>
                    </a:lnTo>
                    <a:lnTo>
                      <a:pt x="1343" y="1160"/>
                    </a:lnTo>
                    <a:lnTo>
                      <a:pt x="1334" y="1157"/>
                    </a:lnTo>
                    <a:lnTo>
                      <a:pt x="1328" y="1156"/>
                    </a:lnTo>
                    <a:lnTo>
                      <a:pt x="1324" y="1155"/>
                    </a:lnTo>
                    <a:lnTo>
                      <a:pt x="1323" y="1155"/>
                    </a:lnTo>
                    <a:lnTo>
                      <a:pt x="1306" y="1159"/>
                    </a:lnTo>
                    <a:lnTo>
                      <a:pt x="1310" y="1151"/>
                    </a:lnTo>
                    <a:lnTo>
                      <a:pt x="1326" y="1146"/>
                    </a:lnTo>
                    <a:lnTo>
                      <a:pt x="1331" y="1151"/>
                    </a:lnTo>
                    <a:lnTo>
                      <a:pt x="1331" y="1152"/>
                    </a:lnTo>
                    <a:lnTo>
                      <a:pt x="1332" y="1153"/>
                    </a:lnTo>
                    <a:lnTo>
                      <a:pt x="1334" y="1153"/>
                    </a:lnTo>
                    <a:lnTo>
                      <a:pt x="1340" y="1153"/>
                    </a:lnTo>
                    <a:lnTo>
                      <a:pt x="1352" y="1149"/>
                    </a:lnTo>
                    <a:lnTo>
                      <a:pt x="1364" y="1148"/>
                    </a:lnTo>
                    <a:lnTo>
                      <a:pt x="1369" y="1147"/>
                    </a:lnTo>
                    <a:lnTo>
                      <a:pt x="1365" y="1153"/>
                    </a:lnTo>
                    <a:lnTo>
                      <a:pt x="1364" y="1153"/>
                    </a:lnTo>
                    <a:lnTo>
                      <a:pt x="1358" y="1163"/>
                    </a:lnTo>
                    <a:lnTo>
                      <a:pt x="1360" y="1165"/>
                    </a:lnTo>
                    <a:lnTo>
                      <a:pt x="1360" y="1169"/>
                    </a:lnTo>
                    <a:lnTo>
                      <a:pt x="1364" y="1170"/>
                    </a:lnTo>
                    <a:lnTo>
                      <a:pt x="1369" y="1180"/>
                    </a:lnTo>
                    <a:lnTo>
                      <a:pt x="1370" y="1178"/>
                    </a:lnTo>
                    <a:lnTo>
                      <a:pt x="1371" y="1176"/>
                    </a:lnTo>
                    <a:lnTo>
                      <a:pt x="1373" y="1174"/>
                    </a:lnTo>
                    <a:lnTo>
                      <a:pt x="1371" y="1173"/>
                    </a:lnTo>
                    <a:lnTo>
                      <a:pt x="1368" y="1169"/>
                    </a:lnTo>
                    <a:lnTo>
                      <a:pt x="1365" y="1166"/>
                    </a:lnTo>
                    <a:lnTo>
                      <a:pt x="1365" y="1165"/>
                    </a:lnTo>
                    <a:lnTo>
                      <a:pt x="1366" y="1163"/>
                    </a:lnTo>
                    <a:lnTo>
                      <a:pt x="1369" y="1157"/>
                    </a:lnTo>
                    <a:lnTo>
                      <a:pt x="1374" y="1151"/>
                    </a:lnTo>
                    <a:lnTo>
                      <a:pt x="1377" y="1148"/>
                    </a:lnTo>
                    <a:lnTo>
                      <a:pt x="1379" y="1149"/>
                    </a:lnTo>
                    <a:lnTo>
                      <a:pt x="1383" y="1151"/>
                    </a:lnTo>
                    <a:lnTo>
                      <a:pt x="1385" y="1151"/>
                    </a:lnTo>
                    <a:lnTo>
                      <a:pt x="1386" y="1155"/>
                    </a:lnTo>
                    <a:lnTo>
                      <a:pt x="1391" y="1153"/>
                    </a:lnTo>
                    <a:lnTo>
                      <a:pt x="1392" y="1152"/>
                    </a:lnTo>
                    <a:lnTo>
                      <a:pt x="1394" y="1153"/>
                    </a:lnTo>
                    <a:lnTo>
                      <a:pt x="1402" y="1157"/>
                    </a:lnTo>
                    <a:lnTo>
                      <a:pt x="1409" y="1160"/>
                    </a:lnTo>
                    <a:lnTo>
                      <a:pt x="1412" y="1161"/>
                    </a:lnTo>
                    <a:lnTo>
                      <a:pt x="1412" y="1173"/>
                    </a:lnTo>
                    <a:lnTo>
                      <a:pt x="1412" y="1174"/>
                    </a:lnTo>
                    <a:lnTo>
                      <a:pt x="1412" y="1176"/>
                    </a:lnTo>
                    <a:lnTo>
                      <a:pt x="1412" y="1181"/>
                    </a:lnTo>
                    <a:lnTo>
                      <a:pt x="1416" y="1182"/>
                    </a:lnTo>
                    <a:lnTo>
                      <a:pt x="1417" y="1183"/>
                    </a:lnTo>
                    <a:lnTo>
                      <a:pt x="1420" y="1185"/>
                    </a:lnTo>
                    <a:lnTo>
                      <a:pt x="1420" y="1183"/>
                    </a:lnTo>
                    <a:lnTo>
                      <a:pt x="1420" y="1174"/>
                    </a:lnTo>
                    <a:lnTo>
                      <a:pt x="1421" y="1160"/>
                    </a:lnTo>
                    <a:lnTo>
                      <a:pt x="1419" y="1159"/>
                    </a:lnTo>
                    <a:lnTo>
                      <a:pt x="1415" y="1153"/>
                    </a:lnTo>
                    <a:lnTo>
                      <a:pt x="1412" y="1151"/>
                    </a:lnTo>
                    <a:lnTo>
                      <a:pt x="1413" y="1147"/>
                    </a:lnTo>
                    <a:lnTo>
                      <a:pt x="1415" y="1144"/>
                    </a:lnTo>
                    <a:lnTo>
                      <a:pt x="1416" y="1142"/>
                    </a:lnTo>
                    <a:lnTo>
                      <a:pt x="1413" y="1143"/>
                    </a:lnTo>
                    <a:lnTo>
                      <a:pt x="1403" y="1147"/>
                    </a:lnTo>
                    <a:lnTo>
                      <a:pt x="1406" y="1140"/>
                    </a:lnTo>
                    <a:lnTo>
                      <a:pt x="1395" y="1140"/>
                    </a:lnTo>
                    <a:lnTo>
                      <a:pt x="1394" y="1140"/>
                    </a:lnTo>
                    <a:lnTo>
                      <a:pt x="1390" y="1140"/>
                    </a:lnTo>
                    <a:lnTo>
                      <a:pt x="1379" y="1138"/>
                    </a:lnTo>
                    <a:lnTo>
                      <a:pt x="1390" y="1134"/>
                    </a:lnTo>
                    <a:lnTo>
                      <a:pt x="1390" y="1132"/>
                    </a:lnTo>
                    <a:lnTo>
                      <a:pt x="1389" y="1125"/>
                    </a:lnTo>
                    <a:lnTo>
                      <a:pt x="1379" y="1126"/>
                    </a:lnTo>
                    <a:lnTo>
                      <a:pt x="1371" y="1128"/>
                    </a:lnTo>
                    <a:lnTo>
                      <a:pt x="1364" y="1131"/>
                    </a:lnTo>
                    <a:lnTo>
                      <a:pt x="1362" y="1131"/>
                    </a:lnTo>
                    <a:lnTo>
                      <a:pt x="1358" y="1131"/>
                    </a:lnTo>
                    <a:lnTo>
                      <a:pt x="1353" y="1132"/>
                    </a:lnTo>
                    <a:lnTo>
                      <a:pt x="1354" y="1134"/>
                    </a:lnTo>
                    <a:lnTo>
                      <a:pt x="1358" y="1135"/>
                    </a:lnTo>
                    <a:lnTo>
                      <a:pt x="1354" y="1139"/>
                    </a:lnTo>
                    <a:lnTo>
                      <a:pt x="1347" y="1143"/>
                    </a:lnTo>
                    <a:lnTo>
                      <a:pt x="1344" y="1144"/>
                    </a:lnTo>
                    <a:lnTo>
                      <a:pt x="1343" y="1144"/>
                    </a:lnTo>
                    <a:lnTo>
                      <a:pt x="1343" y="1146"/>
                    </a:lnTo>
                    <a:lnTo>
                      <a:pt x="1343" y="1144"/>
                    </a:lnTo>
                    <a:lnTo>
                      <a:pt x="1343" y="1140"/>
                    </a:lnTo>
                    <a:lnTo>
                      <a:pt x="1344" y="1138"/>
                    </a:lnTo>
                    <a:lnTo>
                      <a:pt x="1344" y="1135"/>
                    </a:lnTo>
                    <a:lnTo>
                      <a:pt x="1347" y="1127"/>
                    </a:lnTo>
                    <a:lnTo>
                      <a:pt x="1343" y="1128"/>
                    </a:lnTo>
                    <a:lnTo>
                      <a:pt x="1330" y="1136"/>
                    </a:lnTo>
                    <a:lnTo>
                      <a:pt x="1314" y="1139"/>
                    </a:lnTo>
                    <a:lnTo>
                      <a:pt x="1311" y="1140"/>
                    </a:lnTo>
                    <a:lnTo>
                      <a:pt x="1311" y="1139"/>
                    </a:lnTo>
                    <a:lnTo>
                      <a:pt x="1309" y="1136"/>
                    </a:lnTo>
                    <a:lnTo>
                      <a:pt x="1309" y="1135"/>
                    </a:lnTo>
                    <a:lnTo>
                      <a:pt x="1311" y="1134"/>
                    </a:lnTo>
                    <a:lnTo>
                      <a:pt x="1319" y="1125"/>
                    </a:lnTo>
                    <a:lnTo>
                      <a:pt x="1328" y="1115"/>
                    </a:lnTo>
                    <a:lnTo>
                      <a:pt x="1336" y="1106"/>
                    </a:lnTo>
                    <a:lnTo>
                      <a:pt x="1335" y="1105"/>
                    </a:lnTo>
                    <a:lnTo>
                      <a:pt x="1330" y="1101"/>
                    </a:lnTo>
                    <a:lnTo>
                      <a:pt x="1335" y="1096"/>
                    </a:lnTo>
                    <a:lnTo>
                      <a:pt x="1336" y="1094"/>
                    </a:lnTo>
                    <a:lnTo>
                      <a:pt x="1341" y="1094"/>
                    </a:lnTo>
                    <a:lnTo>
                      <a:pt x="1353" y="1093"/>
                    </a:lnTo>
                    <a:lnTo>
                      <a:pt x="1354" y="1098"/>
                    </a:lnTo>
                    <a:lnTo>
                      <a:pt x="1354" y="1102"/>
                    </a:lnTo>
                    <a:lnTo>
                      <a:pt x="1353" y="1106"/>
                    </a:lnTo>
                    <a:lnTo>
                      <a:pt x="1358" y="1108"/>
                    </a:lnTo>
                    <a:lnTo>
                      <a:pt x="1365" y="1097"/>
                    </a:lnTo>
                    <a:lnTo>
                      <a:pt x="1374" y="1093"/>
                    </a:lnTo>
                    <a:lnTo>
                      <a:pt x="1379" y="1089"/>
                    </a:lnTo>
                    <a:lnTo>
                      <a:pt x="1381" y="1089"/>
                    </a:lnTo>
                    <a:lnTo>
                      <a:pt x="1382" y="1092"/>
                    </a:lnTo>
                    <a:lnTo>
                      <a:pt x="1381" y="1093"/>
                    </a:lnTo>
                    <a:lnTo>
                      <a:pt x="1379" y="1094"/>
                    </a:lnTo>
                    <a:lnTo>
                      <a:pt x="1379" y="1097"/>
                    </a:lnTo>
                    <a:lnTo>
                      <a:pt x="1381" y="1100"/>
                    </a:lnTo>
                    <a:lnTo>
                      <a:pt x="1383" y="1100"/>
                    </a:lnTo>
                    <a:lnTo>
                      <a:pt x="1386" y="1100"/>
                    </a:lnTo>
                    <a:lnTo>
                      <a:pt x="1387" y="1101"/>
                    </a:lnTo>
                    <a:lnTo>
                      <a:pt x="1389" y="1104"/>
                    </a:lnTo>
                    <a:lnTo>
                      <a:pt x="1389" y="1105"/>
                    </a:lnTo>
                    <a:lnTo>
                      <a:pt x="1385" y="1111"/>
                    </a:lnTo>
                    <a:lnTo>
                      <a:pt x="1382" y="1109"/>
                    </a:lnTo>
                    <a:lnTo>
                      <a:pt x="1377" y="1109"/>
                    </a:lnTo>
                    <a:lnTo>
                      <a:pt x="1374" y="1109"/>
                    </a:lnTo>
                    <a:lnTo>
                      <a:pt x="1373" y="1110"/>
                    </a:lnTo>
                    <a:lnTo>
                      <a:pt x="1369" y="1115"/>
                    </a:lnTo>
                    <a:lnTo>
                      <a:pt x="1368" y="1118"/>
                    </a:lnTo>
                    <a:lnTo>
                      <a:pt x="1369" y="1121"/>
                    </a:lnTo>
                    <a:lnTo>
                      <a:pt x="1370" y="1121"/>
                    </a:lnTo>
                    <a:lnTo>
                      <a:pt x="1371" y="1121"/>
                    </a:lnTo>
                    <a:lnTo>
                      <a:pt x="1374" y="1121"/>
                    </a:lnTo>
                    <a:lnTo>
                      <a:pt x="1377" y="1121"/>
                    </a:lnTo>
                    <a:lnTo>
                      <a:pt x="1385" y="1119"/>
                    </a:lnTo>
                    <a:lnTo>
                      <a:pt x="1386" y="1118"/>
                    </a:lnTo>
                    <a:lnTo>
                      <a:pt x="1391" y="1114"/>
                    </a:lnTo>
                    <a:lnTo>
                      <a:pt x="1394" y="1111"/>
                    </a:lnTo>
                    <a:lnTo>
                      <a:pt x="1395" y="1110"/>
                    </a:lnTo>
                    <a:lnTo>
                      <a:pt x="1396" y="1106"/>
                    </a:lnTo>
                    <a:lnTo>
                      <a:pt x="1392" y="1100"/>
                    </a:lnTo>
                    <a:lnTo>
                      <a:pt x="1390" y="1100"/>
                    </a:lnTo>
                    <a:lnTo>
                      <a:pt x="1387" y="1100"/>
                    </a:lnTo>
                    <a:lnTo>
                      <a:pt x="1386" y="1098"/>
                    </a:lnTo>
                    <a:lnTo>
                      <a:pt x="1383" y="1097"/>
                    </a:lnTo>
                    <a:lnTo>
                      <a:pt x="1383" y="1091"/>
                    </a:lnTo>
                    <a:lnTo>
                      <a:pt x="1382" y="1089"/>
                    </a:lnTo>
                    <a:lnTo>
                      <a:pt x="1382" y="1087"/>
                    </a:lnTo>
                    <a:lnTo>
                      <a:pt x="1382" y="1085"/>
                    </a:lnTo>
                    <a:lnTo>
                      <a:pt x="1379" y="1080"/>
                    </a:lnTo>
                    <a:lnTo>
                      <a:pt x="1379" y="1079"/>
                    </a:lnTo>
                    <a:lnTo>
                      <a:pt x="1378" y="1079"/>
                    </a:lnTo>
                    <a:lnTo>
                      <a:pt x="1375" y="1080"/>
                    </a:lnTo>
                    <a:lnTo>
                      <a:pt x="1375" y="1084"/>
                    </a:lnTo>
                    <a:lnTo>
                      <a:pt x="1377" y="1085"/>
                    </a:lnTo>
                    <a:lnTo>
                      <a:pt x="1379" y="1087"/>
                    </a:lnTo>
                    <a:lnTo>
                      <a:pt x="1379" y="1088"/>
                    </a:lnTo>
                    <a:lnTo>
                      <a:pt x="1381" y="1089"/>
                    </a:lnTo>
                    <a:lnTo>
                      <a:pt x="1379" y="1089"/>
                    </a:lnTo>
                    <a:lnTo>
                      <a:pt x="1374" y="1089"/>
                    </a:lnTo>
                    <a:lnTo>
                      <a:pt x="1369" y="1089"/>
                    </a:lnTo>
                    <a:lnTo>
                      <a:pt x="1360" y="1088"/>
                    </a:lnTo>
                    <a:lnTo>
                      <a:pt x="1357" y="1088"/>
                    </a:lnTo>
                    <a:lnTo>
                      <a:pt x="1353" y="1087"/>
                    </a:lnTo>
                    <a:lnTo>
                      <a:pt x="1351" y="1087"/>
                    </a:lnTo>
                    <a:lnTo>
                      <a:pt x="1339" y="1084"/>
                    </a:lnTo>
                    <a:lnTo>
                      <a:pt x="1345" y="1077"/>
                    </a:lnTo>
                    <a:lnTo>
                      <a:pt x="1349" y="1072"/>
                    </a:lnTo>
                    <a:lnTo>
                      <a:pt x="1354" y="1067"/>
                    </a:lnTo>
                    <a:lnTo>
                      <a:pt x="1356" y="1066"/>
                    </a:lnTo>
                    <a:lnTo>
                      <a:pt x="1361" y="1062"/>
                    </a:lnTo>
                    <a:lnTo>
                      <a:pt x="1366" y="1056"/>
                    </a:lnTo>
                    <a:lnTo>
                      <a:pt x="1368" y="1055"/>
                    </a:lnTo>
                    <a:lnTo>
                      <a:pt x="1369" y="1054"/>
                    </a:lnTo>
                    <a:lnTo>
                      <a:pt x="1377" y="1053"/>
                    </a:lnTo>
                    <a:lnTo>
                      <a:pt x="1378" y="1053"/>
                    </a:lnTo>
                    <a:lnTo>
                      <a:pt x="1379" y="1053"/>
                    </a:lnTo>
                    <a:lnTo>
                      <a:pt x="1381" y="1053"/>
                    </a:lnTo>
                    <a:lnTo>
                      <a:pt x="1383" y="1055"/>
                    </a:lnTo>
                    <a:lnTo>
                      <a:pt x="1387" y="1062"/>
                    </a:lnTo>
                    <a:lnTo>
                      <a:pt x="1389" y="1062"/>
                    </a:lnTo>
                    <a:lnTo>
                      <a:pt x="1387" y="1063"/>
                    </a:lnTo>
                    <a:lnTo>
                      <a:pt x="1386" y="1064"/>
                    </a:lnTo>
                    <a:lnTo>
                      <a:pt x="1383" y="1066"/>
                    </a:lnTo>
                    <a:lnTo>
                      <a:pt x="1382" y="1066"/>
                    </a:lnTo>
                    <a:lnTo>
                      <a:pt x="1379" y="1063"/>
                    </a:lnTo>
                    <a:lnTo>
                      <a:pt x="1377" y="1060"/>
                    </a:lnTo>
                    <a:lnTo>
                      <a:pt x="1373" y="1063"/>
                    </a:lnTo>
                    <a:lnTo>
                      <a:pt x="1371" y="1064"/>
                    </a:lnTo>
                    <a:lnTo>
                      <a:pt x="1379" y="1070"/>
                    </a:lnTo>
                    <a:lnTo>
                      <a:pt x="1370" y="1077"/>
                    </a:lnTo>
                    <a:lnTo>
                      <a:pt x="1371" y="1077"/>
                    </a:lnTo>
                    <a:lnTo>
                      <a:pt x="1373" y="1077"/>
                    </a:lnTo>
                    <a:lnTo>
                      <a:pt x="1375" y="1079"/>
                    </a:lnTo>
                    <a:lnTo>
                      <a:pt x="1377" y="1079"/>
                    </a:lnTo>
                    <a:lnTo>
                      <a:pt x="1386" y="1072"/>
                    </a:lnTo>
                    <a:lnTo>
                      <a:pt x="1389" y="1074"/>
                    </a:lnTo>
                    <a:lnTo>
                      <a:pt x="1396" y="1075"/>
                    </a:lnTo>
                    <a:lnTo>
                      <a:pt x="1395" y="1076"/>
                    </a:lnTo>
                    <a:lnTo>
                      <a:pt x="1390" y="1079"/>
                    </a:lnTo>
                    <a:lnTo>
                      <a:pt x="1389" y="1080"/>
                    </a:lnTo>
                    <a:lnTo>
                      <a:pt x="1389" y="1081"/>
                    </a:lnTo>
                    <a:lnTo>
                      <a:pt x="1389" y="1083"/>
                    </a:lnTo>
                    <a:lnTo>
                      <a:pt x="1387" y="1088"/>
                    </a:lnTo>
                    <a:lnTo>
                      <a:pt x="1395" y="1084"/>
                    </a:lnTo>
                    <a:lnTo>
                      <a:pt x="1403" y="1075"/>
                    </a:lnTo>
                    <a:lnTo>
                      <a:pt x="1404" y="1076"/>
                    </a:lnTo>
                    <a:lnTo>
                      <a:pt x="1419" y="1079"/>
                    </a:lnTo>
                    <a:lnTo>
                      <a:pt x="1420" y="1080"/>
                    </a:lnTo>
                    <a:lnTo>
                      <a:pt x="1420" y="1081"/>
                    </a:lnTo>
                    <a:lnTo>
                      <a:pt x="1421" y="1089"/>
                    </a:lnTo>
                    <a:lnTo>
                      <a:pt x="1423" y="1093"/>
                    </a:lnTo>
                    <a:lnTo>
                      <a:pt x="1426" y="1098"/>
                    </a:lnTo>
                    <a:lnTo>
                      <a:pt x="1428" y="1106"/>
                    </a:lnTo>
                    <a:lnTo>
                      <a:pt x="1428" y="1110"/>
                    </a:lnTo>
                    <a:lnTo>
                      <a:pt x="1434" y="1114"/>
                    </a:lnTo>
                    <a:lnTo>
                      <a:pt x="1433" y="1106"/>
                    </a:lnTo>
                    <a:lnTo>
                      <a:pt x="1434" y="1105"/>
                    </a:lnTo>
                    <a:lnTo>
                      <a:pt x="1436" y="1105"/>
                    </a:lnTo>
                    <a:lnTo>
                      <a:pt x="1438" y="1104"/>
                    </a:lnTo>
                    <a:lnTo>
                      <a:pt x="1443" y="1102"/>
                    </a:lnTo>
                    <a:lnTo>
                      <a:pt x="1446" y="1094"/>
                    </a:lnTo>
                    <a:lnTo>
                      <a:pt x="1445" y="1093"/>
                    </a:lnTo>
                    <a:lnTo>
                      <a:pt x="1441" y="1092"/>
                    </a:lnTo>
                    <a:lnTo>
                      <a:pt x="1438" y="1096"/>
                    </a:lnTo>
                    <a:lnTo>
                      <a:pt x="1437" y="1097"/>
                    </a:lnTo>
                    <a:lnTo>
                      <a:pt x="1436" y="1098"/>
                    </a:lnTo>
                    <a:lnTo>
                      <a:pt x="1429" y="1094"/>
                    </a:lnTo>
                    <a:lnTo>
                      <a:pt x="1428" y="1094"/>
                    </a:lnTo>
                    <a:lnTo>
                      <a:pt x="1425" y="1087"/>
                    </a:lnTo>
                    <a:lnTo>
                      <a:pt x="1426" y="1085"/>
                    </a:lnTo>
                    <a:lnTo>
                      <a:pt x="1430" y="1083"/>
                    </a:lnTo>
                    <a:lnTo>
                      <a:pt x="1429" y="1077"/>
                    </a:lnTo>
                    <a:lnTo>
                      <a:pt x="1432" y="1072"/>
                    </a:lnTo>
                    <a:lnTo>
                      <a:pt x="1440" y="1063"/>
                    </a:lnTo>
                    <a:lnTo>
                      <a:pt x="1454" y="1059"/>
                    </a:lnTo>
                    <a:lnTo>
                      <a:pt x="1458" y="1058"/>
                    </a:lnTo>
                    <a:lnTo>
                      <a:pt x="1462" y="1056"/>
                    </a:lnTo>
                    <a:lnTo>
                      <a:pt x="1464" y="1053"/>
                    </a:lnTo>
                    <a:lnTo>
                      <a:pt x="1462" y="1051"/>
                    </a:lnTo>
                    <a:lnTo>
                      <a:pt x="1459" y="1051"/>
                    </a:lnTo>
                    <a:lnTo>
                      <a:pt x="1458" y="1051"/>
                    </a:lnTo>
                    <a:lnTo>
                      <a:pt x="1453" y="1054"/>
                    </a:lnTo>
                    <a:lnTo>
                      <a:pt x="1446" y="1056"/>
                    </a:lnTo>
                    <a:lnTo>
                      <a:pt x="1443" y="1058"/>
                    </a:lnTo>
                    <a:lnTo>
                      <a:pt x="1442" y="1059"/>
                    </a:lnTo>
                    <a:lnTo>
                      <a:pt x="1440" y="1059"/>
                    </a:lnTo>
                    <a:lnTo>
                      <a:pt x="1433" y="1066"/>
                    </a:lnTo>
                    <a:lnTo>
                      <a:pt x="1432" y="1066"/>
                    </a:lnTo>
                    <a:lnTo>
                      <a:pt x="1425" y="1072"/>
                    </a:lnTo>
                    <a:lnTo>
                      <a:pt x="1421" y="1070"/>
                    </a:lnTo>
                    <a:lnTo>
                      <a:pt x="1417" y="1067"/>
                    </a:lnTo>
                    <a:lnTo>
                      <a:pt x="1406" y="1066"/>
                    </a:lnTo>
                    <a:lnTo>
                      <a:pt x="1395" y="1063"/>
                    </a:lnTo>
                    <a:lnTo>
                      <a:pt x="1395" y="1054"/>
                    </a:lnTo>
                    <a:lnTo>
                      <a:pt x="1399" y="1047"/>
                    </a:lnTo>
                    <a:lnTo>
                      <a:pt x="1408" y="1049"/>
                    </a:lnTo>
                    <a:lnTo>
                      <a:pt x="1415" y="1053"/>
                    </a:lnTo>
                    <a:lnTo>
                      <a:pt x="1415" y="1054"/>
                    </a:lnTo>
                    <a:lnTo>
                      <a:pt x="1417" y="1051"/>
                    </a:lnTo>
                    <a:lnTo>
                      <a:pt x="1420" y="1050"/>
                    </a:lnTo>
                    <a:lnTo>
                      <a:pt x="1416" y="1049"/>
                    </a:lnTo>
                    <a:lnTo>
                      <a:pt x="1415" y="1047"/>
                    </a:lnTo>
                    <a:lnTo>
                      <a:pt x="1406" y="1043"/>
                    </a:lnTo>
                    <a:lnTo>
                      <a:pt x="1404" y="1041"/>
                    </a:lnTo>
                    <a:lnTo>
                      <a:pt x="1402" y="1039"/>
                    </a:lnTo>
                    <a:lnTo>
                      <a:pt x="1400" y="1039"/>
                    </a:lnTo>
                    <a:lnTo>
                      <a:pt x="1399" y="1041"/>
                    </a:lnTo>
                    <a:lnTo>
                      <a:pt x="1395" y="1041"/>
                    </a:lnTo>
                    <a:lnTo>
                      <a:pt x="1391" y="1042"/>
                    </a:lnTo>
                    <a:lnTo>
                      <a:pt x="1390" y="1042"/>
                    </a:lnTo>
                    <a:lnTo>
                      <a:pt x="1392" y="1032"/>
                    </a:lnTo>
                    <a:lnTo>
                      <a:pt x="1398" y="1030"/>
                    </a:lnTo>
                    <a:lnTo>
                      <a:pt x="1406" y="1029"/>
                    </a:lnTo>
                    <a:lnTo>
                      <a:pt x="1403" y="1026"/>
                    </a:lnTo>
                    <a:lnTo>
                      <a:pt x="1400" y="1026"/>
                    </a:lnTo>
                    <a:lnTo>
                      <a:pt x="1399" y="1026"/>
                    </a:lnTo>
                    <a:lnTo>
                      <a:pt x="1399" y="1025"/>
                    </a:lnTo>
                    <a:lnTo>
                      <a:pt x="1402" y="1019"/>
                    </a:lnTo>
                    <a:lnTo>
                      <a:pt x="1408" y="1020"/>
                    </a:lnTo>
                    <a:lnTo>
                      <a:pt x="1419" y="1026"/>
                    </a:lnTo>
                    <a:lnTo>
                      <a:pt x="1420" y="1025"/>
                    </a:lnTo>
                    <a:lnTo>
                      <a:pt x="1424" y="1025"/>
                    </a:lnTo>
                    <a:lnTo>
                      <a:pt x="1426" y="1024"/>
                    </a:lnTo>
                    <a:lnTo>
                      <a:pt x="1436" y="1029"/>
                    </a:lnTo>
                    <a:lnTo>
                      <a:pt x="1438" y="1026"/>
                    </a:lnTo>
                    <a:lnTo>
                      <a:pt x="1429" y="1020"/>
                    </a:lnTo>
                    <a:lnTo>
                      <a:pt x="1424" y="1019"/>
                    </a:lnTo>
                    <a:lnTo>
                      <a:pt x="1421" y="1017"/>
                    </a:lnTo>
                    <a:lnTo>
                      <a:pt x="1419" y="1015"/>
                    </a:lnTo>
                    <a:lnTo>
                      <a:pt x="1413" y="1009"/>
                    </a:lnTo>
                    <a:lnTo>
                      <a:pt x="1421" y="1008"/>
                    </a:lnTo>
                    <a:lnTo>
                      <a:pt x="1433" y="1009"/>
                    </a:lnTo>
                    <a:lnTo>
                      <a:pt x="1434" y="1011"/>
                    </a:lnTo>
                    <a:lnTo>
                      <a:pt x="1441" y="1016"/>
                    </a:lnTo>
                    <a:lnTo>
                      <a:pt x="1445" y="1016"/>
                    </a:lnTo>
                    <a:lnTo>
                      <a:pt x="1449" y="1017"/>
                    </a:lnTo>
                    <a:lnTo>
                      <a:pt x="1450" y="1020"/>
                    </a:lnTo>
                    <a:lnTo>
                      <a:pt x="1451" y="1026"/>
                    </a:lnTo>
                    <a:lnTo>
                      <a:pt x="1453" y="1026"/>
                    </a:lnTo>
                    <a:lnTo>
                      <a:pt x="1458" y="1028"/>
                    </a:lnTo>
                    <a:lnTo>
                      <a:pt x="1458" y="1022"/>
                    </a:lnTo>
                    <a:lnTo>
                      <a:pt x="1458" y="1021"/>
                    </a:lnTo>
                    <a:lnTo>
                      <a:pt x="1451" y="1015"/>
                    </a:lnTo>
                    <a:lnTo>
                      <a:pt x="1447" y="1012"/>
                    </a:lnTo>
                    <a:lnTo>
                      <a:pt x="1443" y="1009"/>
                    </a:lnTo>
                    <a:lnTo>
                      <a:pt x="1442" y="1008"/>
                    </a:lnTo>
                    <a:lnTo>
                      <a:pt x="1433" y="1005"/>
                    </a:lnTo>
                    <a:lnTo>
                      <a:pt x="1421" y="998"/>
                    </a:lnTo>
                    <a:lnTo>
                      <a:pt x="1417" y="995"/>
                    </a:lnTo>
                    <a:lnTo>
                      <a:pt x="1416" y="991"/>
                    </a:lnTo>
                    <a:lnTo>
                      <a:pt x="1416" y="988"/>
                    </a:lnTo>
                    <a:lnTo>
                      <a:pt x="1417" y="983"/>
                    </a:lnTo>
                    <a:lnTo>
                      <a:pt x="1416" y="983"/>
                    </a:lnTo>
                    <a:lnTo>
                      <a:pt x="1415" y="979"/>
                    </a:lnTo>
                    <a:lnTo>
                      <a:pt x="1413" y="981"/>
                    </a:lnTo>
                    <a:lnTo>
                      <a:pt x="1411" y="981"/>
                    </a:lnTo>
                    <a:lnTo>
                      <a:pt x="1409" y="983"/>
                    </a:lnTo>
                    <a:lnTo>
                      <a:pt x="1409" y="987"/>
                    </a:lnTo>
                    <a:lnTo>
                      <a:pt x="1409" y="992"/>
                    </a:lnTo>
                    <a:lnTo>
                      <a:pt x="1409" y="995"/>
                    </a:lnTo>
                    <a:lnTo>
                      <a:pt x="1408" y="998"/>
                    </a:lnTo>
                    <a:lnTo>
                      <a:pt x="1407" y="999"/>
                    </a:lnTo>
                    <a:lnTo>
                      <a:pt x="1406" y="1002"/>
                    </a:lnTo>
                    <a:lnTo>
                      <a:pt x="1396" y="1009"/>
                    </a:lnTo>
                    <a:lnTo>
                      <a:pt x="1392" y="1013"/>
                    </a:lnTo>
                    <a:lnTo>
                      <a:pt x="1391" y="1016"/>
                    </a:lnTo>
                    <a:lnTo>
                      <a:pt x="1390" y="1017"/>
                    </a:lnTo>
                    <a:lnTo>
                      <a:pt x="1382" y="1022"/>
                    </a:lnTo>
                    <a:lnTo>
                      <a:pt x="1378" y="1026"/>
                    </a:lnTo>
                    <a:lnTo>
                      <a:pt x="1378" y="1028"/>
                    </a:lnTo>
                    <a:lnTo>
                      <a:pt x="1377" y="1028"/>
                    </a:lnTo>
                    <a:lnTo>
                      <a:pt x="1370" y="1029"/>
                    </a:lnTo>
                    <a:lnTo>
                      <a:pt x="1365" y="1033"/>
                    </a:lnTo>
                    <a:lnTo>
                      <a:pt x="1354" y="1036"/>
                    </a:lnTo>
                    <a:lnTo>
                      <a:pt x="1348" y="1033"/>
                    </a:lnTo>
                    <a:lnTo>
                      <a:pt x="1351" y="1028"/>
                    </a:lnTo>
                    <a:lnTo>
                      <a:pt x="1356" y="1021"/>
                    </a:lnTo>
                    <a:lnTo>
                      <a:pt x="1356" y="1015"/>
                    </a:lnTo>
                    <a:lnTo>
                      <a:pt x="1360" y="1013"/>
                    </a:lnTo>
                    <a:lnTo>
                      <a:pt x="1362" y="1012"/>
                    </a:lnTo>
                    <a:lnTo>
                      <a:pt x="1373" y="1012"/>
                    </a:lnTo>
                    <a:lnTo>
                      <a:pt x="1374" y="1012"/>
                    </a:lnTo>
                    <a:lnTo>
                      <a:pt x="1377" y="1012"/>
                    </a:lnTo>
                    <a:lnTo>
                      <a:pt x="1378" y="1012"/>
                    </a:lnTo>
                    <a:lnTo>
                      <a:pt x="1382" y="1011"/>
                    </a:lnTo>
                    <a:lnTo>
                      <a:pt x="1383" y="1008"/>
                    </a:lnTo>
                    <a:lnTo>
                      <a:pt x="1386" y="1007"/>
                    </a:lnTo>
                    <a:lnTo>
                      <a:pt x="1378" y="1005"/>
                    </a:lnTo>
                    <a:lnTo>
                      <a:pt x="1377" y="1004"/>
                    </a:lnTo>
                    <a:lnTo>
                      <a:pt x="1377" y="1002"/>
                    </a:lnTo>
                    <a:lnTo>
                      <a:pt x="1370" y="1003"/>
                    </a:lnTo>
                    <a:lnTo>
                      <a:pt x="1368" y="1003"/>
                    </a:lnTo>
                    <a:lnTo>
                      <a:pt x="1358" y="1004"/>
                    </a:lnTo>
                    <a:lnTo>
                      <a:pt x="1354" y="1004"/>
                    </a:lnTo>
                    <a:lnTo>
                      <a:pt x="1356" y="1000"/>
                    </a:lnTo>
                    <a:lnTo>
                      <a:pt x="1349" y="999"/>
                    </a:lnTo>
                    <a:lnTo>
                      <a:pt x="1348" y="999"/>
                    </a:lnTo>
                    <a:lnTo>
                      <a:pt x="1349" y="998"/>
                    </a:lnTo>
                    <a:lnTo>
                      <a:pt x="1351" y="991"/>
                    </a:lnTo>
                    <a:lnTo>
                      <a:pt x="1356" y="986"/>
                    </a:lnTo>
                    <a:lnTo>
                      <a:pt x="1361" y="990"/>
                    </a:lnTo>
                    <a:lnTo>
                      <a:pt x="1368" y="986"/>
                    </a:lnTo>
                    <a:lnTo>
                      <a:pt x="1369" y="984"/>
                    </a:lnTo>
                    <a:lnTo>
                      <a:pt x="1377" y="983"/>
                    </a:lnTo>
                    <a:lnTo>
                      <a:pt x="1381" y="983"/>
                    </a:lnTo>
                    <a:lnTo>
                      <a:pt x="1382" y="983"/>
                    </a:lnTo>
                    <a:lnTo>
                      <a:pt x="1386" y="983"/>
                    </a:lnTo>
                    <a:lnTo>
                      <a:pt x="1386" y="981"/>
                    </a:lnTo>
                    <a:lnTo>
                      <a:pt x="1387" y="978"/>
                    </a:lnTo>
                    <a:lnTo>
                      <a:pt x="1386" y="978"/>
                    </a:lnTo>
                    <a:lnTo>
                      <a:pt x="1379" y="979"/>
                    </a:lnTo>
                    <a:lnTo>
                      <a:pt x="1373" y="979"/>
                    </a:lnTo>
                    <a:lnTo>
                      <a:pt x="1370" y="979"/>
                    </a:lnTo>
                    <a:lnTo>
                      <a:pt x="1369" y="979"/>
                    </a:lnTo>
                    <a:lnTo>
                      <a:pt x="1368" y="981"/>
                    </a:lnTo>
                    <a:lnTo>
                      <a:pt x="1362" y="982"/>
                    </a:lnTo>
                    <a:lnTo>
                      <a:pt x="1358" y="978"/>
                    </a:lnTo>
                    <a:lnTo>
                      <a:pt x="1361" y="975"/>
                    </a:lnTo>
                    <a:lnTo>
                      <a:pt x="1362" y="973"/>
                    </a:lnTo>
                    <a:lnTo>
                      <a:pt x="1368" y="971"/>
                    </a:lnTo>
                    <a:lnTo>
                      <a:pt x="1370" y="970"/>
                    </a:lnTo>
                    <a:lnTo>
                      <a:pt x="1373" y="970"/>
                    </a:lnTo>
                    <a:lnTo>
                      <a:pt x="1382" y="969"/>
                    </a:lnTo>
                    <a:lnTo>
                      <a:pt x="1389" y="971"/>
                    </a:lnTo>
                    <a:lnTo>
                      <a:pt x="1392" y="974"/>
                    </a:lnTo>
                    <a:lnTo>
                      <a:pt x="1394" y="977"/>
                    </a:lnTo>
                    <a:lnTo>
                      <a:pt x="1400" y="975"/>
                    </a:lnTo>
                    <a:lnTo>
                      <a:pt x="1404" y="971"/>
                    </a:lnTo>
                    <a:lnTo>
                      <a:pt x="1412" y="965"/>
                    </a:lnTo>
                    <a:lnTo>
                      <a:pt x="1424" y="961"/>
                    </a:lnTo>
                    <a:lnTo>
                      <a:pt x="1425" y="962"/>
                    </a:lnTo>
                    <a:lnTo>
                      <a:pt x="1428" y="964"/>
                    </a:lnTo>
                    <a:lnTo>
                      <a:pt x="1430" y="962"/>
                    </a:lnTo>
                    <a:lnTo>
                      <a:pt x="1436" y="958"/>
                    </a:lnTo>
                    <a:lnTo>
                      <a:pt x="1443" y="956"/>
                    </a:lnTo>
                    <a:lnTo>
                      <a:pt x="1446" y="956"/>
                    </a:lnTo>
                    <a:lnTo>
                      <a:pt x="1453" y="958"/>
                    </a:lnTo>
                    <a:lnTo>
                      <a:pt x="1454" y="960"/>
                    </a:lnTo>
                    <a:lnTo>
                      <a:pt x="1458" y="967"/>
                    </a:lnTo>
                    <a:lnTo>
                      <a:pt x="1458" y="966"/>
                    </a:lnTo>
                    <a:lnTo>
                      <a:pt x="1462" y="964"/>
                    </a:lnTo>
                    <a:lnTo>
                      <a:pt x="1463" y="962"/>
                    </a:lnTo>
                    <a:lnTo>
                      <a:pt x="1463" y="960"/>
                    </a:lnTo>
                    <a:lnTo>
                      <a:pt x="1462" y="956"/>
                    </a:lnTo>
                    <a:lnTo>
                      <a:pt x="1466" y="952"/>
                    </a:lnTo>
                    <a:lnTo>
                      <a:pt x="1467" y="950"/>
                    </a:lnTo>
                    <a:lnTo>
                      <a:pt x="1471" y="945"/>
                    </a:lnTo>
                    <a:lnTo>
                      <a:pt x="1470" y="940"/>
                    </a:lnTo>
                    <a:lnTo>
                      <a:pt x="1468" y="940"/>
                    </a:lnTo>
                    <a:lnTo>
                      <a:pt x="1464" y="935"/>
                    </a:lnTo>
                    <a:lnTo>
                      <a:pt x="1463" y="933"/>
                    </a:lnTo>
                    <a:lnTo>
                      <a:pt x="1461" y="932"/>
                    </a:lnTo>
                    <a:lnTo>
                      <a:pt x="1453" y="930"/>
                    </a:lnTo>
                    <a:lnTo>
                      <a:pt x="1449" y="930"/>
                    </a:lnTo>
                    <a:lnTo>
                      <a:pt x="1443" y="928"/>
                    </a:lnTo>
                    <a:lnTo>
                      <a:pt x="1440" y="928"/>
                    </a:lnTo>
                    <a:lnTo>
                      <a:pt x="1437" y="928"/>
                    </a:lnTo>
                    <a:lnTo>
                      <a:pt x="1434" y="928"/>
                    </a:lnTo>
                    <a:lnTo>
                      <a:pt x="1430" y="928"/>
                    </a:lnTo>
                    <a:lnTo>
                      <a:pt x="1428" y="920"/>
                    </a:lnTo>
                    <a:lnTo>
                      <a:pt x="1423" y="927"/>
                    </a:lnTo>
                    <a:lnTo>
                      <a:pt x="1417" y="931"/>
                    </a:lnTo>
                    <a:lnTo>
                      <a:pt x="1416" y="931"/>
                    </a:lnTo>
                    <a:lnTo>
                      <a:pt x="1413" y="936"/>
                    </a:lnTo>
                    <a:lnTo>
                      <a:pt x="1413" y="937"/>
                    </a:lnTo>
                    <a:lnTo>
                      <a:pt x="1415" y="940"/>
                    </a:lnTo>
                    <a:lnTo>
                      <a:pt x="1415" y="943"/>
                    </a:lnTo>
                    <a:lnTo>
                      <a:pt x="1409" y="940"/>
                    </a:lnTo>
                    <a:lnTo>
                      <a:pt x="1406" y="940"/>
                    </a:lnTo>
                    <a:lnTo>
                      <a:pt x="1404" y="939"/>
                    </a:lnTo>
                    <a:lnTo>
                      <a:pt x="1402" y="937"/>
                    </a:lnTo>
                    <a:lnTo>
                      <a:pt x="1400" y="933"/>
                    </a:lnTo>
                    <a:lnTo>
                      <a:pt x="1400" y="931"/>
                    </a:lnTo>
                    <a:lnTo>
                      <a:pt x="1400" y="928"/>
                    </a:lnTo>
                    <a:lnTo>
                      <a:pt x="1406" y="924"/>
                    </a:lnTo>
                    <a:lnTo>
                      <a:pt x="1407" y="916"/>
                    </a:lnTo>
                    <a:lnTo>
                      <a:pt x="1411" y="910"/>
                    </a:lnTo>
                    <a:lnTo>
                      <a:pt x="1413" y="906"/>
                    </a:lnTo>
                    <a:lnTo>
                      <a:pt x="1415" y="903"/>
                    </a:lnTo>
                    <a:lnTo>
                      <a:pt x="1419" y="903"/>
                    </a:lnTo>
                    <a:lnTo>
                      <a:pt x="1420" y="907"/>
                    </a:lnTo>
                    <a:lnTo>
                      <a:pt x="1421" y="911"/>
                    </a:lnTo>
                    <a:lnTo>
                      <a:pt x="1421" y="912"/>
                    </a:lnTo>
                    <a:lnTo>
                      <a:pt x="1423" y="912"/>
                    </a:lnTo>
                    <a:lnTo>
                      <a:pt x="1426" y="911"/>
                    </a:lnTo>
                    <a:lnTo>
                      <a:pt x="1429" y="907"/>
                    </a:lnTo>
                    <a:lnTo>
                      <a:pt x="1429" y="906"/>
                    </a:lnTo>
                    <a:lnTo>
                      <a:pt x="1430" y="903"/>
                    </a:lnTo>
                    <a:lnTo>
                      <a:pt x="1432" y="901"/>
                    </a:lnTo>
                    <a:lnTo>
                      <a:pt x="1432" y="897"/>
                    </a:lnTo>
                    <a:lnTo>
                      <a:pt x="1432" y="895"/>
                    </a:lnTo>
                    <a:lnTo>
                      <a:pt x="1432" y="894"/>
                    </a:lnTo>
                    <a:lnTo>
                      <a:pt x="1433" y="894"/>
                    </a:lnTo>
                    <a:lnTo>
                      <a:pt x="1437" y="895"/>
                    </a:lnTo>
                    <a:lnTo>
                      <a:pt x="1442" y="899"/>
                    </a:lnTo>
                    <a:lnTo>
                      <a:pt x="1442" y="901"/>
                    </a:lnTo>
                    <a:lnTo>
                      <a:pt x="1442" y="909"/>
                    </a:lnTo>
                    <a:lnTo>
                      <a:pt x="1436" y="914"/>
                    </a:lnTo>
                    <a:lnTo>
                      <a:pt x="1436" y="919"/>
                    </a:lnTo>
                    <a:lnTo>
                      <a:pt x="1441" y="920"/>
                    </a:lnTo>
                    <a:lnTo>
                      <a:pt x="1445" y="919"/>
                    </a:lnTo>
                    <a:lnTo>
                      <a:pt x="1446" y="919"/>
                    </a:lnTo>
                    <a:lnTo>
                      <a:pt x="1450" y="916"/>
                    </a:lnTo>
                    <a:lnTo>
                      <a:pt x="1455" y="914"/>
                    </a:lnTo>
                    <a:lnTo>
                      <a:pt x="1455" y="912"/>
                    </a:lnTo>
                    <a:lnTo>
                      <a:pt x="1458" y="911"/>
                    </a:lnTo>
                    <a:lnTo>
                      <a:pt x="1461" y="909"/>
                    </a:lnTo>
                    <a:lnTo>
                      <a:pt x="1463" y="905"/>
                    </a:lnTo>
                    <a:lnTo>
                      <a:pt x="1461" y="899"/>
                    </a:lnTo>
                    <a:lnTo>
                      <a:pt x="1457" y="894"/>
                    </a:lnTo>
                    <a:lnTo>
                      <a:pt x="1457" y="893"/>
                    </a:lnTo>
                    <a:lnTo>
                      <a:pt x="1458" y="890"/>
                    </a:lnTo>
                    <a:lnTo>
                      <a:pt x="1466" y="890"/>
                    </a:lnTo>
                    <a:lnTo>
                      <a:pt x="1466" y="885"/>
                    </a:lnTo>
                    <a:lnTo>
                      <a:pt x="1464" y="881"/>
                    </a:lnTo>
                    <a:lnTo>
                      <a:pt x="1464" y="880"/>
                    </a:lnTo>
                    <a:lnTo>
                      <a:pt x="1464" y="875"/>
                    </a:lnTo>
                    <a:lnTo>
                      <a:pt x="1464" y="873"/>
                    </a:lnTo>
                    <a:lnTo>
                      <a:pt x="1467" y="873"/>
                    </a:lnTo>
                    <a:lnTo>
                      <a:pt x="1468" y="875"/>
                    </a:lnTo>
                    <a:lnTo>
                      <a:pt x="1474" y="876"/>
                    </a:lnTo>
                    <a:lnTo>
                      <a:pt x="1475" y="877"/>
                    </a:lnTo>
                    <a:lnTo>
                      <a:pt x="1478" y="882"/>
                    </a:lnTo>
                    <a:lnTo>
                      <a:pt x="1479" y="884"/>
                    </a:lnTo>
                    <a:close/>
                    <a:moveTo>
                      <a:pt x="1348" y="1181"/>
                    </a:moveTo>
                    <a:lnTo>
                      <a:pt x="1343" y="1180"/>
                    </a:lnTo>
                    <a:lnTo>
                      <a:pt x="1340" y="1180"/>
                    </a:lnTo>
                    <a:lnTo>
                      <a:pt x="1340" y="1181"/>
                    </a:lnTo>
                    <a:lnTo>
                      <a:pt x="1339" y="1181"/>
                    </a:lnTo>
                    <a:lnTo>
                      <a:pt x="1337" y="1182"/>
                    </a:lnTo>
                    <a:lnTo>
                      <a:pt x="1337" y="1183"/>
                    </a:lnTo>
                    <a:lnTo>
                      <a:pt x="1340" y="1197"/>
                    </a:lnTo>
                    <a:lnTo>
                      <a:pt x="1340" y="1198"/>
                    </a:lnTo>
                    <a:lnTo>
                      <a:pt x="1343" y="1199"/>
                    </a:lnTo>
                    <a:lnTo>
                      <a:pt x="1351" y="1202"/>
                    </a:lnTo>
                    <a:lnTo>
                      <a:pt x="1352" y="1203"/>
                    </a:lnTo>
                    <a:lnTo>
                      <a:pt x="1358" y="1208"/>
                    </a:lnTo>
                    <a:lnTo>
                      <a:pt x="1360" y="1210"/>
                    </a:lnTo>
                    <a:lnTo>
                      <a:pt x="1361" y="1211"/>
                    </a:lnTo>
                    <a:lnTo>
                      <a:pt x="1362" y="1211"/>
                    </a:lnTo>
                    <a:lnTo>
                      <a:pt x="1362" y="1210"/>
                    </a:lnTo>
                    <a:lnTo>
                      <a:pt x="1364" y="1202"/>
                    </a:lnTo>
                    <a:lnTo>
                      <a:pt x="1365" y="1199"/>
                    </a:lnTo>
                    <a:lnTo>
                      <a:pt x="1362" y="1199"/>
                    </a:lnTo>
                    <a:lnTo>
                      <a:pt x="1360" y="1198"/>
                    </a:lnTo>
                    <a:lnTo>
                      <a:pt x="1360" y="1197"/>
                    </a:lnTo>
                    <a:lnTo>
                      <a:pt x="1353" y="1191"/>
                    </a:lnTo>
                    <a:lnTo>
                      <a:pt x="1351" y="1186"/>
                    </a:lnTo>
                    <a:lnTo>
                      <a:pt x="1348" y="1181"/>
                    </a:lnTo>
                    <a:close/>
                    <a:moveTo>
                      <a:pt x="1303" y="1228"/>
                    </a:moveTo>
                    <a:lnTo>
                      <a:pt x="1301" y="1232"/>
                    </a:lnTo>
                    <a:lnTo>
                      <a:pt x="1296" y="1233"/>
                    </a:lnTo>
                    <a:lnTo>
                      <a:pt x="1293" y="1233"/>
                    </a:lnTo>
                    <a:lnTo>
                      <a:pt x="1290" y="1233"/>
                    </a:lnTo>
                    <a:lnTo>
                      <a:pt x="1288" y="1237"/>
                    </a:lnTo>
                    <a:lnTo>
                      <a:pt x="1288" y="1238"/>
                    </a:lnTo>
                    <a:lnTo>
                      <a:pt x="1286" y="1244"/>
                    </a:lnTo>
                    <a:lnTo>
                      <a:pt x="1286" y="1245"/>
                    </a:lnTo>
                    <a:lnTo>
                      <a:pt x="1297" y="1253"/>
                    </a:lnTo>
                    <a:lnTo>
                      <a:pt x="1299" y="1254"/>
                    </a:lnTo>
                    <a:lnTo>
                      <a:pt x="1301" y="1254"/>
                    </a:lnTo>
                    <a:lnTo>
                      <a:pt x="1302" y="1252"/>
                    </a:lnTo>
                    <a:lnTo>
                      <a:pt x="1306" y="1246"/>
                    </a:lnTo>
                    <a:lnTo>
                      <a:pt x="1307" y="1232"/>
                    </a:lnTo>
                    <a:lnTo>
                      <a:pt x="1303" y="1229"/>
                    </a:lnTo>
                    <a:lnTo>
                      <a:pt x="1303" y="1228"/>
                    </a:lnTo>
                    <a:close/>
                    <a:moveTo>
                      <a:pt x="1271" y="1240"/>
                    </a:moveTo>
                    <a:lnTo>
                      <a:pt x="1269" y="1235"/>
                    </a:lnTo>
                    <a:lnTo>
                      <a:pt x="1267" y="1235"/>
                    </a:lnTo>
                    <a:lnTo>
                      <a:pt x="1268" y="1229"/>
                    </a:lnTo>
                    <a:lnTo>
                      <a:pt x="1268" y="1228"/>
                    </a:lnTo>
                    <a:lnTo>
                      <a:pt x="1264" y="1232"/>
                    </a:lnTo>
                    <a:lnTo>
                      <a:pt x="1262" y="1235"/>
                    </a:lnTo>
                    <a:lnTo>
                      <a:pt x="1255" y="1242"/>
                    </a:lnTo>
                    <a:lnTo>
                      <a:pt x="1255" y="1245"/>
                    </a:lnTo>
                    <a:lnTo>
                      <a:pt x="1256" y="1255"/>
                    </a:lnTo>
                    <a:lnTo>
                      <a:pt x="1259" y="1255"/>
                    </a:lnTo>
                    <a:lnTo>
                      <a:pt x="1262" y="1254"/>
                    </a:lnTo>
                    <a:lnTo>
                      <a:pt x="1267" y="1254"/>
                    </a:lnTo>
                    <a:lnTo>
                      <a:pt x="1267" y="1255"/>
                    </a:lnTo>
                    <a:lnTo>
                      <a:pt x="1268" y="1258"/>
                    </a:lnTo>
                    <a:lnTo>
                      <a:pt x="1269" y="1261"/>
                    </a:lnTo>
                    <a:lnTo>
                      <a:pt x="1272" y="1263"/>
                    </a:lnTo>
                    <a:lnTo>
                      <a:pt x="1272" y="1265"/>
                    </a:lnTo>
                    <a:lnTo>
                      <a:pt x="1273" y="1263"/>
                    </a:lnTo>
                    <a:lnTo>
                      <a:pt x="1276" y="1258"/>
                    </a:lnTo>
                    <a:lnTo>
                      <a:pt x="1273" y="1255"/>
                    </a:lnTo>
                    <a:lnTo>
                      <a:pt x="1281" y="1257"/>
                    </a:lnTo>
                    <a:lnTo>
                      <a:pt x="1282" y="1257"/>
                    </a:lnTo>
                    <a:lnTo>
                      <a:pt x="1285" y="1254"/>
                    </a:lnTo>
                    <a:lnTo>
                      <a:pt x="1285" y="1253"/>
                    </a:lnTo>
                    <a:lnTo>
                      <a:pt x="1281" y="1249"/>
                    </a:lnTo>
                    <a:lnTo>
                      <a:pt x="1276" y="1249"/>
                    </a:lnTo>
                    <a:lnTo>
                      <a:pt x="1272" y="1244"/>
                    </a:lnTo>
                    <a:lnTo>
                      <a:pt x="1271" y="1240"/>
                    </a:lnTo>
                    <a:close/>
                    <a:moveTo>
                      <a:pt x="1682" y="886"/>
                    </a:moveTo>
                    <a:lnTo>
                      <a:pt x="1680" y="890"/>
                    </a:lnTo>
                    <a:lnTo>
                      <a:pt x="1682" y="873"/>
                    </a:lnTo>
                    <a:lnTo>
                      <a:pt x="1680" y="868"/>
                    </a:lnTo>
                    <a:lnTo>
                      <a:pt x="1680" y="871"/>
                    </a:lnTo>
                    <a:lnTo>
                      <a:pt x="1682" y="876"/>
                    </a:lnTo>
                    <a:lnTo>
                      <a:pt x="1683" y="884"/>
                    </a:lnTo>
                    <a:lnTo>
                      <a:pt x="1682" y="886"/>
                    </a:lnTo>
                    <a:close/>
                    <a:moveTo>
                      <a:pt x="1275" y="871"/>
                    </a:moveTo>
                    <a:lnTo>
                      <a:pt x="1275" y="875"/>
                    </a:lnTo>
                    <a:lnTo>
                      <a:pt x="1281" y="871"/>
                    </a:lnTo>
                    <a:lnTo>
                      <a:pt x="1282" y="872"/>
                    </a:lnTo>
                    <a:lnTo>
                      <a:pt x="1286" y="878"/>
                    </a:lnTo>
                    <a:lnTo>
                      <a:pt x="1285" y="882"/>
                    </a:lnTo>
                    <a:lnTo>
                      <a:pt x="1284" y="885"/>
                    </a:lnTo>
                    <a:lnTo>
                      <a:pt x="1282" y="885"/>
                    </a:lnTo>
                    <a:lnTo>
                      <a:pt x="1269" y="892"/>
                    </a:lnTo>
                    <a:lnTo>
                      <a:pt x="1258" y="897"/>
                    </a:lnTo>
                    <a:lnTo>
                      <a:pt x="1258" y="898"/>
                    </a:lnTo>
                    <a:lnTo>
                      <a:pt x="1262" y="909"/>
                    </a:lnTo>
                    <a:lnTo>
                      <a:pt x="1260" y="910"/>
                    </a:lnTo>
                    <a:lnTo>
                      <a:pt x="1254" y="914"/>
                    </a:lnTo>
                    <a:lnTo>
                      <a:pt x="1243" y="912"/>
                    </a:lnTo>
                    <a:lnTo>
                      <a:pt x="1243" y="922"/>
                    </a:lnTo>
                    <a:lnTo>
                      <a:pt x="1242" y="922"/>
                    </a:lnTo>
                    <a:lnTo>
                      <a:pt x="1235" y="918"/>
                    </a:lnTo>
                    <a:lnTo>
                      <a:pt x="1234" y="911"/>
                    </a:lnTo>
                    <a:lnTo>
                      <a:pt x="1229" y="911"/>
                    </a:lnTo>
                    <a:lnTo>
                      <a:pt x="1231" y="918"/>
                    </a:lnTo>
                    <a:lnTo>
                      <a:pt x="1230" y="922"/>
                    </a:lnTo>
                    <a:lnTo>
                      <a:pt x="1230" y="924"/>
                    </a:lnTo>
                    <a:lnTo>
                      <a:pt x="1229" y="926"/>
                    </a:lnTo>
                    <a:lnTo>
                      <a:pt x="1225" y="928"/>
                    </a:lnTo>
                    <a:lnTo>
                      <a:pt x="1224" y="927"/>
                    </a:lnTo>
                    <a:lnTo>
                      <a:pt x="1222" y="926"/>
                    </a:lnTo>
                    <a:lnTo>
                      <a:pt x="1220" y="920"/>
                    </a:lnTo>
                    <a:lnTo>
                      <a:pt x="1220" y="910"/>
                    </a:lnTo>
                    <a:lnTo>
                      <a:pt x="1221" y="909"/>
                    </a:lnTo>
                    <a:lnTo>
                      <a:pt x="1230" y="902"/>
                    </a:lnTo>
                    <a:lnTo>
                      <a:pt x="1227" y="899"/>
                    </a:lnTo>
                    <a:lnTo>
                      <a:pt x="1221" y="903"/>
                    </a:lnTo>
                    <a:lnTo>
                      <a:pt x="1220" y="903"/>
                    </a:lnTo>
                    <a:lnTo>
                      <a:pt x="1225" y="885"/>
                    </a:lnTo>
                    <a:lnTo>
                      <a:pt x="1227" y="884"/>
                    </a:lnTo>
                    <a:lnTo>
                      <a:pt x="1238" y="881"/>
                    </a:lnTo>
                    <a:lnTo>
                      <a:pt x="1235" y="877"/>
                    </a:lnTo>
                    <a:lnTo>
                      <a:pt x="1229" y="877"/>
                    </a:lnTo>
                    <a:lnTo>
                      <a:pt x="1227" y="875"/>
                    </a:lnTo>
                    <a:lnTo>
                      <a:pt x="1225" y="872"/>
                    </a:lnTo>
                    <a:lnTo>
                      <a:pt x="1234" y="867"/>
                    </a:lnTo>
                    <a:lnTo>
                      <a:pt x="1242" y="863"/>
                    </a:lnTo>
                    <a:lnTo>
                      <a:pt x="1250" y="878"/>
                    </a:lnTo>
                    <a:lnTo>
                      <a:pt x="1251" y="878"/>
                    </a:lnTo>
                    <a:lnTo>
                      <a:pt x="1258" y="877"/>
                    </a:lnTo>
                    <a:lnTo>
                      <a:pt x="1255" y="873"/>
                    </a:lnTo>
                    <a:lnTo>
                      <a:pt x="1251" y="867"/>
                    </a:lnTo>
                    <a:lnTo>
                      <a:pt x="1251" y="865"/>
                    </a:lnTo>
                    <a:lnTo>
                      <a:pt x="1260" y="859"/>
                    </a:lnTo>
                    <a:lnTo>
                      <a:pt x="1267" y="854"/>
                    </a:lnTo>
                    <a:lnTo>
                      <a:pt x="1272" y="856"/>
                    </a:lnTo>
                    <a:lnTo>
                      <a:pt x="1275" y="868"/>
                    </a:lnTo>
                    <a:lnTo>
                      <a:pt x="1275" y="869"/>
                    </a:lnTo>
                    <a:lnTo>
                      <a:pt x="1275" y="871"/>
                    </a:lnTo>
                    <a:close/>
                    <a:moveTo>
                      <a:pt x="1290" y="856"/>
                    </a:moveTo>
                    <a:lnTo>
                      <a:pt x="1293" y="858"/>
                    </a:lnTo>
                    <a:lnTo>
                      <a:pt x="1298" y="858"/>
                    </a:lnTo>
                    <a:lnTo>
                      <a:pt x="1301" y="864"/>
                    </a:lnTo>
                    <a:lnTo>
                      <a:pt x="1299" y="873"/>
                    </a:lnTo>
                    <a:lnTo>
                      <a:pt x="1298" y="873"/>
                    </a:lnTo>
                    <a:lnTo>
                      <a:pt x="1294" y="876"/>
                    </a:lnTo>
                    <a:lnTo>
                      <a:pt x="1290" y="873"/>
                    </a:lnTo>
                    <a:lnTo>
                      <a:pt x="1289" y="872"/>
                    </a:lnTo>
                    <a:lnTo>
                      <a:pt x="1286" y="868"/>
                    </a:lnTo>
                    <a:lnTo>
                      <a:pt x="1289" y="863"/>
                    </a:lnTo>
                    <a:lnTo>
                      <a:pt x="1281" y="864"/>
                    </a:lnTo>
                    <a:lnTo>
                      <a:pt x="1279" y="858"/>
                    </a:lnTo>
                    <a:lnTo>
                      <a:pt x="1284" y="859"/>
                    </a:lnTo>
                    <a:lnTo>
                      <a:pt x="1282" y="854"/>
                    </a:lnTo>
                    <a:lnTo>
                      <a:pt x="1289" y="852"/>
                    </a:lnTo>
                    <a:lnTo>
                      <a:pt x="1290" y="856"/>
                    </a:lnTo>
                    <a:close/>
                    <a:moveTo>
                      <a:pt x="1385" y="822"/>
                    </a:moveTo>
                    <a:lnTo>
                      <a:pt x="1374" y="843"/>
                    </a:lnTo>
                    <a:lnTo>
                      <a:pt x="1366" y="846"/>
                    </a:lnTo>
                    <a:lnTo>
                      <a:pt x="1365" y="852"/>
                    </a:lnTo>
                    <a:lnTo>
                      <a:pt x="1360" y="858"/>
                    </a:lnTo>
                    <a:lnTo>
                      <a:pt x="1345" y="868"/>
                    </a:lnTo>
                    <a:lnTo>
                      <a:pt x="1344" y="856"/>
                    </a:lnTo>
                    <a:lnTo>
                      <a:pt x="1343" y="858"/>
                    </a:lnTo>
                    <a:lnTo>
                      <a:pt x="1343" y="859"/>
                    </a:lnTo>
                    <a:lnTo>
                      <a:pt x="1336" y="873"/>
                    </a:lnTo>
                    <a:lnTo>
                      <a:pt x="1336" y="876"/>
                    </a:lnTo>
                    <a:lnTo>
                      <a:pt x="1337" y="881"/>
                    </a:lnTo>
                    <a:lnTo>
                      <a:pt x="1335" y="884"/>
                    </a:lnTo>
                    <a:lnTo>
                      <a:pt x="1331" y="881"/>
                    </a:lnTo>
                    <a:lnTo>
                      <a:pt x="1330" y="881"/>
                    </a:lnTo>
                    <a:lnTo>
                      <a:pt x="1328" y="880"/>
                    </a:lnTo>
                    <a:lnTo>
                      <a:pt x="1327" y="880"/>
                    </a:lnTo>
                    <a:lnTo>
                      <a:pt x="1326" y="878"/>
                    </a:lnTo>
                    <a:lnTo>
                      <a:pt x="1326" y="884"/>
                    </a:lnTo>
                    <a:lnTo>
                      <a:pt x="1322" y="888"/>
                    </a:lnTo>
                    <a:lnTo>
                      <a:pt x="1320" y="890"/>
                    </a:lnTo>
                    <a:lnTo>
                      <a:pt x="1293" y="905"/>
                    </a:lnTo>
                    <a:lnTo>
                      <a:pt x="1292" y="898"/>
                    </a:lnTo>
                    <a:lnTo>
                      <a:pt x="1292" y="881"/>
                    </a:lnTo>
                    <a:lnTo>
                      <a:pt x="1293" y="878"/>
                    </a:lnTo>
                    <a:lnTo>
                      <a:pt x="1302" y="877"/>
                    </a:lnTo>
                    <a:lnTo>
                      <a:pt x="1303" y="877"/>
                    </a:lnTo>
                    <a:lnTo>
                      <a:pt x="1303" y="872"/>
                    </a:lnTo>
                    <a:lnTo>
                      <a:pt x="1305" y="858"/>
                    </a:lnTo>
                    <a:lnTo>
                      <a:pt x="1306" y="855"/>
                    </a:lnTo>
                    <a:lnTo>
                      <a:pt x="1306" y="854"/>
                    </a:lnTo>
                    <a:lnTo>
                      <a:pt x="1307" y="854"/>
                    </a:lnTo>
                    <a:lnTo>
                      <a:pt x="1310" y="852"/>
                    </a:lnTo>
                    <a:lnTo>
                      <a:pt x="1314" y="856"/>
                    </a:lnTo>
                    <a:lnTo>
                      <a:pt x="1319" y="852"/>
                    </a:lnTo>
                    <a:lnTo>
                      <a:pt x="1318" y="850"/>
                    </a:lnTo>
                    <a:lnTo>
                      <a:pt x="1315" y="846"/>
                    </a:lnTo>
                    <a:lnTo>
                      <a:pt x="1313" y="843"/>
                    </a:lnTo>
                    <a:lnTo>
                      <a:pt x="1314" y="842"/>
                    </a:lnTo>
                    <a:lnTo>
                      <a:pt x="1322" y="838"/>
                    </a:lnTo>
                    <a:lnTo>
                      <a:pt x="1327" y="844"/>
                    </a:lnTo>
                    <a:lnTo>
                      <a:pt x="1330" y="842"/>
                    </a:lnTo>
                    <a:lnTo>
                      <a:pt x="1328" y="837"/>
                    </a:lnTo>
                    <a:lnTo>
                      <a:pt x="1327" y="834"/>
                    </a:lnTo>
                    <a:lnTo>
                      <a:pt x="1332" y="831"/>
                    </a:lnTo>
                    <a:lnTo>
                      <a:pt x="1334" y="831"/>
                    </a:lnTo>
                    <a:lnTo>
                      <a:pt x="1335" y="830"/>
                    </a:lnTo>
                    <a:lnTo>
                      <a:pt x="1336" y="831"/>
                    </a:lnTo>
                    <a:lnTo>
                      <a:pt x="1341" y="837"/>
                    </a:lnTo>
                    <a:lnTo>
                      <a:pt x="1343" y="830"/>
                    </a:lnTo>
                    <a:lnTo>
                      <a:pt x="1343" y="829"/>
                    </a:lnTo>
                    <a:lnTo>
                      <a:pt x="1351" y="827"/>
                    </a:lnTo>
                    <a:lnTo>
                      <a:pt x="1356" y="833"/>
                    </a:lnTo>
                    <a:lnTo>
                      <a:pt x="1357" y="834"/>
                    </a:lnTo>
                    <a:lnTo>
                      <a:pt x="1356" y="839"/>
                    </a:lnTo>
                    <a:lnTo>
                      <a:pt x="1361" y="840"/>
                    </a:lnTo>
                    <a:lnTo>
                      <a:pt x="1364" y="830"/>
                    </a:lnTo>
                    <a:lnTo>
                      <a:pt x="1364" y="829"/>
                    </a:lnTo>
                    <a:lnTo>
                      <a:pt x="1370" y="826"/>
                    </a:lnTo>
                    <a:lnTo>
                      <a:pt x="1379" y="821"/>
                    </a:lnTo>
                    <a:lnTo>
                      <a:pt x="1386" y="821"/>
                    </a:lnTo>
                    <a:lnTo>
                      <a:pt x="1385" y="822"/>
                    </a:lnTo>
                    <a:close/>
                    <a:moveTo>
                      <a:pt x="1730" y="799"/>
                    </a:moveTo>
                    <a:lnTo>
                      <a:pt x="1728" y="799"/>
                    </a:lnTo>
                    <a:lnTo>
                      <a:pt x="1734" y="799"/>
                    </a:lnTo>
                    <a:lnTo>
                      <a:pt x="1730" y="799"/>
                    </a:lnTo>
                    <a:close/>
                    <a:moveTo>
                      <a:pt x="1496" y="830"/>
                    </a:moveTo>
                    <a:lnTo>
                      <a:pt x="1483" y="839"/>
                    </a:lnTo>
                    <a:lnTo>
                      <a:pt x="1478" y="833"/>
                    </a:lnTo>
                    <a:lnTo>
                      <a:pt x="1489" y="808"/>
                    </a:lnTo>
                    <a:lnTo>
                      <a:pt x="1493" y="800"/>
                    </a:lnTo>
                    <a:lnTo>
                      <a:pt x="1504" y="796"/>
                    </a:lnTo>
                    <a:lnTo>
                      <a:pt x="1509" y="800"/>
                    </a:lnTo>
                    <a:lnTo>
                      <a:pt x="1513" y="803"/>
                    </a:lnTo>
                    <a:lnTo>
                      <a:pt x="1512" y="806"/>
                    </a:lnTo>
                    <a:lnTo>
                      <a:pt x="1512" y="808"/>
                    </a:lnTo>
                    <a:lnTo>
                      <a:pt x="1518" y="817"/>
                    </a:lnTo>
                    <a:lnTo>
                      <a:pt x="1509" y="830"/>
                    </a:lnTo>
                    <a:lnTo>
                      <a:pt x="1506" y="830"/>
                    </a:lnTo>
                    <a:lnTo>
                      <a:pt x="1496" y="830"/>
                    </a:lnTo>
                    <a:close/>
                    <a:moveTo>
                      <a:pt x="1341" y="789"/>
                    </a:moveTo>
                    <a:lnTo>
                      <a:pt x="1352" y="797"/>
                    </a:lnTo>
                    <a:lnTo>
                      <a:pt x="1358" y="795"/>
                    </a:lnTo>
                    <a:lnTo>
                      <a:pt x="1362" y="797"/>
                    </a:lnTo>
                    <a:lnTo>
                      <a:pt x="1365" y="797"/>
                    </a:lnTo>
                    <a:lnTo>
                      <a:pt x="1368" y="800"/>
                    </a:lnTo>
                    <a:lnTo>
                      <a:pt x="1371" y="803"/>
                    </a:lnTo>
                    <a:lnTo>
                      <a:pt x="1365" y="808"/>
                    </a:lnTo>
                    <a:lnTo>
                      <a:pt x="1361" y="812"/>
                    </a:lnTo>
                    <a:lnTo>
                      <a:pt x="1360" y="813"/>
                    </a:lnTo>
                    <a:lnTo>
                      <a:pt x="1353" y="814"/>
                    </a:lnTo>
                    <a:lnTo>
                      <a:pt x="1348" y="816"/>
                    </a:lnTo>
                    <a:lnTo>
                      <a:pt x="1343" y="814"/>
                    </a:lnTo>
                    <a:lnTo>
                      <a:pt x="1339" y="808"/>
                    </a:lnTo>
                    <a:lnTo>
                      <a:pt x="1332" y="799"/>
                    </a:lnTo>
                    <a:lnTo>
                      <a:pt x="1335" y="796"/>
                    </a:lnTo>
                    <a:lnTo>
                      <a:pt x="1341" y="789"/>
                    </a:lnTo>
                    <a:close/>
                    <a:moveTo>
                      <a:pt x="1860" y="783"/>
                    </a:moveTo>
                    <a:lnTo>
                      <a:pt x="1862" y="784"/>
                    </a:lnTo>
                    <a:lnTo>
                      <a:pt x="1860" y="783"/>
                    </a:lnTo>
                    <a:lnTo>
                      <a:pt x="1853" y="779"/>
                    </a:lnTo>
                    <a:lnTo>
                      <a:pt x="1857" y="782"/>
                    </a:lnTo>
                    <a:lnTo>
                      <a:pt x="1860" y="783"/>
                    </a:lnTo>
                    <a:close/>
                    <a:moveTo>
                      <a:pt x="1856" y="772"/>
                    </a:moveTo>
                    <a:lnTo>
                      <a:pt x="1851" y="776"/>
                    </a:lnTo>
                    <a:lnTo>
                      <a:pt x="1856" y="772"/>
                    </a:lnTo>
                    <a:close/>
                    <a:moveTo>
                      <a:pt x="1861" y="767"/>
                    </a:moveTo>
                    <a:lnTo>
                      <a:pt x="1856" y="772"/>
                    </a:lnTo>
                    <a:lnTo>
                      <a:pt x="1861" y="767"/>
                    </a:lnTo>
                    <a:lnTo>
                      <a:pt x="1862" y="766"/>
                    </a:lnTo>
                    <a:lnTo>
                      <a:pt x="1861" y="767"/>
                    </a:lnTo>
                    <a:close/>
                    <a:moveTo>
                      <a:pt x="1550" y="748"/>
                    </a:moveTo>
                    <a:lnTo>
                      <a:pt x="1550" y="746"/>
                    </a:lnTo>
                    <a:lnTo>
                      <a:pt x="1555" y="736"/>
                    </a:lnTo>
                    <a:lnTo>
                      <a:pt x="1565" y="714"/>
                    </a:lnTo>
                    <a:lnTo>
                      <a:pt x="1573" y="724"/>
                    </a:lnTo>
                    <a:lnTo>
                      <a:pt x="1578" y="729"/>
                    </a:lnTo>
                    <a:lnTo>
                      <a:pt x="1581" y="732"/>
                    </a:lnTo>
                    <a:lnTo>
                      <a:pt x="1582" y="733"/>
                    </a:lnTo>
                    <a:lnTo>
                      <a:pt x="1577" y="741"/>
                    </a:lnTo>
                    <a:lnTo>
                      <a:pt x="1572" y="744"/>
                    </a:lnTo>
                    <a:lnTo>
                      <a:pt x="1570" y="744"/>
                    </a:lnTo>
                    <a:lnTo>
                      <a:pt x="1560" y="748"/>
                    </a:lnTo>
                    <a:lnTo>
                      <a:pt x="1559" y="748"/>
                    </a:lnTo>
                    <a:lnTo>
                      <a:pt x="1550" y="748"/>
                    </a:lnTo>
                    <a:close/>
                    <a:moveTo>
                      <a:pt x="1608" y="708"/>
                    </a:moveTo>
                    <a:lnTo>
                      <a:pt x="1593" y="724"/>
                    </a:lnTo>
                    <a:lnTo>
                      <a:pt x="1587" y="729"/>
                    </a:lnTo>
                    <a:lnTo>
                      <a:pt x="1586" y="731"/>
                    </a:lnTo>
                    <a:lnTo>
                      <a:pt x="1585" y="732"/>
                    </a:lnTo>
                    <a:lnTo>
                      <a:pt x="1585" y="729"/>
                    </a:lnTo>
                    <a:lnTo>
                      <a:pt x="1584" y="728"/>
                    </a:lnTo>
                    <a:lnTo>
                      <a:pt x="1584" y="727"/>
                    </a:lnTo>
                    <a:lnTo>
                      <a:pt x="1578" y="715"/>
                    </a:lnTo>
                    <a:lnTo>
                      <a:pt x="1577" y="714"/>
                    </a:lnTo>
                    <a:lnTo>
                      <a:pt x="1573" y="702"/>
                    </a:lnTo>
                    <a:lnTo>
                      <a:pt x="1574" y="700"/>
                    </a:lnTo>
                    <a:lnTo>
                      <a:pt x="1577" y="696"/>
                    </a:lnTo>
                    <a:lnTo>
                      <a:pt x="1578" y="699"/>
                    </a:lnTo>
                    <a:lnTo>
                      <a:pt x="1586" y="710"/>
                    </a:lnTo>
                    <a:lnTo>
                      <a:pt x="1589" y="710"/>
                    </a:lnTo>
                    <a:lnTo>
                      <a:pt x="1591" y="710"/>
                    </a:lnTo>
                    <a:lnTo>
                      <a:pt x="1586" y="700"/>
                    </a:lnTo>
                    <a:lnTo>
                      <a:pt x="1582" y="695"/>
                    </a:lnTo>
                    <a:lnTo>
                      <a:pt x="1598" y="695"/>
                    </a:lnTo>
                    <a:lnTo>
                      <a:pt x="1602" y="700"/>
                    </a:lnTo>
                    <a:lnTo>
                      <a:pt x="1605" y="703"/>
                    </a:lnTo>
                    <a:lnTo>
                      <a:pt x="1606" y="704"/>
                    </a:lnTo>
                    <a:lnTo>
                      <a:pt x="1608" y="708"/>
                    </a:lnTo>
                    <a:close/>
                    <a:moveTo>
                      <a:pt x="1443" y="689"/>
                    </a:moveTo>
                    <a:lnTo>
                      <a:pt x="1445" y="690"/>
                    </a:lnTo>
                    <a:lnTo>
                      <a:pt x="1447" y="690"/>
                    </a:lnTo>
                    <a:lnTo>
                      <a:pt x="1454" y="689"/>
                    </a:lnTo>
                    <a:lnTo>
                      <a:pt x="1458" y="687"/>
                    </a:lnTo>
                    <a:lnTo>
                      <a:pt x="1459" y="693"/>
                    </a:lnTo>
                    <a:lnTo>
                      <a:pt x="1464" y="707"/>
                    </a:lnTo>
                    <a:lnTo>
                      <a:pt x="1459" y="723"/>
                    </a:lnTo>
                    <a:lnTo>
                      <a:pt x="1455" y="736"/>
                    </a:lnTo>
                    <a:lnTo>
                      <a:pt x="1451" y="744"/>
                    </a:lnTo>
                    <a:lnTo>
                      <a:pt x="1449" y="748"/>
                    </a:lnTo>
                    <a:lnTo>
                      <a:pt x="1451" y="745"/>
                    </a:lnTo>
                    <a:lnTo>
                      <a:pt x="1454" y="744"/>
                    </a:lnTo>
                    <a:lnTo>
                      <a:pt x="1459" y="740"/>
                    </a:lnTo>
                    <a:lnTo>
                      <a:pt x="1461" y="740"/>
                    </a:lnTo>
                    <a:lnTo>
                      <a:pt x="1461" y="738"/>
                    </a:lnTo>
                    <a:lnTo>
                      <a:pt x="1463" y="736"/>
                    </a:lnTo>
                    <a:lnTo>
                      <a:pt x="1464" y="733"/>
                    </a:lnTo>
                    <a:lnTo>
                      <a:pt x="1467" y="733"/>
                    </a:lnTo>
                    <a:lnTo>
                      <a:pt x="1468" y="733"/>
                    </a:lnTo>
                    <a:lnTo>
                      <a:pt x="1468" y="736"/>
                    </a:lnTo>
                    <a:lnTo>
                      <a:pt x="1468" y="745"/>
                    </a:lnTo>
                    <a:lnTo>
                      <a:pt x="1468" y="748"/>
                    </a:lnTo>
                    <a:lnTo>
                      <a:pt x="1467" y="757"/>
                    </a:lnTo>
                    <a:lnTo>
                      <a:pt x="1466" y="758"/>
                    </a:lnTo>
                    <a:lnTo>
                      <a:pt x="1464" y="759"/>
                    </a:lnTo>
                    <a:lnTo>
                      <a:pt x="1461" y="765"/>
                    </a:lnTo>
                    <a:lnTo>
                      <a:pt x="1455" y="770"/>
                    </a:lnTo>
                    <a:lnTo>
                      <a:pt x="1454" y="770"/>
                    </a:lnTo>
                    <a:lnTo>
                      <a:pt x="1449" y="771"/>
                    </a:lnTo>
                    <a:lnTo>
                      <a:pt x="1446" y="779"/>
                    </a:lnTo>
                    <a:lnTo>
                      <a:pt x="1447" y="786"/>
                    </a:lnTo>
                    <a:lnTo>
                      <a:pt x="1447" y="792"/>
                    </a:lnTo>
                    <a:lnTo>
                      <a:pt x="1447" y="793"/>
                    </a:lnTo>
                    <a:lnTo>
                      <a:pt x="1442" y="799"/>
                    </a:lnTo>
                    <a:lnTo>
                      <a:pt x="1443" y="800"/>
                    </a:lnTo>
                    <a:lnTo>
                      <a:pt x="1445" y="801"/>
                    </a:lnTo>
                    <a:lnTo>
                      <a:pt x="1447" y="804"/>
                    </a:lnTo>
                    <a:lnTo>
                      <a:pt x="1451" y="797"/>
                    </a:lnTo>
                    <a:lnTo>
                      <a:pt x="1453" y="793"/>
                    </a:lnTo>
                    <a:lnTo>
                      <a:pt x="1451" y="780"/>
                    </a:lnTo>
                    <a:lnTo>
                      <a:pt x="1470" y="765"/>
                    </a:lnTo>
                    <a:lnTo>
                      <a:pt x="1474" y="768"/>
                    </a:lnTo>
                    <a:lnTo>
                      <a:pt x="1476" y="772"/>
                    </a:lnTo>
                    <a:lnTo>
                      <a:pt x="1478" y="774"/>
                    </a:lnTo>
                    <a:lnTo>
                      <a:pt x="1476" y="767"/>
                    </a:lnTo>
                    <a:lnTo>
                      <a:pt x="1475" y="762"/>
                    </a:lnTo>
                    <a:lnTo>
                      <a:pt x="1474" y="761"/>
                    </a:lnTo>
                    <a:lnTo>
                      <a:pt x="1475" y="746"/>
                    </a:lnTo>
                    <a:lnTo>
                      <a:pt x="1481" y="746"/>
                    </a:lnTo>
                    <a:lnTo>
                      <a:pt x="1483" y="748"/>
                    </a:lnTo>
                    <a:lnTo>
                      <a:pt x="1492" y="749"/>
                    </a:lnTo>
                    <a:lnTo>
                      <a:pt x="1493" y="751"/>
                    </a:lnTo>
                    <a:lnTo>
                      <a:pt x="1496" y="753"/>
                    </a:lnTo>
                    <a:lnTo>
                      <a:pt x="1497" y="755"/>
                    </a:lnTo>
                    <a:lnTo>
                      <a:pt x="1497" y="754"/>
                    </a:lnTo>
                    <a:lnTo>
                      <a:pt x="1497" y="753"/>
                    </a:lnTo>
                    <a:lnTo>
                      <a:pt x="1497" y="750"/>
                    </a:lnTo>
                    <a:lnTo>
                      <a:pt x="1496" y="746"/>
                    </a:lnTo>
                    <a:lnTo>
                      <a:pt x="1493" y="742"/>
                    </a:lnTo>
                    <a:lnTo>
                      <a:pt x="1493" y="741"/>
                    </a:lnTo>
                    <a:lnTo>
                      <a:pt x="1484" y="738"/>
                    </a:lnTo>
                    <a:lnTo>
                      <a:pt x="1480" y="734"/>
                    </a:lnTo>
                    <a:lnTo>
                      <a:pt x="1479" y="731"/>
                    </a:lnTo>
                    <a:lnTo>
                      <a:pt x="1478" y="728"/>
                    </a:lnTo>
                    <a:lnTo>
                      <a:pt x="1476" y="725"/>
                    </a:lnTo>
                    <a:lnTo>
                      <a:pt x="1487" y="714"/>
                    </a:lnTo>
                    <a:lnTo>
                      <a:pt x="1491" y="715"/>
                    </a:lnTo>
                    <a:lnTo>
                      <a:pt x="1492" y="715"/>
                    </a:lnTo>
                    <a:lnTo>
                      <a:pt x="1498" y="724"/>
                    </a:lnTo>
                    <a:lnTo>
                      <a:pt x="1501" y="721"/>
                    </a:lnTo>
                    <a:lnTo>
                      <a:pt x="1497" y="711"/>
                    </a:lnTo>
                    <a:lnTo>
                      <a:pt x="1495" y="708"/>
                    </a:lnTo>
                    <a:lnTo>
                      <a:pt x="1492" y="707"/>
                    </a:lnTo>
                    <a:lnTo>
                      <a:pt x="1491" y="700"/>
                    </a:lnTo>
                    <a:lnTo>
                      <a:pt x="1491" y="699"/>
                    </a:lnTo>
                    <a:lnTo>
                      <a:pt x="1493" y="699"/>
                    </a:lnTo>
                    <a:lnTo>
                      <a:pt x="1497" y="707"/>
                    </a:lnTo>
                    <a:lnTo>
                      <a:pt x="1502" y="711"/>
                    </a:lnTo>
                    <a:lnTo>
                      <a:pt x="1505" y="714"/>
                    </a:lnTo>
                    <a:lnTo>
                      <a:pt x="1506" y="714"/>
                    </a:lnTo>
                    <a:lnTo>
                      <a:pt x="1509" y="716"/>
                    </a:lnTo>
                    <a:lnTo>
                      <a:pt x="1512" y="715"/>
                    </a:lnTo>
                    <a:lnTo>
                      <a:pt x="1515" y="716"/>
                    </a:lnTo>
                    <a:lnTo>
                      <a:pt x="1515" y="721"/>
                    </a:lnTo>
                    <a:lnTo>
                      <a:pt x="1515" y="724"/>
                    </a:lnTo>
                    <a:lnTo>
                      <a:pt x="1518" y="724"/>
                    </a:lnTo>
                    <a:lnTo>
                      <a:pt x="1519" y="723"/>
                    </a:lnTo>
                    <a:lnTo>
                      <a:pt x="1522" y="720"/>
                    </a:lnTo>
                    <a:lnTo>
                      <a:pt x="1525" y="723"/>
                    </a:lnTo>
                    <a:lnTo>
                      <a:pt x="1522" y="728"/>
                    </a:lnTo>
                    <a:lnTo>
                      <a:pt x="1521" y="729"/>
                    </a:lnTo>
                    <a:lnTo>
                      <a:pt x="1522" y="732"/>
                    </a:lnTo>
                    <a:lnTo>
                      <a:pt x="1523" y="741"/>
                    </a:lnTo>
                    <a:lnTo>
                      <a:pt x="1525" y="745"/>
                    </a:lnTo>
                    <a:lnTo>
                      <a:pt x="1526" y="749"/>
                    </a:lnTo>
                    <a:lnTo>
                      <a:pt x="1526" y="763"/>
                    </a:lnTo>
                    <a:lnTo>
                      <a:pt x="1526" y="765"/>
                    </a:lnTo>
                    <a:lnTo>
                      <a:pt x="1526" y="768"/>
                    </a:lnTo>
                    <a:lnTo>
                      <a:pt x="1523" y="774"/>
                    </a:lnTo>
                    <a:lnTo>
                      <a:pt x="1521" y="780"/>
                    </a:lnTo>
                    <a:lnTo>
                      <a:pt x="1517" y="780"/>
                    </a:lnTo>
                    <a:lnTo>
                      <a:pt x="1518" y="787"/>
                    </a:lnTo>
                    <a:lnTo>
                      <a:pt x="1519" y="792"/>
                    </a:lnTo>
                    <a:lnTo>
                      <a:pt x="1514" y="795"/>
                    </a:lnTo>
                    <a:lnTo>
                      <a:pt x="1513" y="793"/>
                    </a:lnTo>
                    <a:lnTo>
                      <a:pt x="1500" y="792"/>
                    </a:lnTo>
                    <a:lnTo>
                      <a:pt x="1497" y="792"/>
                    </a:lnTo>
                    <a:lnTo>
                      <a:pt x="1496" y="793"/>
                    </a:lnTo>
                    <a:lnTo>
                      <a:pt x="1488" y="797"/>
                    </a:lnTo>
                    <a:lnTo>
                      <a:pt x="1483" y="801"/>
                    </a:lnTo>
                    <a:lnTo>
                      <a:pt x="1481" y="801"/>
                    </a:lnTo>
                    <a:lnTo>
                      <a:pt x="1479" y="808"/>
                    </a:lnTo>
                    <a:lnTo>
                      <a:pt x="1479" y="809"/>
                    </a:lnTo>
                    <a:lnTo>
                      <a:pt x="1478" y="816"/>
                    </a:lnTo>
                    <a:lnTo>
                      <a:pt x="1476" y="818"/>
                    </a:lnTo>
                    <a:lnTo>
                      <a:pt x="1472" y="825"/>
                    </a:lnTo>
                    <a:lnTo>
                      <a:pt x="1471" y="829"/>
                    </a:lnTo>
                    <a:lnTo>
                      <a:pt x="1470" y="831"/>
                    </a:lnTo>
                    <a:lnTo>
                      <a:pt x="1470" y="833"/>
                    </a:lnTo>
                    <a:lnTo>
                      <a:pt x="1468" y="835"/>
                    </a:lnTo>
                    <a:lnTo>
                      <a:pt x="1459" y="839"/>
                    </a:lnTo>
                    <a:lnTo>
                      <a:pt x="1459" y="826"/>
                    </a:lnTo>
                    <a:lnTo>
                      <a:pt x="1459" y="820"/>
                    </a:lnTo>
                    <a:lnTo>
                      <a:pt x="1459" y="818"/>
                    </a:lnTo>
                    <a:lnTo>
                      <a:pt x="1459" y="817"/>
                    </a:lnTo>
                    <a:lnTo>
                      <a:pt x="1457" y="816"/>
                    </a:lnTo>
                    <a:lnTo>
                      <a:pt x="1453" y="816"/>
                    </a:lnTo>
                    <a:lnTo>
                      <a:pt x="1451" y="826"/>
                    </a:lnTo>
                    <a:lnTo>
                      <a:pt x="1450" y="833"/>
                    </a:lnTo>
                    <a:lnTo>
                      <a:pt x="1449" y="833"/>
                    </a:lnTo>
                    <a:lnTo>
                      <a:pt x="1445" y="834"/>
                    </a:lnTo>
                    <a:lnTo>
                      <a:pt x="1443" y="835"/>
                    </a:lnTo>
                    <a:lnTo>
                      <a:pt x="1443" y="838"/>
                    </a:lnTo>
                    <a:lnTo>
                      <a:pt x="1445" y="846"/>
                    </a:lnTo>
                    <a:lnTo>
                      <a:pt x="1442" y="848"/>
                    </a:lnTo>
                    <a:lnTo>
                      <a:pt x="1434" y="858"/>
                    </a:lnTo>
                    <a:lnTo>
                      <a:pt x="1432" y="860"/>
                    </a:lnTo>
                    <a:lnTo>
                      <a:pt x="1429" y="861"/>
                    </a:lnTo>
                    <a:lnTo>
                      <a:pt x="1428" y="860"/>
                    </a:lnTo>
                    <a:lnTo>
                      <a:pt x="1424" y="858"/>
                    </a:lnTo>
                    <a:lnTo>
                      <a:pt x="1423" y="856"/>
                    </a:lnTo>
                    <a:lnTo>
                      <a:pt x="1421" y="855"/>
                    </a:lnTo>
                    <a:lnTo>
                      <a:pt x="1411" y="851"/>
                    </a:lnTo>
                    <a:lnTo>
                      <a:pt x="1407" y="850"/>
                    </a:lnTo>
                    <a:lnTo>
                      <a:pt x="1415" y="837"/>
                    </a:lnTo>
                    <a:lnTo>
                      <a:pt x="1426" y="820"/>
                    </a:lnTo>
                    <a:lnTo>
                      <a:pt x="1429" y="814"/>
                    </a:lnTo>
                    <a:lnTo>
                      <a:pt x="1430" y="813"/>
                    </a:lnTo>
                    <a:lnTo>
                      <a:pt x="1428" y="812"/>
                    </a:lnTo>
                    <a:lnTo>
                      <a:pt x="1424" y="812"/>
                    </a:lnTo>
                    <a:lnTo>
                      <a:pt x="1421" y="814"/>
                    </a:lnTo>
                    <a:lnTo>
                      <a:pt x="1416" y="822"/>
                    </a:lnTo>
                    <a:lnTo>
                      <a:pt x="1413" y="823"/>
                    </a:lnTo>
                    <a:lnTo>
                      <a:pt x="1413" y="825"/>
                    </a:lnTo>
                    <a:lnTo>
                      <a:pt x="1400" y="842"/>
                    </a:lnTo>
                    <a:lnTo>
                      <a:pt x="1392" y="851"/>
                    </a:lnTo>
                    <a:lnTo>
                      <a:pt x="1386" y="860"/>
                    </a:lnTo>
                    <a:lnTo>
                      <a:pt x="1385" y="860"/>
                    </a:lnTo>
                    <a:lnTo>
                      <a:pt x="1371" y="861"/>
                    </a:lnTo>
                    <a:lnTo>
                      <a:pt x="1374" y="856"/>
                    </a:lnTo>
                    <a:lnTo>
                      <a:pt x="1375" y="854"/>
                    </a:lnTo>
                    <a:lnTo>
                      <a:pt x="1396" y="823"/>
                    </a:lnTo>
                    <a:lnTo>
                      <a:pt x="1398" y="820"/>
                    </a:lnTo>
                    <a:lnTo>
                      <a:pt x="1396" y="817"/>
                    </a:lnTo>
                    <a:lnTo>
                      <a:pt x="1391" y="810"/>
                    </a:lnTo>
                    <a:lnTo>
                      <a:pt x="1394" y="809"/>
                    </a:lnTo>
                    <a:lnTo>
                      <a:pt x="1404" y="813"/>
                    </a:lnTo>
                    <a:lnTo>
                      <a:pt x="1406" y="810"/>
                    </a:lnTo>
                    <a:lnTo>
                      <a:pt x="1404" y="809"/>
                    </a:lnTo>
                    <a:lnTo>
                      <a:pt x="1403" y="808"/>
                    </a:lnTo>
                    <a:lnTo>
                      <a:pt x="1399" y="806"/>
                    </a:lnTo>
                    <a:lnTo>
                      <a:pt x="1395" y="804"/>
                    </a:lnTo>
                    <a:lnTo>
                      <a:pt x="1392" y="801"/>
                    </a:lnTo>
                    <a:lnTo>
                      <a:pt x="1394" y="795"/>
                    </a:lnTo>
                    <a:lnTo>
                      <a:pt x="1402" y="789"/>
                    </a:lnTo>
                    <a:lnTo>
                      <a:pt x="1416" y="779"/>
                    </a:lnTo>
                    <a:lnTo>
                      <a:pt x="1424" y="782"/>
                    </a:lnTo>
                    <a:lnTo>
                      <a:pt x="1428" y="783"/>
                    </a:lnTo>
                    <a:lnTo>
                      <a:pt x="1428" y="782"/>
                    </a:lnTo>
                    <a:lnTo>
                      <a:pt x="1430" y="778"/>
                    </a:lnTo>
                    <a:lnTo>
                      <a:pt x="1426" y="774"/>
                    </a:lnTo>
                    <a:lnTo>
                      <a:pt x="1419" y="767"/>
                    </a:lnTo>
                    <a:lnTo>
                      <a:pt x="1417" y="761"/>
                    </a:lnTo>
                    <a:lnTo>
                      <a:pt x="1417" y="758"/>
                    </a:lnTo>
                    <a:lnTo>
                      <a:pt x="1417" y="755"/>
                    </a:lnTo>
                    <a:lnTo>
                      <a:pt x="1420" y="755"/>
                    </a:lnTo>
                    <a:lnTo>
                      <a:pt x="1423" y="754"/>
                    </a:lnTo>
                    <a:lnTo>
                      <a:pt x="1428" y="754"/>
                    </a:lnTo>
                    <a:lnTo>
                      <a:pt x="1432" y="759"/>
                    </a:lnTo>
                    <a:lnTo>
                      <a:pt x="1434" y="762"/>
                    </a:lnTo>
                    <a:lnTo>
                      <a:pt x="1434" y="761"/>
                    </a:lnTo>
                    <a:lnTo>
                      <a:pt x="1438" y="758"/>
                    </a:lnTo>
                    <a:lnTo>
                      <a:pt x="1438" y="757"/>
                    </a:lnTo>
                    <a:lnTo>
                      <a:pt x="1437" y="751"/>
                    </a:lnTo>
                    <a:lnTo>
                      <a:pt x="1433" y="744"/>
                    </a:lnTo>
                    <a:lnTo>
                      <a:pt x="1423" y="748"/>
                    </a:lnTo>
                    <a:lnTo>
                      <a:pt x="1421" y="748"/>
                    </a:lnTo>
                    <a:lnTo>
                      <a:pt x="1420" y="748"/>
                    </a:lnTo>
                    <a:lnTo>
                      <a:pt x="1415" y="741"/>
                    </a:lnTo>
                    <a:lnTo>
                      <a:pt x="1416" y="733"/>
                    </a:lnTo>
                    <a:lnTo>
                      <a:pt x="1417" y="729"/>
                    </a:lnTo>
                    <a:lnTo>
                      <a:pt x="1424" y="731"/>
                    </a:lnTo>
                    <a:lnTo>
                      <a:pt x="1425" y="729"/>
                    </a:lnTo>
                    <a:lnTo>
                      <a:pt x="1426" y="727"/>
                    </a:lnTo>
                    <a:lnTo>
                      <a:pt x="1430" y="724"/>
                    </a:lnTo>
                    <a:lnTo>
                      <a:pt x="1432" y="723"/>
                    </a:lnTo>
                    <a:lnTo>
                      <a:pt x="1425" y="717"/>
                    </a:lnTo>
                    <a:lnTo>
                      <a:pt x="1428" y="707"/>
                    </a:lnTo>
                    <a:lnTo>
                      <a:pt x="1432" y="695"/>
                    </a:lnTo>
                    <a:lnTo>
                      <a:pt x="1433" y="691"/>
                    </a:lnTo>
                    <a:lnTo>
                      <a:pt x="1436" y="690"/>
                    </a:lnTo>
                    <a:lnTo>
                      <a:pt x="1437" y="690"/>
                    </a:lnTo>
                    <a:lnTo>
                      <a:pt x="1441" y="687"/>
                    </a:lnTo>
                    <a:lnTo>
                      <a:pt x="1443" y="689"/>
                    </a:lnTo>
                    <a:close/>
                    <a:moveTo>
                      <a:pt x="1540" y="691"/>
                    </a:moveTo>
                    <a:lnTo>
                      <a:pt x="1533" y="696"/>
                    </a:lnTo>
                    <a:lnTo>
                      <a:pt x="1530" y="689"/>
                    </a:lnTo>
                    <a:lnTo>
                      <a:pt x="1536" y="685"/>
                    </a:lnTo>
                    <a:lnTo>
                      <a:pt x="1540" y="691"/>
                    </a:lnTo>
                    <a:close/>
                    <a:moveTo>
                      <a:pt x="1509" y="686"/>
                    </a:moveTo>
                    <a:lnTo>
                      <a:pt x="1521" y="690"/>
                    </a:lnTo>
                    <a:lnTo>
                      <a:pt x="1522" y="689"/>
                    </a:lnTo>
                    <a:lnTo>
                      <a:pt x="1525" y="686"/>
                    </a:lnTo>
                    <a:lnTo>
                      <a:pt x="1527" y="694"/>
                    </a:lnTo>
                    <a:lnTo>
                      <a:pt x="1529" y="695"/>
                    </a:lnTo>
                    <a:lnTo>
                      <a:pt x="1529" y="700"/>
                    </a:lnTo>
                    <a:lnTo>
                      <a:pt x="1529" y="704"/>
                    </a:lnTo>
                    <a:lnTo>
                      <a:pt x="1522" y="710"/>
                    </a:lnTo>
                    <a:lnTo>
                      <a:pt x="1513" y="708"/>
                    </a:lnTo>
                    <a:lnTo>
                      <a:pt x="1512" y="708"/>
                    </a:lnTo>
                    <a:lnTo>
                      <a:pt x="1512" y="707"/>
                    </a:lnTo>
                    <a:lnTo>
                      <a:pt x="1506" y="703"/>
                    </a:lnTo>
                    <a:lnTo>
                      <a:pt x="1505" y="699"/>
                    </a:lnTo>
                    <a:lnTo>
                      <a:pt x="1502" y="698"/>
                    </a:lnTo>
                    <a:lnTo>
                      <a:pt x="1502" y="696"/>
                    </a:lnTo>
                    <a:lnTo>
                      <a:pt x="1500" y="695"/>
                    </a:lnTo>
                    <a:lnTo>
                      <a:pt x="1498" y="694"/>
                    </a:lnTo>
                    <a:lnTo>
                      <a:pt x="1492" y="689"/>
                    </a:lnTo>
                    <a:lnTo>
                      <a:pt x="1495" y="679"/>
                    </a:lnTo>
                    <a:lnTo>
                      <a:pt x="1498" y="681"/>
                    </a:lnTo>
                    <a:lnTo>
                      <a:pt x="1504" y="682"/>
                    </a:lnTo>
                    <a:lnTo>
                      <a:pt x="1506" y="685"/>
                    </a:lnTo>
                    <a:lnTo>
                      <a:pt x="1509" y="686"/>
                    </a:lnTo>
                    <a:close/>
                    <a:moveTo>
                      <a:pt x="1396" y="724"/>
                    </a:moveTo>
                    <a:lnTo>
                      <a:pt x="1398" y="725"/>
                    </a:lnTo>
                    <a:lnTo>
                      <a:pt x="1403" y="717"/>
                    </a:lnTo>
                    <a:lnTo>
                      <a:pt x="1404" y="716"/>
                    </a:lnTo>
                    <a:lnTo>
                      <a:pt x="1404" y="715"/>
                    </a:lnTo>
                    <a:lnTo>
                      <a:pt x="1407" y="716"/>
                    </a:lnTo>
                    <a:lnTo>
                      <a:pt x="1409" y="719"/>
                    </a:lnTo>
                    <a:lnTo>
                      <a:pt x="1409" y="720"/>
                    </a:lnTo>
                    <a:lnTo>
                      <a:pt x="1408" y="731"/>
                    </a:lnTo>
                    <a:lnTo>
                      <a:pt x="1404" y="733"/>
                    </a:lnTo>
                    <a:lnTo>
                      <a:pt x="1400" y="734"/>
                    </a:lnTo>
                    <a:lnTo>
                      <a:pt x="1399" y="741"/>
                    </a:lnTo>
                    <a:lnTo>
                      <a:pt x="1398" y="742"/>
                    </a:lnTo>
                    <a:lnTo>
                      <a:pt x="1399" y="744"/>
                    </a:lnTo>
                    <a:lnTo>
                      <a:pt x="1411" y="749"/>
                    </a:lnTo>
                    <a:lnTo>
                      <a:pt x="1411" y="757"/>
                    </a:lnTo>
                    <a:lnTo>
                      <a:pt x="1411" y="758"/>
                    </a:lnTo>
                    <a:lnTo>
                      <a:pt x="1411" y="763"/>
                    </a:lnTo>
                    <a:lnTo>
                      <a:pt x="1407" y="766"/>
                    </a:lnTo>
                    <a:lnTo>
                      <a:pt x="1391" y="778"/>
                    </a:lnTo>
                    <a:lnTo>
                      <a:pt x="1379" y="786"/>
                    </a:lnTo>
                    <a:lnTo>
                      <a:pt x="1379" y="787"/>
                    </a:lnTo>
                    <a:lnTo>
                      <a:pt x="1374" y="791"/>
                    </a:lnTo>
                    <a:lnTo>
                      <a:pt x="1373" y="791"/>
                    </a:lnTo>
                    <a:lnTo>
                      <a:pt x="1368" y="791"/>
                    </a:lnTo>
                    <a:lnTo>
                      <a:pt x="1358" y="789"/>
                    </a:lnTo>
                    <a:lnTo>
                      <a:pt x="1349" y="776"/>
                    </a:lnTo>
                    <a:lnTo>
                      <a:pt x="1352" y="775"/>
                    </a:lnTo>
                    <a:lnTo>
                      <a:pt x="1358" y="772"/>
                    </a:lnTo>
                    <a:lnTo>
                      <a:pt x="1374" y="765"/>
                    </a:lnTo>
                    <a:lnTo>
                      <a:pt x="1375" y="765"/>
                    </a:lnTo>
                    <a:lnTo>
                      <a:pt x="1377" y="765"/>
                    </a:lnTo>
                    <a:lnTo>
                      <a:pt x="1385" y="751"/>
                    </a:lnTo>
                    <a:lnTo>
                      <a:pt x="1383" y="751"/>
                    </a:lnTo>
                    <a:lnTo>
                      <a:pt x="1382" y="745"/>
                    </a:lnTo>
                    <a:lnTo>
                      <a:pt x="1381" y="748"/>
                    </a:lnTo>
                    <a:lnTo>
                      <a:pt x="1371" y="759"/>
                    </a:lnTo>
                    <a:lnTo>
                      <a:pt x="1370" y="759"/>
                    </a:lnTo>
                    <a:lnTo>
                      <a:pt x="1364" y="759"/>
                    </a:lnTo>
                    <a:lnTo>
                      <a:pt x="1353" y="766"/>
                    </a:lnTo>
                    <a:lnTo>
                      <a:pt x="1352" y="767"/>
                    </a:lnTo>
                    <a:lnTo>
                      <a:pt x="1351" y="767"/>
                    </a:lnTo>
                    <a:lnTo>
                      <a:pt x="1340" y="768"/>
                    </a:lnTo>
                    <a:lnTo>
                      <a:pt x="1339" y="768"/>
                    </a:lnTo>
                    <a:lnTo>
                      <a:pt x="1337" y="772"/>
                    </a:lnTo>
                    <a:lnTo>
                      <a:pt x="1336" y="778"/>
                    </a:lnTo>
                    <a:lnTo>
                      <a:pt x="1327" y="782"/>
                    </a:lnTo>
                    <a:lnTo>
                      <a:pt x="1319" y="784"/>
                    </a:lnTo>
                    <a:lnTo>
                      <a:pt x="1313" y="766"/>
                    </a:lnTo>
                    <a:lnTo>
                      <a:pt x="1310" y="761"/>
                    </a:lnTo>
                    <a:lnTo>
                      <a:pt x="1313" y="759"/>
                    </a:lnTo>
                    <a:lnTo>
                      <a:pt x="1326" y="751"/>
                    </a:lnTo>
                    <a:lnTo>
                      <a:pt x="1318" y="742"/>
                    </a:lnTo>
                    <a:lnTo>
                      <a:pt x="1328" y="732"/>
                    </a:lnTo>
                    <a:lnTo>
                      <a:pt x="1331" y="740"/>
                    </a:lnTo>
                    <a:lnTo>
                      <a:pt x="1332" y="736"/>
                    </a:lnTo>
                    <a:lnTo>
                      <a:pt x="1335" y="731"/>
                    </a:lnTo>
                    <a:lnTo>
                      <a:pt x="1336" y="725"/>
                    </a:lnTo>
                    <a:lnTo>
                      <a:pt x="1340" y="727"/>
                    </a:lnTo>
                    <a:lnTo>
                      <a:pt x="1339" y="742"/>
                    </a:lnTo>
                    <a:lnTo>
                      <a:pt x="1341" y="741"/>
                    </a:lnTo>
                    <a:lnTo>
                      <a:pt x="1345" y="740"/>
                    </a:lnTo>
                    <a:lnTo>
                      <a:pt x="1349" y="738"/>
                    </a:lnTo>
                    <a:lnTo>
                      <a:pt x="1356" y="736"/>
                    </a:lnTo>
                    <a:lnTo>
                      <a:pt x="1360" y="737"/>
                    </a:lnTo>
                    <a:lnTo>
                      <a:pt x="1361" y="738"/>
                    </a:lnTo>
                    <a:lnTo>
                      <a:pt x="1362" y="740"/>
                    </a:lnTo>
                    <a:lnTo>
                      <a:pt x="1364" y="738"/>
                    </a:lnTo>
                    <a:lnTo>
                      <a:pt x="1366" y="734"/>
                    </a:lnTo>
                    <a:lnTo>
                      <a:pt x="1365" y="732"/>
                    </a:lnTo>
                    <a:lnTo>
                      <a:pt x="1361" y="729"/>
                    </a:lnTo>
                    <a:lnTo>
                      <a:pt x="1358" y="725"/>
                    </a:lnTo>
                    <a:lnTo>
                      <a:pt x="1362" y="721"/>
                    </a:lnTo>
                    <a:lnTo>
                      <a:pt x="1368" y="719"/>
                    </a:lnTo>
                    <a:lnTo>
                      <a:pt x="1370" y="732"/>
                    </a:lnTo>
                    <a:lnTo>
                      <a:pt x="1371" y="732"/>
                    </a:lnTo>
                    <a:lnTo>
                      <a:pt x="1375" y="732"/>
                    </a:lnTo>
                    <a:lnTo>
                      <a:pt x="1375" y="720"/>
                    </a:lnTo>
                    <a:lnTo>
                      <a:pt x="1381" y="719"/>
                    </a:lnTo>
                    <a:lnTo>
                      <a:pt x="1375" y="711"/>
                    </a:lnTo>
                    <a:lnTo>
                      <a:pt x="1375" y="710"/>
                    </a:lnTo>
                    <a:lnTo>
                      <a:pt x="1378" y="707"/>
                    </a:lnTo>
                    <a:lnTo>
                      <a:pt x="1374" y="695"/>
                    </a:lnTo>
                    <a:lnTo>
                      <a:pt x="1371" y="690"/>
                    </a:lnTo>
                    <a:lnTo>
                      <a:pt x="1374" y="681"/>
                    </a:lnTo>
                    <a:lnTo>
                      <a:pt x="1377" y="679"/>
                    </a:lnTo>
                    <a:lnTo>
                      <a:pt x="1381" y="678"/>
                    </a:lnTo>
                    <a:lnTo>
                      <a:pt x="1386" y="677"/>
                    </a:lnTo>
                    <a:lnTo>
                      <a:pt x="1386" y="681"/>
                    </a:lnTo>
                    <a:lnTo>
                      <a:pt x="1386" y="689"/>
                    </a:lnTo>
                    <a:lnTo>
                      <a:pt x="1389" y="695"/>
                    </a:lnTo>
                    <a:lnTo>
                      <a:pt x="1390" y="699"/>
                    </a:lnTo>
                    <a:lnTo>
                      <a:pt x="1400" y="704"/>
                    </a:lnTo>
                    <a:lnTo>
                      <a:pt x="1395" y="723"/>
                    </a:lnTo>
                    <a:lnTo>
                      <a:pt x="1396" y="724"/>
                    </a:lnTo>
                    <a:close/>
                    <a:moveTo>
                      <a:pt x="1523" y="681"/>
                    </a:moveTo>
                    <a:lnTo>
                      <a:pt x="1522" y="681"/>
                    </a:lnTo>
                    <a:lnTo>
                      <a:pt x="1510" y="679"/>
                    </a:lnTo>
                    <a:lnTo>
                      <a:pt x="1509" y="679"/>
                    </a:lnTo>
                    <a:lnTo>
                      <a:pt x="1512" y="672"/>
                    </a:lnTo>
                    <a:lnTo>
                      <a:pt x="1519" y="666"/>
                    </a:lnTo>
                    <a:lnTo>
                      <a:pt x="1521" y="670"/>
                    </a:lnTo>
                    <a:lnTo>
                      <a:pt x="1519" y="674"/>
                    </a:lnTo>
                    <a:lnTo>
                      <a:pt x="1518" y="676"/>
                    </a:lnTo>
                    <a:lnTo>
                      <a:pt x="1521" y="677"/>
                    </a:lnTo>
                    <a:lnTo>
                      <a:pt x="1522" y="677"/>
                    </a:lnTo>
                    <a:lnTo>
                      <a:pt x="1522" y="679"/>
                    </a:lnTo>
                    <a:lnTo>
                      <a:pt x="1523" y="681"/>
                    </a:lnTo>
                    <a:close/>
                    <a:moveTo>
                      <a:pt x="1602" y="677"/>
                    </a:moveTo>
                    <a:lnTo>
                      <a:pt x="1601" y="678"/>
                    </a:lnTo>
                    <a:lnTo>
                      <a:pt x="1599" y="678"/>
                    </a:lnTo>
                    <a:lnTo>
                      <a:pt x="1598" y="678"/>
                    </a:lnTo>
                    <a:lnTo>
                      <a:pt x="1597" y="677"/>
                    </a:lnTo>
                    <a:lnTo>
                      <a:pt x="1595" y="677"/>
                    </a:lnTo>
                    <a:lnTo>
                      <a:pt x="1595" y="676"/>
                    </a:lnTo>
                    <a:lnTo>
                      <a:pt x="1595" y="665"/>
                    </a:lnTo>
                    <a:lnTo>
                      <a:pt x="1597" y="656"/>
                    </a:lnTo>
                    <a:lnTo>
                      <a:pt x="1601" y="655"/>
                    </a:lnTo>
                    <a:lnTo>
                      <a:pt x="1607" y="651"/>
                    </a:lnTo>
                    <a:lnTo>
                      <a:pt x="1610" y="649"/>
                    </a:lnTo>
                    <a:lnTo>
                      <a:pt x="1611" y="649"/>
                    </a:lnTo>
                    <a:lnTo>
                      <a:pt x="1612" y="651"/>
                    </a:lnTo>
                    <a:lnTo>
                      <a:pt x="1614" y="652"/>
                    </a:lnTo>
                    <a:lnTo>
                      <a:pt x="1610" y="660"/>
                    </a:lnTo>
                    <a:lnTo>
                      <a:pt x="1608" y="664"/>
                    </a:lnTo>
                    <a:lnTo>
                      <a:pt x="1603" y="674"/>
                    </a:lnTo>
                    <a:lnTo>
                      <a:pt x="1602" y="677"/>
                    </a:lnTo>
                    <a:close/>
                    <a:moveTo>
                      <a:pt x="1857" y="653"/>
                    </a:moveTo>
                    <a:lnTo>
                      <a:pt x="1858" y="655"/>
                    </a:lnTo>
                    <a:lnTo>
                      <a:pt x="1852" y="647"/>
                    </a:lnTo>
                    <a:lnTo>
                      <a:pt x="1857" y="653"/>
                    </a:lnTo>
                    <a:close/>
                    <a:moveTo>
                      <a:pt x="1924" y="628"/>
                    </a:moveTo>
                    <a:lnTo>
                      <a:pt x="1929" y="631"/>
                    </a:lnTo>
                    <a:lnTo>
                      <a:pt x="1924" y="628"/>
                    </a:lnTo>
                    <a:close/>
                    <a:moveTo>
                      <a:pt x="1944" y="614"/>
                    </a:moveTo>
                    <a:lnTo>
                      <a:pt x="1945" y="618"/>
                    </a:lnTo>
                    <a:lnTo>
                      <a:pt x="1936" y="601"/>
                    </a:lnTo>
                    <a:lnTo>
                      <a:pt x="1938" y="605"/>
                    </a:lnTo>
                    <a:lnTo>
                      <a:pt x="1941" y="610"/>
                    </a:lnTo>
                    <a:lnTo>
                      <a:pt x="1944" y="614"/>
                    </a:lnTo>
                    <a:close/>
                    <a:moveTo>
                      <a:pt x="1419" y="712"/>
                    </a:moveTo>
                    <a:lnTo>
                      <a:pt x="1416" y="710"/>
                    </a:lnTo>
                    <a:lnTo>
                      <a:pt x="1412" y="706"/>
                    </a:lnTo>
                    <a:lnTo>
                      <a:pt x="1413" y="700"/>
                    </a:lnTo>
                    <a:lnTo>
                      <a:pt x="1415" y="698"/>
                    </a:lnTo>
                    <a:lnTo>
                      <a:pt x="1413" y="690"/>
                    </a:lnTo>
                    <a:lnTo>
                      <a:pt x="1413" y="689"/>
                    </a:lnTo>
                    <a:lnTo>
                      <a:pt x="1413" y="685"/>
                    </a:lnTo>
                    <a:lnTo>
                      <a:pt x="1416" y="673"/>
                    </a:lnTo>
                    <a:lnTo>
                      <a:pt x="1420" y="668"/>
                    </a:lnTo>
                    <a:lnTo>
                      <a:pt x="1421" y="666"/>
                    </a:lnTo>
                    <a:lnTo>
                      <a:pt x="1421" y="664"/>
                    </a:lnTo>
                    <a:lnTo>
                      <a:pt x="1423" y="660"/>
                    </a:lnTo>
                    <a:lnTo>
                      <a:pt x="1425" y="653"/>
                    </a:lnTo>
                    <a:lnTo>
                      <a:pt x="1428" y="649"/>
                    </a:lnTo>
                    <a:lnTo>
                      <a:pt x="1429" y="648"/>
                    </a:lnTo>
                    <a:lnTo>
                      <a:pt x="1433" y="644"/>
                    </a:lnTo>
                    <a:lnTo>
                      <a:pt x="1438" y="642"/>
                    </a:lnTo>
                    <a:lnTo>
                      <a:pt x="1442" y="640"/>
                    </a:lnTo>
                    <a:lnTo>
                      <a:pt x="1449" y="635"/>
                    </a:lnTo>
                    <a:lnTo>
                      <a:pt x="1453" y="623"/>
                    </a:lnTo>
                    <a:lnTo>
                      <a:pt x="1451" y="614"/>
                    </a:lnTo>
                    <a:lnTo>
                      <a:pt x="1457" y="607"/>
                    </a:lnTo>
                    <a:lnTo>
                      <a:pt x="1478" y="593"/>
                    </a:lnTo>
                    <a:lnTo>
                      <a:pt x="1481" y="601"/>
                    </a:lnTo>
                    <a:lnTo>
                      <a:pt x="1483" y="602"/>
                    </a:lnTo>
                    <a:lnTo>
                      <a:pt x="1483" y="609"/>
                    </a:lnTo>
                    <a:lnTo>
                      <a:pt x="1478" y="613"/>
                    </a:lnTo>
                    <a:lnTo>
                      <a:pt x="1474" y="628"/>
                    </a:lnTo>
                    <a:lnTo>
                      <a:pt x="1475" y="635"/>
                    </a:lnTo>
                    <a:lnTo>
                      <a:pt x="1470" y="643"/>
                    </a:lnTo>
                    <a:lnTo>
                      <a:pt x="1459" y="657"/>
                    </a:lnTo>
                    <a:lnTo>
                      <a:pt x="1455" y="668"/>
                    </a:lnTo>
                    <a:lnTo>
                      <a:pt x="1454" y="672"/>
                    </a:lnTo>
                    <a:lnTo>
                      <a:pt x="1450" y="674"/>
                    </a:lnTo>
                    <a:lnTo>
                      <a:pt x="1449" y="676"/>
                    </a:lnTo>
                    <a:lnTo>
                      <a:pt x="1437" y="685"/>
                    </a:lnTo>
                    <a:lnTo>
                      <a:pt x="1433" y="685"/>
                    </a:lnTo>
                    <a:lnTo>
                      <a:pt x="1429" y="686"/>
                    </a:lnTo>
                    <a:lnTo>
                      <a:pt x="1426" y="699"/>
                    </a:lnTo>
                    <a:lnTo>
                      <a:pt x="1419" y="712"/>
                    </a:lnTo>
                    <a:close/>
                    <a:moveTo>
                      <a:pt x="1945" y="581"/>
                    </a:moveTo>
                    <a:lnTo>
                      <a:pt x="1940" y="589"/>
                    </a:lnTo>
                    <a:lnTo>
                      <a:pt x="1938" y="589"/>
                    </a:lnTo>
                    <a:lnTo>
                      <a:pt x="1940" y="589"/>
                    </a:lnTo>
                    <a:lnTo>
                      <a:pt x="1945" y="581"/>
                    </a:lnTo>
                    <a:close/>
                    <a:moveTo>
                      <a:pt x="1984" y="571"/>
                    </a:moveTo>
                    <a:lnTo>
                      <a:pt x="1993" y="572"/>
                    </a:lnTo>
                    <a:lnTo>
                      <a:pt x="1989" y="571"/>
                    </a:lnTo>
                    <a:lnTo>
                      <a:pt x="1987" y="571"/>
                    </a:lnTo>
                    <a:lnTo>
                      <a:pt x="1984" y="571"/>
                    </a:lnTo>
                    <a:close/>
                    <a:moveTo>
                      <a:pt x="1945" y="581"/>
                    </a:moveTo>
                    <a:lnTo>
                      <a:pt x="1958" y="568"/>
                    </a:lnTo>
                    <a:lnTo>
                      <a:pt x="1954" y="572"/>
                    </a:lnTo>
                    <a:lnTo>
                      <a:pt x="1945" y="581"/>
                    </a:lnTo>
                    <a:close/>
                    <a:moveTo>
                      <a:pt x="1962" y="567"/>
                    </a:moveTo>
                    <a:lnTo>
                      <a:pt x="1982" y="569"/>
                    </a:lnTo>
                    <a:lnTo>
                      <a:pt x="1976" y="569"/>
                    </a:lnTo>
                    <a:lnTo>
                      <a:pt x="1968" y="568"/>
                    </a:lnTo>
                    <a:lnTo>
                      <a:pt x="1962" y="567"/>
                    </a:lnTo>
                    <a:close/>
                    <a:moveTo>
                      <a:pt x="1637" y="539"/>
                    </a:moveTo>
                    <a:lnTo>
                      <a:pt x="1633" y="551"/>
                    </a:lnTo>
                    <a:lnTo>
                      <a:pt x="1635" y="551"/>
                    </a:lnTo>
                    <a:lnTo>
                      <a:pt x="1639" y="552"/>
                    </a:lnTo>
                    <a:lnTo>
                      <a:pt x="1641" y="549"/>
                    </a:lnTo>
                    <a:lnTo>
                      <a:pt x="1648" y="539"/>
                    </a:lnTo>
                    <a:lnTo>
                      <a:pt x="1654" y="545"/>
                    </a:lnTo>
                    <a:lnTo>
                      <a:pt x="1652" y="549"/>
                    </a:lnTo>
                    <a:lnTo>
                      <a:pt x="1650" y="551"/>
                    </a:lnTo>
                    <a:lnTo>
                      <a:pt x="1645" y="560"/>
                    </a:lnTo>
                    <a:lnTo>
                      <a:pt x="1649" y="563"/>
                    </a:lnTo>
                    <a:lnTo>
                      <a:pt x="1652" y="559"/>
                    </a:lnTo>
                    <a:lnTo>
                      <a:pt x="1654" y="555"/>
                    </a:lnTo>
                    <a:lnTo>
                      <a:pt x="1657" y="559"/>
                    </a:lnTo>
                    <a:lnTo>
                      <a:pt x="1658" y="572"/>
                    </a:lnTo>
                    <a:lnTo>
                      <a:pt x="1659" y="573"/>
                    </a:lnTo>
                    <a:lnTo>
                      <a:pt x="1661" y="576"/>
                    </a:lnTo>
                    <a:lnTo>
                      <a:pt x="1659" y="577"/>
                    </a:lnTo>
                    <a:lnTo>
                      <a:pt x="1656" y="580"/>
                    </a:lnTo>
                    <a:lnTo>
                      <a:pt x="1648" y="583"/>
                    </a:lnTo>
                    <a:lnTo>
                      <a:pt x="1644" y="585"/>
                    </a:lnTo>
                    <a:lnTo>
                      <a:pt x="1641" y="588"/>
                    </a:lnTo>
                    <a:lnTo>
                      <a:pt x="1642" y="590"/>
                    </a:lnTo>
                    <a:lnTo>
                      <a:pt x="1648" y="601"/>
                    </a:lnTo>
                    <a:lnTo>
                      <a:pt x="1648" y="607"/>
                    </a:lnTo>
                    <a:lnTo>
                      <a:pt x="1649" y="607"/>
                    </a:lnTo>
                    <a:lnTo>
                      <a:pt x="1645" y="610"/>
                    </a:lnTo>
                    <a:lnTo>
                      <a:pt x="1642" y="614"/>
                    </a:lnTo>
                    <a:lnTo>
                      <a:pt x="1652" y="619"/>
                    </a:lnTo>
                    <a:lnTo>
                      <a:pt x="1654" y="622"/>
                    </a:lnTo>
                    <a:lnTo>
                      <a:pt x="1641" y="630"/>
                    </a:lnTo>
                    <a:lnTo>
                      <a:pt x="1640" y="631"/>
                    </a:lnTo>
                    <a:lnTo>
                      <a:pt x="1637" y="632"/>
                    </a:lnTo>
                    <a:lnTo>
                      <a:pt x="1629" y="630"/>
                    </a:lnTo>
                    <a:lnTo>
                      <a:pt x="1610" y="634"/>
                    </a:lnTo>
                    <a:lnTo>
                      <a:pt x="1607" y="635"/>
                    </a:lnTo>
                    <a:lnTo>
                      <a:pt x="1608" y="627"/>
                    </a:lnTo>
                    <a:lnTo>
                      <a:pt x="1610" y="624"/>
                    </a:lnTo>
                    <a:lnTo>
                      <a:pt x="1610" y="623"/>
                    </a:lnTo>
                    <a:lnTo>
                      <a:pt x="1611" y="619"/>
                    </a:lnTo>
                    <a:lnTo>
                      <a:pt x="1610" y="619"/>
                    </a:lnTo>
                    <a:lnTo>
                      <a:pt x="1608" y="619"/>
                    </a:lnTo>
                    <a:lnTo>
                      <a:pt x="1606" y="621"/>
                    </a:lnTo>
                    <a:lnTo>
                      <a:pt x="1601" y="622"/>
                    </a:lnTo>
                    <a:lnTo>
                      <a:pt x="1599" y="623"/>
                    </a:lnTo>
                    <a:lnTo>
                      <a:pt x="1599" y="627"/>
                    </a:lnTo>
                    <a:lnTo>
                      <a:pt x="1599" y="632"/>
                    </a:lnTo>
                    <a:lnTo>
                      <a:pt x="1580" y="652"/>
                    </a:lnTo>
                    <a:lnTo>
                      <a:pt x="1580" y="653"/>
                    </a:lnTo>
                    <a:lnTo>
                      <a:pt x="1582" y="668"/>
                    </a:lnTo>
                    <a:lnTo>
                      <a:pt x="1576" y="670"/>
                    </a:lnTo>
                    <a:lnTo>
                      <a:pt x="1567" y="674"/>
                    </a:lnTo>
                    <a:lnTo>
                      <a:pt x="1567" y="673"/>
                    </a:lnTo>
                    <a:lnTo>
                      <a:pt x="1565" y="655"/>
                    </a:lnTo>
                    <a:lnTo>
                      <a:pt x="1556" y="657"/>
                    </a:lnTo>
                    <a:lnTo>
                      <a:pt x="1543" y="660"/>
                    </a:lnTo>
                    <a:lnTo>
                      <a:pt x="1542" y="649"/>
                    </a:lnTo>
                    <a:lnTo>
                      <a:pt x="1542" y="644"/>
                    </a:lnTo>
                    <a:lnTo>
                      <a:pt x="1544" y="644"/>
                    </a:lnTo>
                    <a:lnTo>
                      <a:pt x="1551" y="642"/>
                    </a:lnTo>
                    <a:lnTo>
                      <a:pt x="1552" y="642"/>
                    </a:lnTo>
                    <a:lnTo>
                      <a:pt x="1560" y="638"/>
                    </a:lnTo>
                    <a:lnTo>
                      <a:pt x="1565" y="636"/>
                    </a:lnTo>
                    <a:lnTo>
                      <a:pt x="1565" y="634"/>
                    </a:lnTo>
                    <a:lnTo>
                      <a:pt x="1565" y="630"/>
                    </a:lnTo>
                    <a:lnTo>
                      <a:pt x="1565" y="627"/>
                    </a:lnTo>
                    <a:lnTo>
                      <a:pt x="1565" y="626"/>
                    </a:lnTo>
                    <a:lnTo>
                      <a:pt x="1556" y="623"/>
                    </a:lnTo>
                    <a:lnTo>
                      <a:pt x="1552" y="622"/>
                    </a:lnTo>
                    <a:lnTo>
                      <a:pt x="1551" y="621"/>
                    </a:lnTo>
                    <a:lnTo>
                      <a:pt x="1551" y="619"/>
                    </a:lnTo>
                    <a:lnTo>
                      <a:pt x="1551" y="615"/>
                    </a:lnTo>
                    <a:lnTo>
                      <a:pt x="1560" y="613"/>
                    </a:lnTo>
                    <a:lnTo>
                      <a:pt x="1569" y="617"/>
                    </a:lnTo>
                    <a:lnTo>
                      <a:pt x="1570" y="615"/>
                    </a:lnTo>
                    <a:lnTo>
                      <a:pt x="1573" y="614"/>
                    </a:lnTo>
                    <a:lnTo>
                      <a:pt x="1573" y="613"/>
                    </a:lnTo>
                    <a:lnTo>
                      <a:pt x="1570" y="607"/>
                    </a:lnTo>
                    <a:lnTo>
                      <a:pt x="1572" y="606"/>
                    </a:lnTo>
                    <a:lnTo>
                      <a:pt x="1578" y="601"/>
                    </a:lnTo>
                    <a:lnTo>
                      <a:pt x="1576" y="598"/>
                    </a:lnTo>
                    <a:lnTo>
                      <a:pt x="1569" y="600"/>
                    </a:lnTo>
                    <a:lnTo>
                      <a:pt x="1569" y="601"/>
                    </a:lnTo>
                    <a:lnTo>
                      <a:pt x="1569" y="602"/>
                    </a:lnTo>
                    <a:lnTo>
                      <a:pt x="1567" y="606"/>
                    </a:lnTo>
                    <a:lnTo>
                      <a:pt x="1563" y="605"/>
                    </a:lnTo>
                    <a:lnTo>
                      <a:pt x="1560" y="604"/>
                    </a:lnTo>
                    <a:lnTo>
                      <a:pt x="1556" y="602"/>
                    </a:lnTo>
                    <a:lnTo>
                      <a:pt x="1551" y="593"/>
                    </a:lnTo>
                    <a:lnTo>
                      <a:pt x="1561" y="589"/>
                    </a:lnTo>
                    <a:lnTo>
                      <a:pt x="1565" y="589"/>
                    </a:lnTo>
                    <a:lnTo>
                      <a:pt x="1570" y="593"/>
                    </a:lnTo>
                    <a:lnTo>
                      <a:pt x="1570" y="589"/>
                    </a:lnTo>
                    <a:lnTo>
                      <a:pt x="1569" y="587"/>
                    </a:lnTo>
                    <a:lnTo>
                      <a:pt x="1568" y="587"/>
                    </a:lnTo>
                    <a:lnTo>
                      <a:pt x="1567" y="585"/>
                    </a:lnTo>
                    <a:lnTo>
                      <a:pt x="1564" y="583"/>
                    </a:lnTo>
                    <a:lnTo>
                      <a:pt x="1563" y="583"/>
                    </a:lnTo>
                    <a:lnTo>
                      <a:pt x="1564" y="580"/>
                    </a:lnTo>
                    <a:lnTo>
                      <a:pt x="1568" y="581"/>
                    </a:lnTo>
                    <a:lnTo>
                      <a:pt x="1570" y="581"/>
                    </a:lnTo>
                    <a:lnTo>
                      <a:pt x="1572" y="580"/>
                    </a:lnTo>
                    <a:lnTo>
                      <a:pt x="1572" y="579"/>
                    </a:lnTo>
                    <a:lnTo>
                      <a:pt x="1568" y="577"/>
                    </a:lnTo>
                    <a:lnTo>
                      <a:pt x="1561" y="576"/>
                    </a:lnTo>
                    <a:lnTo>
                      <a:pt x="1560" y="577"/>
                    </a:lnTo>
                    <a:lnTo>
                      <a:pt x="1559" y="580"/>
                    </a:lnTo>
                    <a:lnTo>
                      <a:pt x="1556" y="580"/>
                    </a:lnTo>
                    <a:lnTo>
                      <a:pt x="1547" y="581"/>
                    </a:lnTo>
                    <a:lnTo>
                      <a:pt x="1548" y="579"/>
                    </a:lnTo>
                    <a:lnTo>
                      <a:pt x="1553" y="569"/>
                    </a:lnTo>
                    <a:lnTo>
                      <a:pt x="1559" y="571"/>
                    </a:lnTo>
                    <a:lnTo>
                      <a:pt x="1568" y="572"/>
                    </a:lnTo>
                    <a:lnTo>
                      <a:pt x="1570" y="569"/>
                    </a:lnTo>
                    <a:lnTo>
                      <a:pt x="1573" y="566"/>
                    </a:lnTo>
                    <a:lnTo>
                      <a:pt x="1578" y="564"/>
                    </a:lnTo>
                    <a:lnTo>
                      <a:pt x="1584" y="566"/>
                    </a:lnTo>
                    <a:lnTo>
                      <a:pt x="1585" y="567"/>
                    </a:lnTo>
                    <a:lnTo>
                      <a:pt x="1585" y="569"/>
                    </a:lnTo>
                    <a:lnTo>
                      <a:pt x="1587" y="571"/>
                    </a:lnTo>
                    <a:lnTo>
                      <a:pt x="1589" y="571"/>
                    </a:lnTo>
                    <a:lnTo>
                      <a:pt x="1591" y="573"/>
                    </a:lnTo>
                    <a:lnTo>
                      <a:pt x="1597" y="577"/>
                    </a:lnTo>
                    <a:lnTo>
                      <a:pt x="1598" y="573"/>
                    </a:lnTo>
                    <a:lnTo>
                      <a:pt x="1598" y="571"/>
                    </a:lnTo>
                    <a:lnTo>
                      <a:pt x="1595" y="571"/>
                    </a:lnTo>
                    <a:lnTo>
                      <a:pt x="1587" y="568"/>
                    </a:lnTo>
                    <a:lnTo>
                      <a:pt x="1587" y="567"/>
                    </a:lnTo>
                    <a:lnTo>
                      <a:pt x="1591" y="564"/>
                    </a:lnTo>
                    <a:lnTo>
                      <a:pt x="1598" y="563"/>
                    </a:lnTo>
                    <a:lnTo>
                      <a:pt x="1602" y="562"/>
                    </a:lnTo>
                    <a:lnTo>
                      <a:pt x="1603" y="562"/>
                    </a:lnTo>
                    <a:lnTo>
                      <a:pt x="1605" y="563"/>
                    </a:lnTo>
                    <a:lnTo>
                      <a:pt x="1605" y="559"/>
                    </a:lnTo>
                    <a:lnTo>
                      <a:pt x="1601" y="556"/>
                    </a:lnTo>
                    <a:lnTo>
                      <a:pt x="1599" y="556"/>
                    </a:lnTo>
                    <a:lnTo>
                      <a:pt x="1595" y="559"/>
                    </a:lnTo>
                    <a:lnTo>
                      <a:pt x="1593" y="559"/>
                    </a:lnTo>
                    <a:lnTo>
                      <a:pt x="1591" y="559"/>
                    </a:lnTo>
                    <a:lnTo>
                      <a:pt x="1585" y="558"/>
                    </a:lnTo>
                    <a:lnTo>
                      <a:pt x="1581" y="555"/>
                    </a:lnTo>
                    <a:lnTo>
                      <a:pt x="1580" y="549"/>
                    </a:lnTo>
                    <a:lnTo>
                      <a:pt x="1577" y="542"/>
                    </a:lnTo>
                    <a:lnTo>
                      <a:pt x="1580" y="545"/>
                    </a:lnTo>
                    <a:lnTo>
                      <a:pt x="1581" y="545"/>
                    </a:lnTo>
                    <a:lnTo>
                      <a:pt x="1589" y="549"/>
                    </a:lnTo>
                    <a:lnTo>
                      <a:pt x="1593" y="546"/>
                    </a:lnTo>
                    <a:lnTo>
                      <a:pt x="1590" y="542"/>
                    </a:lnTo>
                    <a:lnTo>
                      <a:pt x="1589" y="537"/>
                    </a:lnTo>
                    <a:lnTo>
                      <a:pt x="1587" y="535"/>
                    </a:lnTo>
                    <a:lnTo>
                      <a:pt x="1589" y="532"/>
                    </a:lnTo>
                    <a:lnTo>
                      <a:pt x="1598" y="535"/>
                    </a:lnTo>
                    <a:lnTo>
                      <a:pt x="1605" y="541"/>
                    </a:lnTo>
                    <a:lnTo>
                      <a:pt x="1607" y="546"/>
                    </a:lnTo>
                    <a:lnTo>
                      <a:pt x="1610" y="546"/>
                    </a:lnTo>
                    <a:lnTo>
                      <a:pt x="1611" y="546"/>
                    </a:lnTo>
                    <a:lnTo>
                      <a:pt x="1610" y="545"/>
                    </a:lnTo>
                    <a:lnTo>
                      <a:pt x="1598" y="528"/>
                    </a:lnTo>
                    <a:lnTo>
                      <a:pt x="1601" y="522"/>
                    </a:lnTo>
                    <a:lnTo>
                      <a:pt x="1603" y="520"/>
                    </a:lnTo>
                    <a:lnTo>
                      <a:pt x="1605" y="520"/>
                    </a:lnTo>
                    <a:lnTo>
                      <a:pt x="1610" y="524"/>
                    </a:lnTo>
                    <a:lnTo>
                      <a:pt x="1611" y="525"/>
                    </a:lnTo>
                    <a:lnTo>
                      <a:pt x="1615" y="535"/>
                    </a:lnTo>
                    <a:lnTo>
                      <a:pt x="1616" y="537"/>
                    </a:lnTo>
                    <a:lnTo>
                      <a:pt x="1619" y="539"/>
                    </a:lnTo>
                    <a:lnTo>
                      <a:pt x="1616" y="516"/>
                    </a:lnTo>
                    <a:lnTo>
                      <a:pt x="1618" y="516"/>
                    </a:lnTo>
                    <a:lnTo>
                      <a:pt x="1623" y="520"/>
                    </a:lnTo>
                    <a:lnTo>
                      <a:pt x="1631" y="525"/>
                    </a:lnTo>
                    <a:lnTo>
                      <a:pt x="1633" y="525"/>
                    </a:lnTo>
                    <a:lnTo>
                      <a:pt x="1637" y="526"/>
                    </a:lnTo>
                    <a:lnTo>
                      <a:pt x="1641" y="528"/>
                    </a:lnTo>
                    <a:lnTo>
                      <a:pt x="1637" y="538"/>
                    </a:lnTo>
                    <a:lnTo>
                      <a:pt x="1637" y="539"/>
                    </a:lnTo>
                    <a:close/>
                    <a:moveTo>
                      <a:pt x="1737" y="495"/>
                    </a:moveTo>
                    <a:lnTo>
                      <a:pt x="1733" y="500"/>
                    </a:lnTo>
                    <a:lnTo>
                      <a:pt x="1731" y="488"/>
                    </a:lnTo>
                    <a:lnTo>
                      <a:pt x="1731" y="486"/>
                    </a:lnTo>
                    <a:lnTo>
                      <a:pt x="1731" y="484"/>
                    </a:lnTo>
                    <a:lnTo>
                      <a:pt x="1741" y="477"/>
                    </a:lnTo>
                    <a:lnTo>
                      <a:pt x="1742" y="482"/>
                    </a:lnTo>
                    <a:lnTo>
                      <a:pt x="1741" y="486"/>
                    </a:lnTo>
                    <a:lnTo>
                      <a:pt x="1738" y="495"/>
                    </a:lnTo>
                    <a:lnTo>
                      <a:pt x="1737" y="495"/>
                    </a:lnTo>
                    <a:close/>
                    <a:moveTo>
                      <a:pt x="1728" y="480"/>
                    </a:moveTo>
                    <a:lnTo>
                      <a:pt x="1721" y="487"/>
                    </a:lnTo>
                    <a:lnTo>
                      <a:pt x="1718" y="490"/>
                    </a:lnTo>
                    <a:lnTo>
                      <a:pt x="1717" y="496"/>
                    </a:lnTo>
                    <a:lnTo>
                      <a:pt x="1716" y="499"/>
                    </a:lnTo>
                    <a:lnTo>
                      <a:pt x="1717" y="500"/>
                    </a:lnTo>
                    <a:lnTo>
                      <a:pt x="1721" y="505"/>
                    </a:lnTo>
                    <a:lnTo>
                      <a:pt x="1722" y="507"/>
                    </a:lnTo>
                    <a:lnTo>
                      <a:pt x="1718" y="513"/>
                    </a:lnTo>
                    <a:lnTo>
                      <a:pt x="1718" y="515"/>
                    </a:lnTo>
                    <a:lnTo>
                      <a:pt x="1717" y="517"/>
                    </a:lnTo>
                    <a:lnTo>
                      <a:pt x="1695" y="524"/>
                    </a:lnTo>
                    <a:lnTo>
                      <a:pt x="1684" y="528"/>
                    </a:lnTo>
                    <a:lnTo>
                      <a:pt x="1675" y="530"/>
                    </a:lnTo>
                    <a:lnTo>
                      <a:pt x="1669" y="533"/>
                    </a:lnTo>
                    <a:lnTo>
                      <a:pt x="1663" y="534"/>
                    </a:lnTo>
                    <a:lnTo>
                      <a:pt x="1662" y="530"/>
                    </a:lnTo>
                    <a:lnTo>
                      <a:pt x="1659" y="525"/>
                    </a:lnTo>
                    <a:lnTo>
                      <a:pt x="1657" y="524"/>
                    </a:lnTo>
                    <a:lnTo>
                      <a:pt x="1650" y="521"/>
                    </a:lnTo>
                    <a:lnTo>
                      <a:pt x="1650" y="511"/>
                    </a:lnTo>
                    <a:lnTo>
                      <a:pt x="1652" y="509"/>
                    </a:lnTo>
                    <a:lnTo>
                      <a:pt x="1654" y="507"/>
                    </a:lnTo>
                    <a:lnTo>
                      <a:pt x="1657" y="507"/>
                    </a:lnTo>
                    <a:lnTo>
                      <a:pt x="1659" y="505"/>
                    </a:lnTo>
                    <a:lnTo>
                      <a:pt x="1662" y="505"/>
                    </a:lnTo>
                    <a:lnTo>
                      <a:pt x="1667" y="509"/>
                    </a:lnTo>
                    <a:lnTo>
                      <a:pt x="1674" y="512"/>
                    </a:lnTo>
                    <a:lnTo>
                      <a:pt x="1675" y="513"/>
                    </a:lnTo>
                    <a:lnTo>
                      <a:pt x="1680" y="504"/>
                    </a:lnTo>
                    <a:lnTo>
                      <a:pt x="1679" y="503"/>
                    </a:lnTo>
                    <a:lnTo>
                      <a:pt x="1671" y="499"/>
                    </a:lnTo>
                    <a:lnTo>
                      <a:pt x="1667" y="497"/>
                    </a:lnTo>
                    <a:lnTo>
                      <a:pt x="1667" y="492"/>
                    </a:lnTo>
                    <a:lnTo>
                      <a:pt x="1667" y="487"/>
                    </a:lnTo>
                    <a:lnTo>
                      <a:pt x="1697" y="486"/>
                    </a:lnTo>
                    <a:lnTo>
                      <a:pt x="1697" y="482"/>
                    </a:lnTo>
                    <a:lnTo>
                      <a:pt x="1697" y="479"/>
                    </a:lnTo>
                    <a:lnTo>
                      <a:pt x="1697" y="478"/>
                    </a:lnTo>
                    <a:lnTo>
                      <a:pt x="1678" y="477"/>
                    </a:lnTo>
                    <a:lnTo>
                      <a:pt x="1678" y="463"/>
                    </a:lnTo>
                    <a:lnTo>
                      <a:pt x="1694" y="465"/>
                    </a:lnTo>
                    <a:lnTo>
                      <a:pt x="1697" y="458"/>
                    </a:lnTo>
                    <a:lnTo>
                      <a:pt x="1704" y="460"/>
                    </a:lnTo>
                    <a:lnTo>
                      <a:pt x="1704" y="461"/>
                    </a:lnTo>
                    <a:lnTo>
                      <a:pt x="1707" y="474"/>
                    </a:lnTo>
                    <a:lnTo>
                      <a:pt x="1709" y="484"/>
                    </a:lnTo>
                    <a:lnTo>
                      <a:pt x="1712" y="465"/>
                    </a:lnTo>
                    <a:lnTo>
                      <a:pt x="1712" y="460"/>
                    </a:lnTo>
                    <a:lnTo>
                      <a:pt x="1713" y="454"/>
                    </a:lnTo>
                    <a:lnTo>
                      <a:pt x="1708" y="450"/>
                    </a:lnTo>
                    <a:lnTo>
                      <a:pt x="1704" y="448"/>
                    </a:lnTo>
                    <a:lnTo>
                      <a:pt x="1704" y="440"/>
                    </a:lnTo>
                    <a:lnTo>
                      <a:pt x="1705" y="440"/>
                    </a:lnTo>
                    <a:lnTo>
                      <a:pt x="1716" y="437"/>
                    </a:lnTo>
                    <a:lnTo>
                      <a:pt x="1718" y="449"/>
                    </a:lnTo>
                    <a:lnTo>
                      <a:pt x="1734" y="453"/>
                    </a:lnTo>
                    <a:lnTo>
                      <a:pt x="1737" y="457"/>
                    </a:lnTo>
                    <a:lnTo>
                      <a:pt x="1742" y="465"/>
                    </a:lnTo>
                    <a:lnTo>
                      <a:pt x="1728" y="480"/>
                    </a:lnTo>
                    <a:close/>
                    <a:moveTo>
                      <a:pt x="1879" y="444"/>
                    </a:moveTo>
                    <a:lnTo>
                      <a:pt x="1877" y="445"/>
                    </a:lnTo>
                    <a:lnTo>
                      <a:pt x="1875" y="436"/>
                    </a:lnTo>
                    <a:lnTo>
                      <a:pt x="1877" y="427"/>
                    </a:lnTo>
                    <a:lnTo>
                      <a:pt x="1879" y="418"/>
                    </a:lnTo>
                    <a:lnTo>
                      <a:pt x="1891" y="414"/>
                    </a:lnTo>
                    <a:lnTo>
                      <a:pt x="1894" y="418"/>
                    </a:lnTo>
                    <a:lnTo>
                      <a:pt x="1893" y="419"/>
                    </a:lnTo>
                    <a:lnTo>
                      <a:pt x="1889" y="425"/>
                    </a:lnTo>
                    <a:lnTo>
                      <a:pt x="1893" y="435"/>
                    </a:lnTo>
                    <a:lnTo>
                      <a:pt x="1893" y="437"/>
                    </a:lnTo>
                    <a:lnTo>
                      <a:pt x="1879" y="444"/>
                    </a:lnTo>
                    <a:close/>
                    <a:moveTo>
                      <a:pt x="1857" y="407"/>
                    </a:moveTo>
                    <a:lnTo>
                      <a:pt x="1862" y="416"/>
                    </a:lnTo>
                    <a:lnTo>
                      <a:pt x="1864" y="425"/>
                    </a:lnTo>
                    <a:lnTo>
                      <a:pt x="1864" y="429"/>
                    </a:lnTo>
                    <a:lnTo>
                      <a:pt x="1861" y="440"/>
                    </a:lnTo>
                    <a:lnTo>
                      <a:pt x="1858" y="456"/>
                    </a:lnTo>
                    <a:lnTo>
                      <a:pt x="1858" y="460"/>
                    </a:lnTo>
                    <a:lnTo>
                      <a:pt x="1858" y="471"/>
                    </a:lnTo>
                    <a:lnTo>
                      <a:pt x="1858" y="474"/>
                    </a:lnTo>
                    <a:lnTo>
                      <a:pt x="1857" y="479"/>
                    </a:lnTo>
                    <a:lnTo>
                      <a:pt x="1858" y="480"/>
                    </a:lnTo>
                    <a:lnTo>
                      <a:pt x="1862" y="486"/>
                    </a:lnTo>
                    <a:lnTo>
                      <a:pt x="1865" y="495"/>
                    </a:lnTo>
                    <a:lnTo>
                      <a:pt x="1861" y="503"/>
                    </a:lnTo>
                    <a:lnTo>
                      <a:pt x="1858" y="504"/>
                    </a:lnTo>
                    <a:lnTo>
                      <a:pt x="1857" y="505"/>
                    </a:lnTo>
                    <a:lnTo>
                      <a:pt x="1856" y="511"/>
                    </a:lnTo>
                    <a:lnTo>
                      <a:pt x="1856" y="513"/>
                    </a:lnTo>
                    <a:lnTo>
                      <a:pt x="1856" y="516"/>
                    </a:lnTo>
                    <a:lnTo>
                      <a:pt x="1858" y="522"/>
                    </a:lnTo>
                    <a:lnTo>
                      <a:pt x="1860" y="530"/>
                    </a:lnTo>
                    <a:lnTo>
                      <a:pt x="1856" y="534"/>
                    </a:lnTo>
                    <a:lnTo>
                      <a:pt x="1855" y="535"/>
                    </a:lnTo>
                    <a:lnTo>
                      <a:pt x="1853" y="545"/>
                    </a:lnTo>
                    <a:lnTo>
                      <a:pt x="1852" y="546"/>
                    </a:lnTo>
                    <a:lnTo>
                      <a:pt x="1851" y="550"/>
                    </a:lnTo>
                    <a:lnTo>
                      <a:pt x="1848" y="556"/>
                    </a:lnTo>
                    <a:lnTo>
                      <a:pt x="1839" y="564"/>
                    </a:lnTo>
                    <a:lnTo>
                      <a:pt x="1839" y="567"/>
                    </a:lnTo>
                    <a:lnTo>
                      <a:pt x="1838" y="571"/>
                    </a:lnTo>
                    <a:lnTo>
                      <a:pt x="1834" y="580"/>
                    </a:lnTo>
                    <a:lnTo>
                      <a:pt x="1831" y="588"/>
                    </a:lnTo>
                    <a:lnTo>
                      <a:pt x="1832" y="587"/>
                    </a:lnTo>
                    <a:lnTo>
                      <a:pt x="1838" y="583"/>
                    </a:lnTo>
                    <a:lnTo>
                      <a:pt x="1840" y="581"/>
                    </a:lnTo>
                    <a:lnTo>
                      <a:pt x="1840" y="579"/>
                    </a:lnTo>
                    <a:lnTo>
                      <a:pt x="1848" y="564"/>
                    </a:lnTo>
                    <a:lnTo>
                      <a:pt x="1849" y="562"/>
                    </a:lnTo>
                    <a:lnTo>
                      <a:pt x="1857" y="555"/>
                    </a:lnTo>
                    <a:lnTo>
                      <a:pt x="1858" y="554"/>
                    </a:lnTo>
                    <a:lnTo>
                      <a:pt x="1860" y="554"/>
                    </a:lnTo>
                    <a:lnTo>
                      <a:pt x="1864" y="552"/>
                    </a:lnTo>
                    <a:lnTo>
                      <a:pt x="1864" y="551"/>
                    </a:lnTo>
                    <a:lnTo>
                      <a:pt x="1866" y="541"/>
                    </a:lnTo>
                    <a:lnTo>
                      <a:pt x="1866" y="538"/>
                    </a:lnTo>
                    <a:lnTo>
                      <a:pt x="1866" y="535"/>
                    </a:lnTo>
                    <a:lnTo>
                      <a:pt x="1870" y="516"/>
                    </a:lnTo>
                    <a:lnTo>
                      <a:pt x="1873" y="505"/>
                    </a:lnTo>
                    <a:lnTo>
                      <a:pt x="1875" y="501"/>
                    </a:lnTo>
                    <a:lnTo>
                      <a:pt x="1878" y="505"/>
                    </a:lnTo>
                    <a:lnTo>
                      <a:pt x="1879" y="507"/>
                    </a:lnTo>
                    <a:lnTo>
                      <a:pt x="1882" y="509"/>
                    </a:lnTo>
                    <a:lnTo>
                      <a:pt x="1883" y="512"/>
                    </a:lnTo>
                    <a:lnTo>
                      <a:pt x="1885" y="512"/>
                    </a:lnTo>
                    <a:lnTo>
                      <a:pt x="1889" y="511"/>
                    </a:lnTo>
                    <a:lnTo>
                      <a:pt x="1893" y="517"/>
                    </a:lnTo>
                    <a:lnTo>
                      <a:pt x="1898" y="518"/>
                    </a:lnTo>
                    <a:lnTo>
                      <a:pt x="1899" y="520"/>
                    </a:lnTo>
                    <a:lnTo>
                      <a:pt x="1898" y="520"/>
                    </a:lnTo>
                    <a:lnTo>
                      <a:pt x="1895" y="520"/>
                    </a:lnTo>
                    <a:lnTo>
                      <a:pt x="1895" y="522"/>
                    </a:lnTo>
                    <a:lnTo>
                      <a:pt x="1895" y="525"/>
                    </a:lnTo>
                    <a:lnTo>
                      <a:pt x="1896" y="528"/>
                    </a:lnTo>
                    <a:lnTo>
                      <a:pt x="1898" y="529"/>
                    </a:lnTo>
                    <a:lnTo>
                      <a:pt x="1898" y="532"/>
                    </a:lnTo>
                    <a:lnTo>
                      <a:pt x="1898" y="534"/>
                    </a:lnTo>
                    <a:lnTo>
                      <a:pt x="1894" y="530"/>
                    </a:lnTo>
                    <a:lnTo>
                      <a:pt x="1893" y="526"/>
                    </a:lnTo>
                    <a:lnTo>
                      <a:pt x="1891" y="525"/>
                    </a:lnTo>
                    <a:lnTo>
                      <a:pt x="1891" y="522"/>
                    </a:lnTo>
                    <a:lnTo>
                      <a:pt x="1891" y="518"/>
                    </a:lnTo>
                    <a:lnTo>
                      <a:pt x="1890" y="517"/>
                    </a:lnTo>
                    <a:lnTo>
                      <a:pt x="1889" y="524"/>
                    </a:lnTo>
                    <a:lnTo>
                      <a:pt x="1894" y="550"/>
                    </a:lnTo>
                    <a:lnTo>
                      <a:pt x="1894" y="551"/>
                    </a:lnTo>
                    <a:lnTo>
                      <a:pt x="1896" y="552"/>
                    </a:lnTo>
                    <a:lnTo>
                      <a:pt x="1898" y="554"/>
                    </a:lnTo>
                    <a:lnTo>
                      <a:pt x="1900" y="556"/>
                    </a:lnTo>
                    <a:lnTo>
                      <a:pt x="1904" y="559"/>
                    </a:lnTo>
                    <a:lnTo>
                      <a:pt x="1903" y="559"/>
                    </a:lnTo>
                    <a:lnTo>
                      <a:pt x="1894" y="558"/>
                    </a:lnTo>
                    <a:lnTo>
                      <a:pt x="1891" y="555"/>
                    </a:lnTo>
                    <a:lnTo>
                      <a:pt x="1889" y="551"/>
                    </a:lnTo>
                    <a:lnTo>
                      <a:pt x="1889" y="550"/>
                    </a:lnTo>
                    <a:lnTo>
                      <a:pt x="1885" y="532"/>
                    </a:lnTo>
                    <a:lnTo>
                      <a:pt x="1882" y="512"/>
                    </a:lnTo>
                    <a:lnTo>
                      <a:pt x="1882" y="511"/>
                    </a:lnTo>
                    <a:lnTo>
                      <a:pt x="1881" y="509"/>
                    </a:lnTo>
                    <a:lnTo>
                      <a:pt x="1875" y="504"/>
                    </a:lnTo>
                    <a:lnTo>
                      <a:pt x="1875" y="503"/>
                    </a:lnTo>
                    <a:lnTo>
                      <a:pt x="1874" y="504"/>
                    </a:lnTo>
                    <a:lnTo>
                      <a:pt x="1874" y="505"/>
                    </a:lnTo>
                    <a:lnTo>
                      <a:pt x="1873" y="508"/>
                    </a:lnTo>
                    <a:lnTo>
                      <a:pt x="1870" y="532"/>
                    </a:lnTo>
                    <a:lnTo>
                      <a:pt x="1870" y="535"/>
                    </a:lnTo>
                    <a:lnTo>
                      <a:pt x="1870" y="549"/>
                    </a:lnTo>
                    <a:lnTo>
                      <a:pt x="1872" y="551"/>
                    </a:lnTo>
                    <a:lnTo>
                      <a:pt x="1874" y="556"/>
                    </a:lnTo>
                    <a:lnTo>
                      <a:pt x="1874" y="558"/>
                    </a:lnTo>
                    <a:lnTo>
                      <a:pt x="1878" y="562"/>
                    </a:lnTo>
                    <a:lnTo>
                      <a:pt x="1885" y="569"/>
                    </a:lnTo>
                    <a:lnTo>
                      <a:pt x="1891" y="575"/>
                    </a:lnTo>
                    <a:lnTo>
                      <a:pt x="1894" y="577"/>
                    </a:lnTo>
                    <a:lnTo>
                      <a:pt x="1899" y="583"/>
                    </a:lnTo>
                    <a:lnTo>
                      <a:pt x="1900" y="584"/>
                    </a:lnTo>
                    <a:lnTo>
                      <a:pt x="1904" y="588"/>
                    </a:lnTo>
                    <a:lnTo>
                      <a:pt x="1907" y="590"/>
                    </a:lnTo>
                    <a:lnTo>
                      <a:pt x="1916" y="605"/>
                    </a:lnTo>
                    <a:lnTo>
                      <a:pt x="1920" y="613"/>
                    </a:lnTo>
                    <a:lnTo>
                      <a:pt x="1921" y="627"/>
                    </a:lnTo>
                    <a:lnTo>
                      <a:pt x="1917" y="624"/>
                    </a:lnTo>
                    <a:lnTo>
                      <a:pt x="1916" y="623"/>
                    </a:lnTo>
                    <a:lnTo>
                      <a:pt x="1915" y="623"/>
                    </a:lnTo>
                    <a:lnTo>
                      <a:pt x="1912" y="622"/>
                    </a:lnTo>
                    <a:lnTo>
                      <a:pt x="1912" y="623"/>
                    </a:lnTo>
                    <a:lnTo>
                      <a:pt x="1911" y="623"/>
                    </a:lnTo>
                    <a:lnTo>
                      <a:pt x="1911" y="624"/>
                    </a:lnTo>
                    <a:lnTo>
                      <a:pt x="1911" y="621"/>
                    </a:lnTo>
                    <a:lnTo>
                      <a:pt x="1910" y="613"/>
                    </a:lnTo>
                    <a:lnTo>
                      <a:pt x="1908" y="611"/>
                    </a:lnTo>
                    <a:lnTo>
                      <a:pt x="1893" y="592"/>
                    </a:lnTo>
                    <a:lnTo>
                      <a:pt x="1882" y="583"/>
                    </a:lnTo>
                    <a:lnTo>
                      <a:pt x="1878" y="580"/>
                    </a:lnTo>
                    <a:lnTo>
                      <a:pt x="1877" y="579"/>
                    </a:lnTo>
                    <a:lnTo>
                      <a:pt x="1866" y="571"/>
                    </a:lnTo>
                    <a:lnTo>
                      <a:pt x="1864" y="567"/>
                    </a:lnTo>
                    <a:lnTo>
                      <a:pt x="1860" y="563"/>
                    </a:lnTo>
                    <a:lnTo>
                      <a:pt x="1860" y="562"/>
                    </a:lnTo>
                    <a:lnTo>
                      <a:pt x="1857" y="560"/>
                    </a:lnTo>
                    <a:lnTo>
                      <a:pt x="1856" y="559"/>
                    </a:lnTo>
                    <a:lnTo>
                      <a:pt x="1853" y="563"/>
                    </a:lnTo>
                    <a:lnTo>
                      <a:pt x="1849" y="568"/>
                    </a:lnTo>
                    <a:lnTo>
                      <a:pt x="1845" y="573"/>
                    </a:lnTo>
                    <a:lnTo>
                      <a:pt x="1840" y="584"/>
                    </a:lnTo>
                    <a:lnTo>
                      <a:pt x="1840" y="585"/>
                    </a:lnTo>
                    <a:lnTo>
                      <a:pt x="1841" y="588"/>
                    </a:lnTo>
                    <a:lnTo>
                      <a:pt x="1845" y="590"/>
                    </a:lnTo>
                    <a:lnTo>
                      <a:pt x="1847" y="590"/>
                    </a:lnTo>
                    <a:lnTo>
                      <a:pt x="1853" y="594"/>
                    </a:lnTo>
                    <a:lnTo>
                      <a:pt x="1855" y="594"/>
                    </a:lnTo>
                    <a:lnTo>
                      <a:pt x="1857" y="594"/>
                    </a:lnTo>
                    <a:lnTo>
                      <a:pt x="1858" y="594"/>
                    </a:lnTo>
                    <a:lnTo>
                      <a:pt x="1860" y="593"/>
                    </a:lnTo>
                    <a:lnTo>
                      <a:pt x="1862" y="596"/>
                    </a:lnTo>
                    <a:lnTo>
                      <a:pt x="1862" y="600"/>
                    </a:lnTo>
                    <a:lnTo>
                      <a:pt x="1860" y="606"/>
                    </a:lnTo>
                    <a:lnTo>
                      <a:pt x="1858" y="606"/>
                    </a:lnTo>
                    <a:lnTo>
                      <a:pt x="1857" y="606"/>
                    </a:lnTo>
                    <a:lnTo>
                      <a:pt x="1852" y="605"/>
                    </a:lnTo>
                    <a:lnTo>
                      <a:pt x="1851" y="602"/>
                    </a:lnTo>
                    <a:lnTo>
                      <a:pt x="1849" y="602"/>
                    </a:lnTo>
                    <a:lnTo>
                      <a:pt x="1849" y="601"/>
                    </a:lnTo>
                    <a:lnTo>
                      <a:pt x="1849" y="600"/>
                    </a:lnTo>
                    <a:lnTo>
                      <a:pt x="1848" y="600"/>
                    </a:lnTo>
                    <a:lnTo>
                      <a:pt x="1845" y="598"/>
                    </a:lnTo>
                    <a:lnTo>
                      <a:pt x="1844" y="597"/>
                    </a:lnTo>
                    <a:lnTo>
                      <a:pt x="1844" y="607"/>
                    </a:lnTo>
                    <a:lnTo>
                      <a:pt x="1855" y="623"/>
                    </a:lnTo>
                    <a:lnTo>
                      <a:pt x="1878" y="634"/>
                    </a:lnTo>
                    <a:lnTo>
                      <a:pt x="1879" y="634"/>
                    </a:lnTo>
                    <a:lnTo>
                      <a:pt x="1882" y="634"/>
                    </a:lnTo>
                    <a:lnTo>
                      <a:pt x="1896" y="635"/>
                    </a:lnTo>
                    <a:lnTo>
                      <a:pt x="1900" y="636"/>
                    </a:lnTo>
                    <a:lnTo>
                      <a:pt x="1899" y="638"/>
                    </a:lnTo>
                    <a:lnTo>
                      <a:pt x="1899" y="639"/>
                    </a:lnTo>
                    <a:lnTo>
                      <a:pt x="1898" y="639"/>
                    </a:lnTo>
                    <a:lnTo>
                      <a:pt x="1891" y="640"/>
                    </a:lnTo>
                    <a:lnTo>
                      <a:pt x="1887" y="642"/>
                    </a:lnTo>
                    <a:lnTo>
                      <a:pt x="1885" y="642"/>
                    </a:lnTo>
                    <a:lnTo>
                      <a:pt x="1875" y="643"/>
                    </a:lnTo>
                    <a:lnTo>
                      <a:pt x="1865" y="645"/>
                    </a:lnTo>
                    <a:lnTo>
                      <a:pt x="1860" y="645"/>
                    </a:lnTo>
                    <a:lnTo>
                      <a:pt x="1857" y="647"/>
                    </a:lnTo>
                    <a:lnTo>
                      <a:pt x="1865" y="645"/>
                    </a:lnTo>
                    <a:lnTo>
                      <a:pt x="1891" y="640"/>
                    </a:lnTo>
                    <a:lnTo>
                      <a:pt x="1887" y="639"/>
                    </a:lnTo>
                    <a:lnTo>
                      <a:pt x="1885" y="639"/>
                    </a:lnTo>
                    <a:lnTo>
                      <a:pt x="1882" y="639"/>
                    </a:lnTo>
                    <a:lnTo>
                      <a:pt x="1881" y="639"/>
                    </a:lnTo>
                    <a:lnTo>
                      <a:pt x="1869" y="634"/>
                    </a:lnTo>
                    <a:lnTo>
                      <a:pt x="1868" y="632"/>
                    </a:lnTo>
                    <a:lnTo>
                      <a:pt x="1865" y="631"/>
                    </a:lnTo>
                    <a:lnTo>
                      <a:pt x="1862" y="630"/>
                    </a:lnTo>
                    <a:lnTo>
                      <a:pt x="1861" y="628"/>
                    </a:lnTo>
                    <a:lnTo>
                      <a:pt x="1858" y="628"/>
                    </a:lnTo>
                    <a:lnTo>
                      <a:pt x="1857" y="630"/>
                    </a:lnTo>
                    <a:lnTo>
                      <a:pt x="1857" y="632"/>
                    </a:lnTo>
                    <a:lnTo>
                      <a:pt x="1857" y="634"/>
                    </a:lnTo>
                    <a:lnTo>
                      <a:pt x="1858" y="635"/>
                    </a:lnTo>
                    <a:lnTo>
                      <a:pt x="1860" y="638"/>
                    </a:lnTo>
                    <a:lnTo>
                      <a:pt x="1862" y="639"/>
                    </a:lnTo>
                    <a:lnTo>
                      <a:pt x="1865" y="640"/>
                    </a:lnTo>
                    <a:lnTo>
                      <a:pt x="1864" y="640"/>
                    </a:lnTo>
                    <a:lnTo>
                      <a:pt x="1861" y="642"/>
                    </a:lnTo>
                    <a:lnTo>
                      <a:pt x="1860" y="642"/>
                    </a:lnTo>
                    <a:lnTo>
                      <a:pt x="1858" y="640"/>
                    </a:lnTo>
                    <a:lnTo>
                      <a:pt x="1858" y="639"/>
                    </a:lnTo>
                    <a:lnTo>
                      <a:pt x="1856" y="638"/>
                    </a:lnTo>
                    <a:lnTo>
                      <a:pt x="1848" y="626"/>
                    </a:lnTo>
                    <a:lnTo>
                      <a:pt x="1844" y="615"/>
                    </a:lnTo>
                    <a:lnTo>
                      <a:pt x="1843" y="614"/>
                    </a:lnTo>
                    <a:lnTo>
                      <a:pt x="1836" y="609"/>
                    </a:lnTo>
                    <a:lnTo>
                      <a:pt x="1830" y="604"/>
                    </a:lnTo>
                    <a:lnTo>
                      <a:pt x="1828" y="604"/>
                    </a:lnTo>
                    <a:lnTo>
                      <a:pt x="1827" y="604"/>
                    </a:lnTo>
                    <a:lnTo>
                      <a:pt x="1824" y="610"/>
                    </a:lnTo>
                    <a:lnTo>
                      <a:pt x="1826" y="615"/>
                    </a:lnTo>
                    <a:lnTo>
                      <a:pt x="1827" y="618"/>
                    </a:lnTo>
                    <a:lnTo>
                      <a:pt x="1828" y="623"/>
                    </a:lnTo>
                    <a:lnTo>
                      <a:pt x="1821" y="635"/>
                    </a:lnTo>
                    <a:lnTo>
                      <a:pt x="1813" y="640"/>
                    </a:lnTo>
                    <a:lnTo>
                      <a:pt x="1810" y="643"/>
                    </a:lnTo>
                    <a:lnTo>
                      <a:pt x="1809" y="643"/>
                    </a:lnTo>
                    <a:lnTo>
                      <a:pt x="1803" y="647"/>
                    </a:lnTo>
                    <a:lnTo>
                      <a:pt x="1801" y="649"/>
                    </a:lnTo>
                    <a:lnTo>
                      <a:pt x="1801" y="651"/>
                    </a:lnTo>
                    <a:lnTo>
                      <a:pt x="1801" y="652"/>
                    </a:lnTo>
                    <a:lnTo>
                      <a:pt x="1821" y="664"/>
                    </a:lnTo>
                    <a:lnTo>
                      <a:pt x="1824" y="665"/>
                    </a:lnTo>
                    <a:lnTo>
                      <a:pt x="1845" y="673"/>
                    </a:lnTo>
                    <a:lnTo>
                      <a:pt x="1847" y="673"/>
                    </a:lnTo>
                    <a:lnTo>
                      <a:pt x="1857" y="677"/>
                    </a:lnTo>
                    <a:lnTo>
                      <a:pt x="1865" y="679"/>
                    </a:lnTo>
                    <a:lnTo>
                      <a:pt x="1866" y="678"/>
                    </a:lnTo>
                    <a:lnTo>
                      <a:pt x="1868" y="677"/>
                    </a:lnTo>
                    <a:lnTo>
                      <a:pt x="1870" y="678"/>
                    </a:lnTo>
                    <a:lnTo>
                      <a:pt x="1873" y="678"/>
                    </a:lnTo>
                    <a:lnTo>
                      <a:pt x="1872" y="679"/>
                    </a:lnTo>
                    <a:lnTo>
                      <a:pt x="1869" y="683"/>
                    </a:lnTo>
                    <a:lnTo>
                      <a:pt x="1866" y="685"/>
                    </a:lnTo>
                    <a:lnTo>
                      <a:pt x="1865" y="685"/>
                    </a:lnTo>
                    <a:lnTo>
                      <a:pt x="1862" y="685"/>
                    </a:lnTo>
                    <a:lnTo>
                      <a:pt x="1861" y="683"/>
                    </a:lnTo>
                    <a:lnTo>
                      <a:pt x="1860" y="683"/>
                    </a:lnTo>
                    <a:lnTo>
                      <a:pt x="1858" y="682"/>
                    </a:lnTo>
                    <a:lnTo>
                      <a:pt x="1853" y="678"/>
                    </a:lnTo>
                    <a:lnTo>
                      <a:pt x="1852" y="678"/>
                    </a:lnTo>
                    <a:lnTo>
                      <a:pt x="1849" y="677"/>
                    </a:lnTo>
                    <a:lnTo>
                      <a:pt x="1835" y="674"/>
                    </a:lnTo>
                    <a:lnTo>
                      <a:pt x="1824" y="676"/>
                    </a:lnTo>
                    <a:lnTo>
                      <a:pt x="1822" y="676"/>
                    </a:lnTo>
                    <a:lnTo>
                      <a:pt x="1822" y="677"/>
                    </a:lnTo>
                    <a:lnTo>
                      <a:pt x="1824" y="685"/>
                    </a:lnTo>
                    <a:lnTo>
                      <a:pt x="1824" y="686"/>
                    </a:lnTo>
                    <a:lnTo>
                      <a:pt x="1826" y="690"/>
                    </a:lnTo>
                    <a:lnTo>
                      <a:pt x="1827" y="691"/>
                    </a:lnTo>
                    <a:lnTo>
                      <a:pt x="1828" y="691"/>
                    </a:lnTo>
                    <a:lnTo>
                      <a:pt x="1828" y="693"/>
                    </a:lnTo>
                    <a:lnTo>
                      <a:pt x="1830" y="694"/>
                    </a:lnTo>
                    <a:lnTo>
                      <a:pt x="1839" y="696"/>
                    </a:lnTo>
                    <a:lnTo>
                      <a:pt x="1840" y="698"/>
                    </a:lnTo>
                    <a:lnTo>
                      <a:pt x="1840" y="699"/>
                    </a:lnTo>
                    <a:lnTo>
                      <a:pt x="1840" y="700"/>
                    </a:lnTo>
                    <a:lnTo>
                      <a:pt x="1840" y="703"/>
                    </a:lnTo>
                    <a:lnTo>
                      <a:pt x="1836" y="702"/>
                    </a:lnTo>
                    <a:lnTo>
                      <a:pt x="1834" y="700"/>
                    </a:lnTo>
                    <a:lnTo>
                      <a:pt x="1831" y="700"/>
                    </a:lnTo>
                    <a:lnTo>
                      <a:pt x="1828" y="699"/>
                    </a:lnTo>
                    <a:lnTo>
                      <a:pt x="1824" y="699"/>
                    </a:lnTo>
                    <a:lnTo>
                      <a:pt x="1823" y="700"/>
                    </a:lnTo>
                    <a:lnTo>
                      <a:pt x="1822" y="700"/>
                    </a:lnTo>
                    <a:lnTo>
                      <a:pt x="1822" y="706"/>
                    </a:lnTo>
                    <a:lnTo>
                      <a:pt x="1828" y="723"/>
                    </a:lnTo>
                    <a:lnTo>
                      <a:pt x="1835" y="733"/>
                    </a:lnTo>
                    <a:lnTo>
                      <a:pt x="1835" y="740"/>
                    </a:lnTo>
                    <a:lnTo>
                      <a:pt x="1835" y="741"/>
                    </a:lnTo>
                    <a:lnTo>
                      <a:pt x="1843" y="757"/>
                    </a:lnTo>
                    <a:lnTo>
                      <a:pt x="1844" y="763"/>
                    </a:lnTo>
                    <a:lnTo>
                      <a:pt x="1843" y="765"/>
                    </a:lnTo>
                    <a:lnTo>
                      <a:pt x="1843" y="767"/>
                    </a:lnTo>
                    <a:lnTo>
                      <a:pt x="1843" y="768"/>
                    </a:lnTo>
                    <a:lnTo>
                      <a:pt x="1843" y="770"/>
                    </a:lnTo>
                    <a:lnTo>
                      <a:pt x="1848" y="778"/>
                    </a:lnTo>
                    <a:lnTo>
                      <a:pt x="1851" y="782"/>
                    </a:lnTo>
                    <a:lnTo>
                      <a:pt x="1855" y="788"/>
                    </a:lnTo>
                    <a:lnTo>
                      <a:pt x="1856" y="789"/>
                    </a:lnTo>
                    <a:lnTo>
                      <a:pt x="1856" y="792"/>
                    </a:lnTo>
                    <a:lnTo>
                      <a:pt x="1856" y="795"/>
                    </a:lnTo>
                    <a:lnTo>
                      <a:pt x="1855" y="796"/>
                    </a:lnTo>
                    <a:lnTo>
                      <a:pt x="1853" y="796"/>
                    </a:lnTo>
                    <a:lnTo>
                      <a:pt x="1852" y="796"/>
                    </a:lnTo>
                    <a:lnTo>
                      <a:pt x="1851" y="795"/>
                    </a:lnTo>
                    <a:lnTo>
                      <a:pt x="1849" y="793"/>
                    </a:lnTo>
                    <a:lnTo>
                      <a:pt x="1847" y="795"/>
                    </a:lnTo>
                    <a:lnTo>
                      <a:pt x="1845" y="796"/>
                    </a:lnTo>
                    <a:lnTo>
                      <a:pt x="1844" y="797"/>
                    </a:lnTo>
                    <a:lnTo>
                      <a:pt x="1843" y="799"/>
                    </a:lnTo>
                    <a:lnTo>
                      <a:pt x="1841" y="801"/>
                    </a:lnTo>
                    <a:lnTo>
                      <a:pt x="1841" y="804"/>
                    </a:lnTo>
                    <a:lnTo>
                      <a:pt x="1843" y="805"/>
                    </a:lnTo>
                    <a:lnTo>
                      <a:pt x="1844" y="805"/>
                    </a:lnTo>
                    <a:lnTo>
                      <a:pt x="1845" y="808"/>
                    </a:lnTo>
                    <a:lnTo>
                      <a:pt x="1851" y="808"/>
                    </a:lnTo>
                    <a:lnTo>
                      <a:pt x="1869" y="808"/>
                    </a:lnTo>
                    <a:lnTo>
                      <a:pt x="1866" y="810"/>
                    </a:lnTo>
                    <a:lnTo>
                      <a:pt x="1861" y="818"/>
                    </a:lnTo>
                    <a:lnTo>
                      <a:pt x="1858" y="822"/>
                    </a:lnTo>
                    <a:lnTo>
                      <a:pt x="1857" y="825"/>
                    </a:lnTo>
                    <a:lnTo>
                      <a:pt x="1853" y="830"/>
                    </a:lnTo>
                    <a:lnTo>
                      <a:pt x="1851" y="830"/>
                    </a:lnTo>
                    <a:lnTo>
                      <a:pt x="1844" y="826"/>
                    </a:lnTo>
                    <a:lnTo>
                      <a:pt x="1839" y="825"/>
                    </a:lnTo>
                    <a:lnTo>
                      <a:pt x="1838" y="825"/>
                    </a:lnTo>
                    <a:lnTo>
                      <a:pt x="1832" y="822"/>
                    </a:lnTo>
                    <a:lnTo>
                      <a:pt x="1827" y="820"/>
                    </a:lnTo>
                    <a:lnTo>
                      <a:pt x="1821" y="818"/>
                    </a:lnTo>
                    <a:lnTo>
                      <a:pt x="1817" y="816"/>
                    </a:lnTo>
                    <a:lnTo>
                      <a:pt x="1811" y="814"/>
                    </a:lnTo>
                    <a:lnTo>
                      <a:pt x="1809" y="813"/>
                    </a:lnTo>
                    <a:lnTo>
                      <a:pt x="1821" y="818"/>
                    </a:lnTo>
                    <a:lnTo>
                      <a:pt x="1821" y="814"/>
                    </a:lnTo>
                    <a:lnTo>
                      <a:pt x="1819" y="813"/>
                    </a:lnTo>
                    <a:lnTo>
                      <a:pt x="1813" y="810"/>
                    </a:lnTo>
                    <a:lnTo>
                      <a:pt x="1811" y="812"/>
                    </a:lnTo>
                    <a:lnTo>
                      <a:pt x="1809" y="813"/>
                    </a:lnTo>
                    <a:lnTo>
                      <a:pt x="1806" y="812"/>
                    </a:lnTo>
                    <a:lnTo>
                      <a:pt x="1798" y="809"/>
                    </a:lnTo>
                    <a:lnTo>
                      <a:pt x="1796" y="809"/>
                    </a:lnTo>
                    <a:lnTo>
                      <a:pt x="1796" y="808"/>
                    </a:lnTo>
                    <a:lnTo>
                      <a:pt x="1788" y="805"/>
                    </a:lnTo>
                    <a:lnTo>
                      <a:pt x="1784" y="804"/>
                    </a:lnTo>
                    <a:lnTo>
                      <a:pt x="1775" y="800"/>
                    </a:lnTo>
                    <a:lnTo>
                      <a:pt x="1769" y="799"/>
                    </a:lnTo>
                    <a:lnTo>
                      <a:pt x="1764" y="796"/>
                    </a:lnTo>
                    <a:lnTo>
                      <a:pt x="1759" y="795"/>
                    </a:lnTo>
                    <a:lnTo>
                      <a:pt x="1751" y="796"/>
                    </a:lnTo>
                    <a:lnTo>
                      <a:pt x="1745" y="796"/>
                    </a:lnTo>
                    <a:lnTo>
                      <a:pt x="1739" y="797"/>
                    </a:lnTo>
                    <a:lnTo>
                      <a:pt x="1759" y="795"/>
                    </a:lnTo>
                    <a:lnTo>
                      <a:pt x="1796" y="808"/>
                    </a:lnTo>
                    <a:lnTo>
                      <a:pt x="1815" y="808"/>
                    </a:lnTo>
                    <a:lnTo>
                      <a:pt x="1811" y="805"/>
                    </a:lnTo>
                    <a:lnTo>
                      <a:pt x="1809" y="804"/>
                    </a:lnTo>
                    <a:lnTo>
                      <a:pt x="1801" y="800"/>
                    </a:lnTo>
                    <a:lnTo>
                      <a:pt x="1800" y="800"/>
                    </a:lnTo>
                    <a:lnTo>
                      <a:pt x="1796" y="799"/>
                    </a:lnTo>
                    <a:lnTo>
                      <a:pt x="1789" y="793"/>
                    </a:lnTo>
                    <a:lnTo>
                      <a:pt x="1783" y="788"/>
                    </a:lnTo>
                    <a:lnTo>
                      <a:pt x="1771" y="771"/>
                    </a:lnTo>
                    <a:lnTo>
                      <a:pt x="1771" y="770"/>
                    </a:lnTo>
                    <a:lnTo>
                      <a:pt x="1771" y="768"/>
                    </a:lnTo>
                    <a:lnTo>
                      <a:pt x="1769" y="767"/>
                    </a:lnTo>
                    <a:lnTo>
                      <a:pt x="1767" y="765"/>
                    </a:lnTo>
                    <a:lnTo>
                      <a:pt x="1764" y="763"/>
                    </a:lnTo>
                    <a:lnTo>
                      <a:pt x="1763" y="763"/>
                    </a:lnTo>
                    <a:lnTo>
                      <a:pt x="1760" y="762"/>
                    </a:lnTo>
                    <a:lnTo>
                      <a:pt x="1756" y="761"/>
                    </a:lnTo>
                    <a:lnTo>
                      <a:pt x="1752" y="761"/>
                    </a:lnTo>
                    <a:lnTo>
                      <a:pt x="1751" y="759"/>
                    </a:lnTo>
                    <a:lnTo>
                      <a:pt x="1750" y="761"/>
                    </a:lnTo>
                    <a:lnTo>
                      <a:pt x="1747" y="761"/>
                    </a:lnTo>
                    <a:lnTo>
                      <a:pt x="1741" y="762"/>
                    </a:lnTo>
                    <a:lnTo>
                      <a:pt x="1738" y="762"/>
                    </a:lnTo>
                    <a:lnTo>
                      <a:pt x="1726" y="753"/>
                    </a:lnTo>
                    <a:lnTo>
                      <a:pt x="1725" y="751"/>
                    </a:lnTo>
                    <a:lnTo>
                      <a:pt x="1725" y="750"/>
                    </a:lnTo>
                    <a:lnTo>
                      <a:pt x="1724" y="749"/>
                    </a:lnTo>
                    <a:lnTo>
                      <a:pt x="1722" y="746"/>
                    </a:lnTo>
                    <a:lnTo>
                      <a:pt x="1722" y="742"/>
                    </a:lnTo>
                    <a:lnTo>
                      <a:pt x="1721" y="742"/>
                    </a:lnTo>
                    <a:lnTo>
                      <a:pt x="1720" y="740"/>
                    </a:lnTo>
                    <a:lnTo>
                      <a:pt x="1717" y="738"/>
                    </a:lnTo>
                    <a:lnTo>
                      <a:pt x="1716" y="738"/>
                    </a:lnTo>
                    <a:lnTo>
                      <a:pt x="1720" y="772"/>
                    </a:lnTo>
                    <a:lnTo>
                      <a:pt x="1722" y="792"/>
                    </a:lnTo>
                    <a:lnTo>
                      <a:pt x="1724" y="793"/>
                    </a:lnTo>
                    <a:lnTo>
                      <a:pt x="1725" y="796"/>
                    </a:lnTo>
                    <a:lnTo>
                      <a:pt x="1726" y="797"/>
                    </a:lnTo>
                    <a:lnTo>
                      <a:pt x="1728" y="799"/>
                    </a:lnTo>
                    <a:lnTo>
                      <a:pt x="1724" y="800"/>
                    </a:lnTo>
                    <a:lnTo>
                      <a:pt x="1717" y="793"/>
                    </a:lnTo>
                    <a:lnTo>
                      <a:pt x="1711" y="787"/>
                    </a:lnTo>
                    <a:lnTo>
                      <a:pt x="1708" y="786"/>
                    </a:lnTo>
                    <a:lnTo>
                      <a:pt x="1711" y="787"/>
                    </a:lnTo>
                    <a:lnTo>
                      <a:pt x="1717" y="793"/>
                    </a:lnTo>
                    <a:lnTo>
                      <a:pt x="1722" y="797"/>
                    </a:lnTo>
                    <a:lnTo>
                      <a:pt x="1722" y="796"/>
                    </a:lnTo>
                    <a:lnTo>
                      <a:pt x="1718" y="776"/>
                    </a:lnTo>
                    <a:lnTo>
                      <a:pt x="1717" y="774"/>
                    </a:lnTo>
                    <a:lnTo>
                      <a:pt x="1711" y="741"/>
                    </a:lnTo>
                    <a:lnTo>
                      <a:pt x="1709" y="736"/>
                    </a:lnTo>
                    <a:lnTo>
                      <a:pt x="1707" y="732"/>
                    </a:lnTo>
                    <a:lnTo>
                      <a:pt x="1705" y="728"/>
                    </a:lnTo>
                    <a:lnTo>
                      <a:pt x="1701" y="724"/>
                    </a:lnTo>
                    <a:lnTo>
                      <a:pt x="1699" y="723"/>
                    </a:lnTo>
                    <a:lnTo>
                      <a:pt x="1697" y="723"/>
                    </a:lnTo>
                    <a:lnTo>
                      <a:pt x="1695" y="723"/>
                    </a:lnTo>
                    <a:lnTo>
                      <a:pt x="1683" y="724"/>
                    </a:lnTo>
                    <a:lnTo>
                      <a:pt x="1675" y="740"/>
                    </a:lnTo>
                    <a:lnTo>
                      <a:pt x="1674" y="741"/>
                    </a:lnTo>
                    <a:lnTo>
                      <a:pt x="1674" y="742"/>
                    </a:lnTo>
                    <a:lnTo>
                      <a:pt x="1674" y="749"/>
                    </a:lnTo>
                    <a:lnTo>
                      <a:pt x="1675" y="751"/>
                    </a:lnTo>
                    <a:lnTo>
                      <a:pt x="1677" y="753"/>
                    </a:lnTo>
                    <a:lnTo>
                      <a:pt x="1678" y="755"/>
                    </a:lnTo>
                    <a:lnTo>
                      <a:pt x="1680" y="757"/>
                    </a:lnTo>
                    <a:lnTo>
                      <a:pt x="1682" y="758"/>
                    </a:lnTo>
                    <a:lnTo>
                      <a:pt x="1686" y="761"/>
                    </a:lnTo>
                    <a:lnTo>
                      <a:pt x="1687" y="762"/>
                    </a:lnTo>
                    <a:lnTo>
                      <a:pt x="1691" y="766"/>
                    </a:lnTo>
                    <a:lnTo>
                      <a:pt x="1692" y="767"/>
                    </a:lnTo>
                    <a:lnTo>
                      <a:pt x="1694" y="771"/>
                    </a:lnTo>
                    <a:lnTo>
                      <a:pt x="1694" y="774"/>
                    </a:lnTo>
                    <a:lnTo>
                      <a:pt x="1692" y="774"/>
                    </a:lnTo>
                    <a:lnTo>
                      <a:pt x="1690" y="770"/>
                    </a:lnTo>
                    <a:lnTo>
                      <a:pt x="1688" y="770"/>
                    </a:lnTo>
                    <a:lnTo>
                      <a:pt x="1687" y="770"/>
                    </a:lnTo>
                    <a:lnTo>
                      <a:pt x="1686" y="770"/>
                    </a:lnTo>
                    <a:lnTo>
                      <a:pt x="1686" y="772"/>
                    </a:lnTo>
                    <a:lnTo>
                      <a:pt x="1683" y="787"/>
                    </a:lnTo>
                    <a:lnTo>
                      <a:pt x="1683" y="791"/>
                    </a:lnTo>
                    <a:lnTo>
                      <a:pt x="1703" y="780"/>
                    </a:lnTo>
                    <a:lnTo>
                      <a:pt x="1704" y="782"/>
                    </a:lnTo>
                    <a:lnTo>
                      <a:pt x="1703" y="780"/>
                    </a:lnTo>
                    <a:lnTo>
                      <a:pt x="1695" y="784"/>
                    </a:lnTo>
                    <a:lnTo>
                      <a:pt x="1692" y="786"/>
                    </a:lnTo>
                    <a:lnTo>
                      <a:pt x="1686" y="789"/>
                    </a:lnTo>
                    <a:lnTo>
                      <a:pt x="1682" y="792"/>
                    </a:lnTo>
                    <a:lnTo>
                      <a:pt x="1682" y="775"/>
                    </a:lnTo>
                    <a:lnTo>
                      <a:pt x="1682" y="772"/>
                    </a:lnTo>
                    <a:lnTo>
                      <a:pt x="1680" y="770"/>
                    </a:lnTo>
                    <a:lnTo>
                      <a:pt x="1679" y="766"/>
                    </a:lnTo>
                    <a:lnTo>
                      <a:pt x="1678" y="765"/>
                    </a:lnTo>
                    <a:lnTo>
                      <a:pt x="1677" y="763"/>
                    </a:lnTo>
                    <a:lnTo>
                      <a:pt x="1677" y="762"/>
                    </a:lnTo>
                    <a:lnTo>
                      <a:pt x="1671" y="757"/>
                    </a:lnTo>
                    <a:lnTo>
                      <a:pt x="1670" y="757"/>
                    </a:lnTo>
                    <a:lnTo>
                      <a:pt x="1666" y="758"/>
                    </a:lnTo>
                    <a:lnTo>
                      <a:pt x="1665" y="758"/>
                    </a:lnTo>
                    <a:lnTo>
                      <a:pt x="1659" y="759"/>
                    </a:lnTo>
                    <a:lnTo>
                      <a:pt x="1657" y="762"/>
                    </a:lnTo>
                    <a:lnTo>
                      <a:pt x="1656" y="762"/>
                    </a:lnTo>
                    <a:lnTo>
                      <a:pt x="1649" y="778"/>
                    </a:lnTo>
                    <a:lnTo>
                      <a:pt x="1644" y="791"/>
                    </a:lnTo>
                    <a:lnTo>
                      <a:pt x="1644" y="792"/>
                    </a:lnTo>
                    <a:lnTo>
                      <a:pt x="1646" y="796"/>
                    </a:lnTo>
                    <a:lnTo>
                      <a:pt x="1648" y="797"/>
                    </a:lnTo>
                    <a:lnTo>
                      <a:pt x="1648" y="799"/>
                    </a:lnTo>
                    <a:lnTo>
                      <a:pt x="1649" y="799"/>
                    </a:lnTo>
                    <a:lnTo>
                      <a:pt x="1650" y="799"/>
                    </a:lnTo>
                    <a:lnTo>
                      <a:pt x="1656" y="800"/>
                    </a:lnTo>
                    <a:lnTo>
                      <a:pt x="1658" y="799"/>
                    </a:lnTo>
                    <a:lnTo>
                      <a:pt x="1665" y="797"/>
                    </a:lnTo>
                    <a:lnTo>
                      <a:pt x="1674" y="796"/>
                    </a:lnTo>
                    <a:lnTo>
                      <a:pt x="1675" y="796"/>
                    </a:lnTo>
                    <a:lnTo>
                      <a:pt x="1675" y="803"/>
                    </a:lnTo>
                    <a:lnTo>
                      <a:pt x="1675" y="806"/>
                    </a:lnTo>
                    <a:lnTo>
                      <a:pt x="1675" y="808"/>
                    </a:lnTo>
                    <a:lnTo>
                      <a:pt x="1675" y="813"/>
                    </a:lnTo>
                    <a:lnTo>
                      <a:pt x="1675" y="816"/>
                    </a:lnTo>
                    <a:lnTo>
                      <a:pt x="1675" y="821"/>
                    </a:lnTo>
                    <a:lnTo>
                      <a:pt x="1675" y="822"/>
                    </a:lnTo>
                    <a:lnTo>
                      <a:pt x="1666" y="826"/>
                    </a:lnTo>
                    <a:lnTo>
                      <a:pt x="1645" y="834"/>
                    </a:lnTo>
                    <a:lnTo>
                      <a:pt x="1637" y="838"/>
                    </a:lnTo>
                    <a:lnTo>
                      <a:pt x="1633" y="839"/>
                    </a:lnTo>
                    <a:lnTo>
                      <a:pt x="1632" y="842"/>
                    </a:lnTo>
                    <a:lnTo>
                      <a:pt x="1633" y="843"/>
                    </a:lnTo>
                    <a:lnTo>
                      <a:pt x="1635" y="843"/>
                    </a:lnTo>
                    <a:lnTo>
                      <a:pt x="1636" y="842"/>
                    </a:lnTo>
                    <a:lnTo>
                      <a:pt x="1639" y="840"/>
                    </a:lnTo>
                    <a:lnTo>
                      <a:pt x="1640" y="842"/>
                    </a:lnTo>
                    <a:lnTo>
                      <a:pt x="1641" y="843"/>
                    </a:lnTo>
                    <a:lnTo>
                      <a:pt x="1642" y="844"/>
                    </a:lnTo>
                    <a:lnTo>
                      <a:pt x="1641" y="844"/>
                    </a:lnTo>
                    <a:lnTo>
                      <a:pt x="1641" y="846"/>
                    </a:lnTo>
                    <a:lnTo>
                      <a:pt x="1640" y="850"/>
                    </a:lnTo>
                    <a:lnTo>
                      <a:pt x="1639" y="850"/>
                    </a:lnTo>
                    <a:lnTo>
                      <a:pt x="1635" y="848"/>
                    </a:lnTo>
                    <a:lnTo>
                      <a:pt x="1632" y="848"/>
                    </a:lnTo>
                    <a:lnTo>
                      <a:pt x="1631" y="848"/>
                    </a:lnTo>
                    <a:lnTo>
                      <a:pt x="1631" y="850"/>
                    </a:lnTo>
                    <a:lnTo>
                      <a:pt x="1633" y="858"/>
                    </a:lnTo>
                    <a:lnTo>
                      <a:pt x="1635" y="860"/>
                    </a:lnTo>
                    <a:lnTo>
                      <a:pt x="1632" y="868"/>
                    </a:lnTo>
                    <a:lnTo>
                      <a:pt x="1629" y="867"/>
                    </a:lnTo>
                    <a:lnTo>
                      <a:pt x="1620" y="854"/>
                    </a:lnTo>
                    <a:lnTo>
                      <a:pt x="1614" y="851"/>
                    </a:lnTo>
                    <a:lnTo>
                      <a:pt x="1612" y="850"/>
                    </a:lnTo>
                    <a:lnTo>
                      <a:pt x="1610" y="847"/>
                    </a:lnTo>
                    <a:lnTo>
                      <a:pt x="1610" y="859"/>
                    </a:lnTo>
                    <a:lnTo>
                      <a:pt x="1610" y="863"/>
                    </a:lnTo>
                    <a:lnTo>
                      <a:pt x="1610" y="865"/>
                    </a:lnTo>
                    <a:lnTo>
                      <a:pt x="1612" y="872"/>
                    </a:lnTo>
                    <a:lnTo>
                      <a:pt x="1619" y="878"/>
                    </a:lnTo>
                    <a:lnTo>
                      <a:pt x="1622" y="882"/>
                    </a:lnTo>
                    <a:lnTo>
                      <a:pt x="1624" y="882"/>
                    </a:lnTo>
                    <a:lnTo>
                      <a:pt x="1625" y="884"/>
                    </a:lnTo>
                    <a:lnTo>
                      <a:pt x="1628" y="889"/>
                    </a:lnTo>
                    <a:lnTo>
                      <a:pt x="1629" y="893"/>
                    </a:lnTo>
                    <a:lnTo>
                      <a:pt x="1631" y="893"/>
                    </a:lnTo>
                    <a:lnTo>
                      <a:pt x="1633" y="893"/>
                    </a:lnTo>
                    <a:lnTo>
                      <a:pt x="1637" y="893"/>
                    </a:lnTo>
                    <a:lnTo>
                      <a:pt x="1640" y="892"/>
                    </a:lnTo>
                    <a:lnTo>
                      <a:pt x="1644" y="890"/>
                    </a:lnTo>
                    <a:lnTo>
                      <a:pt x="1646" y="889"/>
                    </a:lnTo>
                    <a:lnTo>
                      <a:pt x="1656" y="889"/>
                    </a:lnTo>
                    <a:lnTo>
                      <a:pt x="1656" y="890"/>
                    </a:lnTo>
                    <a:lnTo>
                      <a:pt x="1642" y="894"/>
                    </a:lnTo>
                    <a:lnTo>
                      <a:pt x="1631" y="897"/>
                    </a:lnTo>
                    <a:lnTo>
                      <a:pt x="1628" y="905"/>
                    </a:lnTo>
                    <a:lnTo>
                      <a:pt x="1629" y="906"/>
                    </a:lnTo>
                    <a:lnTo>
                      <a:pt x="1632" y="907"/>
                    </a:lnTo>
                    <a:lnTo>
                      <a:pt x="1632" y="909"/>
                    </a:lnTo>
                    <a:lnTo>
                      <a:pt x="1629" y="909"/>
                    </a:lnTo>
                    <a:lnTo>
                      <a:pt x="1624" y="906"/>
                    </a:lnTo>
                    <a:lnTo>
                      <a:pt x="1619" y="903"/>
                    </a:lnTo>
                    <a:lnTo>
                      <a:pt x="1619" y="901"/>
                    </a:lnTo>
                    <a:lnTo>
                      <a:pt x="1618" y="899"/>
                    </a:lnTo>
                    <a:lnTo>
                      <a:pt x="1619" y="898"/>
                    </a:lnTo>
                    <a:lnTo>
                      <a:pt x="1619" y="897"/>
                    </a:lnTo>
                    <a:lnTo>
                      <a:pt x="1620" y="895"/>
                    </a:lnTo>
                    <a:lnTo>
                      <a:pt x="1622" y="893"/>
                    </a:lnTo>
                    <a:lnTo>
                      <a:pt x="1622" y="890"/>
                    </a:lnTo>
                    <a:lnTo>
                      <a:pt x="1610" y="881"/>
                    </a:lnTo>
                    <a:lnTo>
                      <a:pt x="1610" y="884"/>
                    </a:lnTo>
                    <a:lnTo>
                      <a:pt x="1612" y="886"/>
                    </a:lnTo>
                    <a:lnTo>
                      <a:pt x="1614" y="889"/>
                    </a:lnTo>
                    <a:lnTo>
                      <a:pt x="1612" y="890"/>
                    </a:lnTo>
                    <a:lnTo>
                      <a:pt x="1612" y="892"/>
                    </a:lnTo>
                    <a:lnTo>
                      <a:pt x="1610" y="890"/>
                    </a:lnTo>
                    <a:lnTo>
                      <a:pt x="1610" y="915"/>
                    </a:lnTo>
                    <a:lnTo>
                      <a:pt x="1606" y="912"/>
                    </a:lnTo>
                    <a:lnTo>
                      <a:pt x="1605" y="912"/>
                    </a:lnTo>
                    <a:lnTo>
                      <a:pt x="1605" y="906"/>
                    </a:lnTo>
                    <a:lnTo>
                      <a:pt x="1605" y="902"/>
                    </a:lnTo>
                    <a:lnTo>
                      <a:pt x="1603" y="901"/>
                    </a:lnTo>
                    <a:lnTo>
                      <a:pt x="1599" y="894"/>
                    </a:lnTo>
                    <a:lnTo>
                      <a:pt x="1598" y="893"/>
                    </a:lnTo>
                    <a:lnTo>
                      <a:pt x="1597" y="890"/>
                    </a:lnTo>
                    <a:lnTo>
                      <a:pt x="1601" y="885"/>
                    </a:lnTo>
                    <a:lnTo>
                      <a:pt x="1597" y="876"/>
                    </a:lnTo>
                    <a:lnTo>
                      <a:pt x="1597" y="873"/>
                    </a:lnTo>
                    <a:lnTo>
                      <a:pt x="1593" y="868"/>
                    </a:lnTo>
                    <a:lnTo>
                      <a:pt x="1591" y="867"/>
                    </a:lnTo>
                    <a:lnTo>
                      <a:pt x="1590" y="867"/>
                    </a:lnTo>
                    <a:lnTo>
                      <a:pt x="1589" y="867"/>
                    </a:lnTo>
                    <a:lnTo>
                      <a:pt x="1587" y="867"/>
                    </a:lnTo>
                    <a:lnTo>
                      <a:pt x="1585" y="868"/>
                    </a:lnTo>
                    <a:lnTo>
                      <a:pt x="1584" y="865"/>
                    </a:lnTo>
                    <a:lnTo>
                      <a:pt x="1581" y="863"/>
                    </a:lnTo>
                    <a:lnTo>
                      <a:pt x="1580" y="861"/>
                    </a:lnTo>
                    <a:lnTo>
                      <a:pt x="1577" y="861"/>
                    </a:lnTo>
                    <a:lnTo>
                      <a:pt x="1576" y="861"/>
                    </a:lnTo>
                    <a:lnTo>
                      <a:pt x="1574" y="865"/>
                    </a:lnTo>
                    <a:lnTo>
                      <a:pt x="1574" y="867"/>
                    </a:lnTo>
                    <a:lnTo>
                      <a:pt x="1576" y="869"/>
                    </a:lnTo>
                    <a:lnTo>
                      <a:pt x="1577" y="869"/>
                    </a:lnTo>
                    <a:lnTo>
                      <a:pt x="1577" y="871"/>
                    </a:lnTo>
                    <a:lnTo>
                      <a:pt x="1578" y="871"/>
                    </a:lnTo>
                    <a:lnTo>
                      <a:pt x="1576" y="876"/>
                    </a:lnTo>
                    <a:lnTo>
                      <a:pt x="1574" y="877"/>
                    </a:lnTo>
                    <a:lnTo>
                      <a:pt x="1570" y="873"/>
                    </a:lnTo>
                    <a:lnTo>
                      <a:pt x="1569" y="872"/>
                    </a:lnTo>
                    <a:lnTo>
                      <a:pt x="1568" y="868"/>
                    </a:lnTo>
                    <a:lnTo>
                      <a:pt x="1568" y="861"/>
                    </a:lnTo>
                    <a:lnTo>
                      <a:pt x="1569" y="855"/>
                    </a:lnTo>
                    <a:lnTo>
                      <a:pt x="1568" y="855"/>
                    </a:lnTo>
                    <a:lnTo>
                      <a:pt x="1567" y="851"/>
                    </a:lnTo>
                    <a:lnTo>
                      <a:pt x="1565" y="851"/>
                    </a:lnTo>
                    <a:lnTo>
                      <a:pt x="1555" y="858"/>
                    </a:lnTo>
                    <a:lnTo>
                      <a:pt x="1553" y="859"/>
                    </a:lnTo>
                    <a:lnTo>
                      <a:pt x="1561" y="872"/>
                    </a:lnTo>
                    <a:lnTo>
                      <a:pt x="1565" y="888"/>
                    </a:lnTo>
                    <a:lnTo>
                      <a:pt x="1565" y="889"/>
                    </a:lnTo>
                    <a:lnTo>
                      <a:pt x="1564" y="893"/>
                    </a:lnTo>
                    <a:lnTo>
                      <a:pt x="1555" y="903"/>
                    </a:lnTo>
                    <a:lnTo>
                      <a:pt x="1552" y="905"/>
                    </a:lnTo>
                    <a:lnTo>
                      <a:pt x="1550" y="906"/>
                    </a:lnTo>
                    <a:lnTo>
                      <a:pt x="1544" y="906"/>
                    </a:lnTo>
                    <a:lnTo>
                      <a:pt x="1543" y="906"/>
                    </a:lnTo>
                    <a:lnTo>
                      <a:pt x="1538" y="905"/>
                    </a:lnTo>
                    <a:lnTo>
                      <a:pt x="1535" y="903"/>
                    </a:lnTo>
                    <a:lnTo>
                      <a:pt x="1534" y="901"/>
                    </a:lnTo>
                    <a:lnTo>
                      <a:pt x="1533" y="897"/>
                    </a:lnTo>
                    <a:lnTo>
                      <a:pt x="1531" y="895"/>
                    </a:lnTo>
                    <a:lnTo>
                      <a:pt x="1522" y="898"/>
                    </a:lnTo>
                    <a:lnTo>
                      <a:pt x="1517" y="903"/>
                    </a:lnTo>
                    <a:lnTo>
                      <a:pt x="1519" y="906"/>
                    </a:lnTo>
                    <a:lnTo>
                      <a:pt x="1514" y="907"/>
                    </a:lnTo>
                    <a:lnTo>
                      <a:pt x="1510" y="915"/>
                    </a:lnTo>
                    <a:lnTo>
                      <a:pt x="1509" y="919"/>
                    </a:lnTo>
                    <a:lnTo>
                      <a:pt x="1505" y="919"/>
                    </a:lnTo>
                    <a:lnTo>
                      <a:pt x="1505" y="918"/>
                    </a:lnTo>
                    <a:lnTo>
                      <a:pt x="1500" y="911"/>
                    </a:lnTo>
                    <a:lnTo>
                      <a:pt x="1498" y="909"/>
                    </a:lnTo>
                    <a:lnTo>
                      <a:pt x="1496" y="905"/>
                    </a:lnTo>
                    <a:lnTo>
                      <a:pt x="1495" y="903"/>
                    </a:lnTo>
                    <a:lnTo>
                      <a:pt x="1504" y="898"/>
                    </a:lnTo>
                    <a:lnTo>
                      <a:pt x="1506" y="898"/>
                    </a:lnTo>
                    <a:lnTo>
                      <a:pt x="1508" y="898"/>
                    </a:lnTo>
                    <a:lnTo>
                      <a:pt x="1510" y="899"/>
                    </a:lnTo>
                    <a:lnTo>
                      <a:pt x="1515" y="898"/>
                    </a:lnTo>
                    <a:lnTo>
                      <a:pt x="1517" y="898"/>
                    </a:lnTo>
                    <a:lnTo>
                      <a:pt x="1515" y="897"/>
                    </a:lnTo>
                    <a:lnTo>
                      <a:pt x="1514" y="892"/>
                    </a:lnTo>
                    <a:lnTo>
                      <a:pt x="1517" y="894"/>
                    </a:lnTo>
                    <a:lnTo>
                      <a:pt x="1522" y="895"/>
                    </a:lnTo>
                    <a:lnTo>
                      <a:pt x="1529" y="897"/>
                    </a:lnTo>
                    <a:lnTo>
                      <a:pt x="1526" y="893"/>
                    </a:lnTo>
                    <a:lnTo>
                      <a:pt x="1522" y="889"/>
                    </a:lnTo>
                    <a:lnTo>
                      <a:pt x="1519" y="888"/>
                    </a:lnTo>
                    <a:lnTo>
                      <a:pt x="1517" y="880"/>
                    </a:lnTo>
                    <a:lnTo>
                      <a:pt x="1515" y="880"/>
                    </a:lnTo>
                    <a:lnTo>
                      <a:pt x="1506" y="882"/>
                    </a:lnTo>
                    <a:lnTo>
                      <a:pt x="1495" y="886"/>
                    </a:lnTo>
                    <a:lnTo>
                      <a:pt x="1489" y="882"/>
                    </a:lnTo>
                    <a:lnTo>
                      <a:pt x="1488" y="882"/>
                    </a:lnTo>
                    <a:lnTo>
                      <a:pt x="1489" y="882"/>
                    </a:lnTo>
                    <a:lnTo>
                      <a:pt x="1492" y="880"/>
                    </a:lnTo>
                    <a:lnTo>
                      <a:pt x="1493" y="880"/>
                    </a:lnTo>
                    <a:lnTo>
                      <a:pt x="1496" y="877"/>
                    </a:lnTo>
                    <a:lnTo>
                      <a:pt x="1502" y="875"/>
                    </a:lnTo>
                    <a:lnTo>
                      <a:pt x="1504" y="875"/>
                    </a:lnTo>
                    <a:lnTo>
                      <a:pt x="1505" y="875"/>
                    </a:lnTo>
                    <a:lnTo>
                      <a:pt x="1505" y="872"/>
                    </a:lnTo>
                    <a:lnTo>
                      <a:pt x="1505" y="871"/>
                    </a:lnTo>
                    <a:lnTo>
                      <a:pt x="1504" y="871"/>
                    </a:lnTo>
                    <a:lnTo>
                      <a:pt x="1497" y="869"/>
                    </a:lnTo>
                    <a:lnTo>
                      <a:pt x="1496" y="869"/>
                    </a:lnTo>
                    <a:lnTo>
                      <a:pt x="1491" y="869"/>
                    </a:lnTo>
                    <a:lnTo>
                      <a:pt x="1485" y="867"/>
                    </a:lnTo>
                    <a:lnTo>
                      <a:pt x="1484" y="867"/>
                    </a:lnTo>
                    <a:lnTo>
                      <a:pt x="1485" y="863"/>
                    </a:lnTo>
                    <a:lnTo>
                      <a:pt x="1487" y="858"/>
                    </a:lnTo>
                    <a:lnTo>
                      <a:pt x="1489" y="856"/>
                    </a:lnTo>
                    <a:lnTo>
                      <a:pt x="1495" y="855"/>
                    </a:lnTo>
                    <a:lnTo>
                      <a:pt x="1504" y="860"/>
                    </a:lnTo>
                    <a:lnTo>
                      <a:pt x="1514" y="867"/>
                    </a:lnTo>
                    <a:lnTo>
                      <a:pt x="1515" y="867"/>
                    </a:lnTo>
                    <a:lnTo>
                      <a:pt x="1522" y="875"/>
                    </a:lnTo>
                    <a:lnTo>
                      <a:pt x="1526" y="880"/>
                    </a:lnTo>
                    <a:lnTo>
                      <a:pt x="1527" y="885"/>
                    </a:lnTo>
                    <a:lnTo>
                      <a:pt x="1535" y="893"/>
                    </a:lnTo>
                    <a:lnTo>
                      <a:pt x="1542" y="899"/>
                    </a:lnTo>
                    <a:lnTo>
                      <a:pt x="1551" y="903"/>
                    </a:lnTo>
                    <a:lnTo>
                      <a:pt x="1553" y="901"/>
                    </a:lnTo>
                    <a:lnTo>
                      <a:pt x="1547" y="894"/>
                    </a:lnTo>
                    <a:lnTo>
                      <a:pt x="1542" y="889"/>
                    </a:lnTo>
                    <a:lnTo>
                      <a:pt x="1538" y="886"/>
                    </a:lnTo>
                    <a:lnTo>
                      <a:pt x="1534" y="880"/>
                    </a:lnTo>
                    <a:lnTo>
                      <a:pt x="1535" y="873"/>
                    </a:lnTo>
                    <a:lnTo>
                      <a:pt x="1534" y="865"/>
                    </a:lnTo>
                    <a:lnTo>
                      <a:pt x="1523" y="863"/>
                    </a:lnTo>
                    <a:lnTo>
                      <a:pt x="1519" y="861"/>
                    </a:lnTo>
                    <a:lnTo>
                      <a:pt x="1513" y="859"/>
                    </a:lnTo>
                    <a:lnTo>
                      <a:pt x="1504" y="854"/>
                    </a:lnTo>
                    <a:lnTo>
                      <a:pt x="1498" y="850"/>
                    </a:lnTo>
                    <a:lnTo>
                      <a:pt x="1498" y="848"/>
                    </a:lnTo>
                    <a:lnTo>
                      <a:pt x="1498" y="844"/>
                    </a:lnTo>
                    <a:lnTo>
                      <a:pt x="1508" y="842"/>
                    </a:lnTo>
                    <a:lnTo>
                      <a:pt x="1508" y="840"/>
                    </a:lnTo>
                    <a:lnTo>
                      <a:pt x="1514" y="838"/>
                    </a:lnTo>
                    <a:lnTo>
                      <a:pt x="1523" y="833"/>
                    </a:lnTo>
                    <a:lnTo>
                      <a:pt x="1533" y="830"/>
                    </a:lnTo>
                    <a:lnTo>
                      <a:pt x="1546" y="831"/>
                    </a:lnTo>
                    <a:lnTo>
                      <a:pt x="1547" y="833"/>
                    </a:lnTo>
                    <a:lnTo>
                      <a:pt x="1553" y="835"/>
                    </a:lnTo>
                    <a:lnTo>
                      <a:pt x="1553" y="837"/>
                    </a:lnTo>
                    <a:lnTo>
                      <a:pt x="1555" y="847"/>
                    </a:lnTo>
                    <a:lnTo>
                      <a:pt x="1556" y="847"/>
                    </a:lnTo>
                    <a:lnTo>
                      <a:pt x="1557" y="848"/>
                    </a:lnTo>
                    <a:lnTo>
                      <a:pt x="1565" y="847"/>
                    </a:lnTo>
                    <a:lnTo>
                      <a:pt x="1570" y="846"/>
                    </a:lnTo>
                    <a:lnTo>
                      <a:pt x="1572" y="840"/>
                    </a:lnTo>
                    <a:lnTo>
                      <a:pt x="1572" y="839"/>
                    </a:lnTo>
                    <a:lnTo>
                      <a:pt x="1573" y="838"/>
                    </a:lnTo>
                    <a:lnTo>
                      <a:pt x="1574" y="838"/>
                    </a:lnTo>
                    <a:lnTo>
                      <a:pt x="1577" y="838"/>
                    </a:lnTo>
                    <a:lnTo>
                      <a:pt x="1582" y="838"/>
                    </a:lnTo>
                    <a:lnTo>
                      <a:pt x="1587" y="847"/>
                    </a:lnTo>
                    <a:lnTo>
                      <a:pt x="1591" y="856"/>
                    </a:lnTo>
                    <a:lnTo>
                      <a:pt x="1593" y="861"/>
                    </a:lnTo>
                    <a:lnTo>
                      <a:pt x="1598" y="868"/>
                    </a:lnTo>
                    <a:lnTo>
                      <a:pt x="1599" y="877"/>
                    </a:lnTo>
                    <a:lnTo>
                      <a:pt x="1601" y="878"/>
                    </a:lnTo>
                    <a:lnTo>
                      <a:pt x="1601" y="881"/>
                    </a:lnTo>
                    <a:lnTo>
                      <a:pt x="1601" y="888"/>
                    </a:lnTo>
                    <a:lnTo>
                      <a:pt x="1602" y="888"/>
                    </a:lnTo>
                    <a:lnTo>
                      <a:pt x="1605" y="886"/>
                    </a:lnTo>
                    <a:lnTo>
                      <a:pt x="1607" y="886"/>
                    </a:lnTo>
                    <a:lnTo>
                      <a:pt x="1606" y="884"/>
                    </a:lnTo>
                    <a:lnTo>
                      <a:pt x="1603" y="878"/>
                    </a:lnTo>
                    <a:lnTo>
                      <a:pt x="1603" y="876"/>
                    </a:lnTo>
                    <a:lnTo>
                      <a:pt x="1603" y="869"/>
                    </a:lnTo>
                    <a:lnTo>
                      <a:pt x="1608" y="872"/>
                    </a:lnTo>
                    <a:lnTo>
                      <a:pt x="1606" y="864"/>
                    </a:lnTo>
                    <a:lnTo>
                      <a:pt x="1605" y="860"/>
                    </a:lnTo>
                    <a:lnTo>
                      <a:pt x="1597" y="854"/>
                    </a:lnTo>
                    <a:lnTo>
                      <a:pt x="1595" y="852"/>
                    </a:lnTo>
                    <a:lnTo>
                      <a:pt x="1593" y="842"/>
                    </a:lnTo>
                    <a:lnTo>
                      <a:pt x="1591" y="839"/>
                    </a:lnTo>
                    <a:lnTo>
                      <a:pt x="1593" y="833"/>
                    </a:lnTo>
                    <a:lnTo>
                      <a:pt x="1598" y="826"/>
                    </a:lnTo>
                    <a:lnTo>
                      <a:pt x="1599" y="827"/>
                    </a:lnTo>
                    <a:lnTo>
                      <a:pt x="1602" y="829"/>
                    </a:lnTo>
                    <a:lnTo>
                      <a:pt x="1605" y="833"/>
                    </a:lnTo>
                    <a:lnTo>
                      <a:pt x="1610" y="837"/>
                    </a:lnTo>
                    <a:lnTo>
                      <a:pt x="1611" y="837"/>
                    </a:lnTo>
                    <a:lnTo>
                      <a:pt x="1616" y="840"/>
                    </a:lnTo>
                    <a:lnTo>
                      <a:pt x="1625" y="842"/>
                    </a:lnTo>
                    <a:lnTo>
                      <a:pt x="1625" y="839"/>
                    </a:lnTo>
                    <a:lnTo>
                      <a:pt x="1627" y="838"/>
                    </a:lnTo>
                    <a:lnTo>
                      <a:pt x="1624" y="837"/>
                    </a:lnTo>
                    <a:lnTo>
                      <a:pt x="1619" y="834"/>
                    </a:lnTo>
                    <a:lnTo>
                      <a:pt x="1611" y="829"/>
                    </a:lnTo>
                    <a:lnTo>
                      <a:pt x="1610" y="829"/>
                    </a:lnTo>
                    <a:lnTo>
                      <a:pt x="1610" y="827"/>
                    </a:lnTo>
                    <a:lnTo>
                      <a:pt x="1607" y="826"/>
                    </a:lnTo>
                    <a:lnTo>
                      <a:pt x="1607" y="825"/>
                    </a:lnTo>
                    <a:lnTo>
                      <a:pt x="1606" y="825"/>
                    </a:lnTo>
                    <a:lnTo>
                      <a:pt x="1608" y="821"/>
                    </a:lnTo>
                    <a:lnTo>
                      <a:pt x="1610" y="821"/>
                    </a:lnTo>
                    <a:lnTo>
                      <a:pt x="1611" y="821"/>
                    </a:lnTo>
                    <a:lnTo>
                      <a:pt x="1623" y="820"/>
                    </a:lnTo>
                    <a:lnTo>
                      <a:pt x="1624" y="820"/>
                    </a:lnTo>
                    <a:lnTo>
                      <a:pt x="1627" y="820"/>
                    </a:lnTo>
                    <a:lnTo>
                      <a:pt x="1632" y="821"/>
                    </a:lnTo>
                    <a:lnTo>
                      <a:pt x="1636" y="823"/>
                    </a:lnTo>
                    <a:lnTo>
                      <a:pt x="1644" y="829"/>
                    </a:lnTo>
                    <a:lnTo>
                      <a:pt x="1648" y="829"/>
                    </a:lnTo>
                    <a:lnTo>
                      <a:pt x="1644" y="825"/>
                    </a:lnTo>
                    <a:lnTo>
                      <a:pt x="1639" y="821"/>
                    </a:lnTo>
                    <a:lnTo>
                      <a:pt x="1637" y="820"/>
                    </a:lnTo>
                    <a:lnTo>
                      <a:pt x="1636" y="818"/>
                    </a:lnTo>
                    <a:lnTo>
                      <a:pt x="1632" y="816"/>
                    </a:lnTo>
                    <a:lnTo>
                      <a:pt x="1624" y="813"/>
                    </a:lnTo>
                    <a:lnTo>
                      <a:pt x="1623" y="812"/>
                    </a:lnTo>
                    <a:lnTo>
                      <a:pt x="1614" y="814"/>
                    </a:lnTo>
                    <a:lnTo>
                      <a:pt x="1615" y="810"/>
                    </a:lnTo>
                    <a:lnTo>
                      <a:pt x="1616" y="808"/>
                    </a:lnTo>
                    <a:lnTo>
                      <a:pt x="1618" y="805"/>
                    </a:lnTo>
                    <a:lnTo>
                      <a:pt x="1620" y="795"/>
                    </a:lnTo>
                    <a:lnTo>
                      <a:pt x="1618" y="793"/>
                    </a:lnTo>
                    <a:lnTo>
                      <a:pt x="1615" y="793"/>
                    </a:lnTo>
                    <a:lnTo>
                      <a:pt x="1610" y="799"/>
                    </a:lnTo>
                    <a:lnTo>
                      <a:pt x="1601" y="808"/>
                    </a:lnTo>
                    <a:lnTo>
                      <a:pt x="1598" y="812"/>
                    </a:lnTo>
                    <a:lnTo>
                      <a:pt x="1595" y="814"/>
                    </a:lnTo>
                    <a:lnTo>
                      <a:pt x="1586" y="818"/>
                    </a:lnTo>
                    <a:lnTo>
                      <a:pt x="1570" y="820"/>
                    </a:lnTo>
                    <a:lnTo>
                      <a:pt x="1569" y="820"/>
                    </a:lnTo>
                    <a:lnTo>
                      <a:pt x="1570" y="817"/>
                    </a:lnTo>
                    <a:lnTo>
                      <a:pt x="1576" y="809"/>
                    </a:lnTo>
                    <a:lnTo>
                      <a:pt x="1576" y="808"/>
                    </a:lnTo>
                    <a:lnTo>
                      <a:pt x="1573" y="808"/>
                    </a:lnTo>
                    <a:lnTo>
                      <a:pt x="1570" y="805"/>
                    </a:lnTo>
                    <a:lnTo>
                      <a:pt x="1564" y="803"/>
                    </a:lnTo>
                    <a:lnTo>
                      <a:pt x="1560" y="808"/>
                    </a:lnTo>
                    <a:lnTo>
                      <a:pt x="1559" y="810"/>
                    </a:lnTo>
                    <a:lnTo>
                      <a:pt x="1555" y="816"/>
                    </a:lnTo>
                    <a:lnTo>
                      <a:pt x="1534" y="821"/>
                    </a:lnTo>
                    <a:lnTo>
                      <a:pt x="1525" y="822"/>
                    </a:lnTo>
                    <a:lnTo>
                      <a:pt x="1523" y="822"/>
                    </a:lnTo>
                    <a:lnTo>
                      <a:pt x="1521" y="822"/>
                    </a:lnTo>
                    <a:lnTo>
                      <a:pt x="1521" y="818"/>
                    </a:lnTo>
                    <a:lnTo>
                      <a:pt x="1521" y="816"/>
                    </a:lnTo>
                    <a:lnTo>
                      <a:pt x="1521" y="813"/>
                    </a:lnTo>
                    <a:lnTo>
                      <a:pt x="1521" y="812"/>
                    </a:lnTo>
                    <a:lnTo>
                      <a:pt x="1519" y="812"/>
                    </a:lnTo>
                    <a:lnTo>
                      <a:pt x="1517" y="808"/>
                    </a:lnTo>
                    <a:lnTo>
                      <a:pt x="1515" y="806"/>
                    </a:lnTo>
                    <a:lnTo>
                      <a:pt x="1514" y="800"/>
                    </a:lnTo>
                    <a:lnTo>
                      <a:pt x="1522" y="795"/>
                    </a:lnTo>
                    <a:lnTo>
                      <a:pt x="1527" y="799"/>
                    </a:lnTo>
                    <a:lnTo>
                      <a:pt x="1527" y="800"/>
                    </a:lnTo>
                    <a:lnTo>
                      <a:pt x="1529" y="799"/>
                    </a:lnTo>
                    <a:lnTo>
                      <a:pt x="1533" y="792"/>
                    </a:lnTo>
                    <a:lnTo>
                      <a:pt x="1531" y="792"/>
                    </a:lnTo>
                    <a:lnTo>
                      <a:pt x="1530" y="791"/>
                    </a:lnTo>
                    <a:lnTo>
                      <a:pt x="1529" y="791"/>
                    </a:lnTo>
                    <a:lnTo>
                      <a:pt x="1525" y="788"/>
                    </a:lnTo>
                    <a:lnTo>
                      <a:pt x="1523" y="784"/>
                    </a:lnTo>
                    <a:lnTo>
                      <a:pt x="1523" y="782"/>
                    </a:lnTo>
                    <a:lnTo>
                      <a:pt x="1525" y="780"/>
                    </a:lnTo>
                    <a:lnTo>
                      <a:pt x="1527" y="776"/>
                    </a:lnTo>
                    <a:lnTo>
                      <a:pt x="1529" y="772"/>
                    </a:lnTo>
                    <a:lnTo>
                      <a:pt x="1535" y="767"/>
                    </a:lnTo>
                    <a:lnTo>
                      <a:pt x="1542" y="761"/>
                    </a:lnTo>
                    <a:lnTo>
                      <a:pt x="1546" y="761"/>
                    </a:lnTo>
                    <a:lnTo>
                      <a:pt x="1551" y="759"/>
                    </a:lnTo>
                    <a:lnTo>
                      <a:pt x="1555" y="761"/>
                    </a:lnTo>
                    <a:lnTo>
                      <a:pt x="1557" y="757"/>
                    </a:lnTo>
                    <a:lnTo>
                      <a:pt x="1561" y="753"/>
                    </a:lnTo>
                    <a:lnTo>
                      <a:pt x="1563" y="751"/>
                    </a:lnTo>
                    <a:lnTo>
                      <a:pt x="1563" y="753"/>
                    </a:lnTo>
                    <a:lnTo>
                      <a:pt x="1564" y="753"/>
                    </a:lnTo>
                    <a:lnTo>
                      <a:pt x="1569" y="757"/>
                    </a:lnTo>
                    <a:lnTo>
                      <a:pt x="1570" y="757"/>
                    </a:lnTo>
                    <a:lnTo>
                      <a:pt x="1572" y="761"/>
                    </a:lnTo>
                    <a:lnTo>
                      <a:pt x="1574" y="765"/>
                    </a:lnTo>
                    <a:lnTo>
                      <a:pt x="1577" y="767"/>
                    </a:lnTo>
                    <a:lnTo>
                      <a:pt x="1580" y="770"/>
                    </a:lnTo>
                    <a:lnTo>
                      <a:pt x="1584" y="768"/>
                    </a:lnTo>
                    <a:lnTo>
                      <a:pt x="1585" y="767"/>
                    </a:lnTo>
                    <a:lnTo>
                      <a:pt x="1577" y="762"/>
                    </a:lnTo>
                    <a:lnTo>
                      <a:pt x="1577" y="754"/>
                    </a:lnTo>
                    <a:lnTo>
                      <a:pt x="1582" y="749"/>
                    </a:lnTo>
                    <a:lnTo>
                      <a:pt x="1584" y="749"/>
                    </a:lnTo>
                    <a:lnTo>
                      <a:pt x="1587" y="748"/>
                    </a:lnTo>
                    <a:lnTo>
                      <a:pt x="1591" y="746"/>
                    </a:lnTo>
                    <a:lnTo>
                      <a:pt x="1597" y="748"/>
                    </a:lnTo>
                    <a:lnTo>
                      <a:pt x="1598" y="748"/>
                    </a:lnTo>
                    <a:lnTo>
                      <a:pt x="1601" y="751"/>
                    </a:lnTo>
                    <a:lnTo>
                      <a:pt x="1603" y="753"/>
                    </a:lnTo>
                    <a:lnTo>
                      <a:pt x="1607" y="758"/>
                    </a:lnTo>
                    <a:lnTo>
                      <a:pt x="1610" y="758"/>
                    </a:lnTo>
                    <a:lnTo>
                      <a:pt x="1612" y="759"/>
                    </a:lnTo>
                    <a:lnTo>
                      <a:pt x="1615" y="759"/>
                    </a:lnTo>
                    <a:lnTo>
                      <a:pt x="1624" y="761"/>
                    </a:lnTo>
                    <a:lnTo>
                      <a:pt x="1631" y="761"/>
                    </a:lnTo>
                    <a:lnTo>
                      <a:pt x="1632" y="759"/>
                    </a:lnTo>
                    <a:lnTo>
                      <a:pt x="1629" y="755"/>
                    </a:lnTo>
                    <a:lnTo>
                      <a:pt x="1628" y="755"/>
                    </a:lnTo>
                    <a:lnTo>
                      <a:pt x="1619" y="753"/>
                    </a:lnTo>
                    <a:lnTo>
                      <a:pt x="1612" y="749"/>
                    </a:lnTo>
                    <a:lnTo>
                      <a:pt x="1610" y="744"/>
                    </a:lnTo>
                    <a:lnTo>
                      <a:pt x="1610" y="741"/>
                    </a:lnTo>
                    <a:lnTo>
                      <a:pt x="1601" y="741"/>
                    </a:lnTo>
                    <a:lnTo>
                      <a:pt x="1595" y="742"/>
                    </a:lnTo>
                    <a:lnTo>
                      <a:pt x="1593" y="740"/>
                    </a:lnTo>
                    <a:lnTo>
                      <a:pt x="1589" y="737"/>
                    </a:lnTo>
                    <a:lnTo>
                      <a:pt x="1590" y="734"/>
                    </a:lnTo>
                    <a:lnTo>
                      <a:pt x="1591" y="732"/>
                    </a:lnTo>
                    <a:lnTo>
                      <a:pt x="1599" y="728"/>
                    </a:lnTo>
                    <a:lnTo>
                      <a:pt x="1601" y="727"/>
                    </a:lnTo>
                    <a:lnTo>
                      <a:pt x="1605" y="723"/>
                    </a:lnTo>
                    <a:lnTo>
                      <a:pt x="1607" y="724"/>
                    </a:lnTo>
                    <a:lnTo>
                      <a:pt x="1610" y="727"/>
                    </a:lnTo>
                    <a:lnTo>
                      <a:pt x="1614" y="728"/>
                    </a:lnTo>
                    <a:lnTo>
                      <a:pt x="1625" y="733"/>
                    </a:lnTo>
                    <a:lnTo>
                      <a:pt x="1632" y="736"/>
                    </a:lnTo>
                    <a:lnTo>
                      <a:pt x="1640" y="738"/>
                    </a:lnTo>
                    <a:lnTo>
                      <a:pt x="1641" y="734"/>
                    </a:lnTo>
                    <a:lnTo>
                      <a:pt x="1640" y="732"/>
                    </a:lnTo>
                    <a:lnTo>
                      <a:pt x="1640" y="731"/>
                    </a:lnTo>
                    <a:lnTo>
                      <a:pt x="1639" y="729"/>
                    </a:lnTo>
                    <a:lnTo>
                      <a:pt x="1636" y="728"/>
                    </a:lnTo>
                    <a:lnTo>
                      <a:pt x="1633" y="727"/>
                    </a:lnTo>
                    <a:lnTo>
                      <a:pt x="1627" y="725"/>
                    </a:lnTo>
                    <a:lnTo>
                      <a:pt x="1624" y="725"/>
                    </a:lnTo>
                    <a:lnTo>
                      <a:pt x="1623" y="724"/>
                    </a:lnTo>
                    <a:lnTo>
                      <a:pt x="1620" y="724"/>
                    </a:lnTo>
                    <a:lnTo>
                      <a:pt x="1615" y="720"/>
                    </a:lnTo>
                    <a:lnTo>
                      <a:pt x="1611" y="716"/>
                    </a:lnTo>
                    <a:lnTo>
                      <a:pt x="1615" y="710"/>
                    </a:lnTo>
                    <a:lnTo>
                      <a:pt x="1618" y="708"/>
                    </a:lnTo>
                    <a:lnTo>
                      <a:pt x="1622" y="703"/>
                    </a:lnTo>
                    <a:lnTo>
                      <a:pt x="1627" y="700"/>
                    </a:lnTo>
                    <a:lnTo>
                      <a:pt x="1631" y="700"/>
                    </a:lnTo>
                    <a:lnTo>
                      <a:pt x="1632" y="703"/>
                    </a:lnTo>
                    <a:lnTo>
                      <a:pt x="1635" y="706"/>
                    </a:lnTo>
                    <a:lnTo>
                      <a:pt x="1640" y="708"/>
                    </a:lnTo>
                    <a:lnTo>
                      <a:pt x="1641" y="708"/>
                    </a:lnTo>
                    <a:lnTo>
                      <a:pt x="1645" y="708"/>
                    </a:lnTo>
                    <a:lnTo>
                      <a:pt x="1645" y="707"/>
                    </a:lnTo>
                    <a:lnTo>
                      <a:pt x="1646" y="704"/>
                    </a:lnTo>
                    <a:lnTo>
                      <a:pt x="1641" y="699"/>
                    </a:lnTo>
                    <a:lnTo>
                      <a:pt x="1636" y="696"/>
                    </a:lnTo>
                    <a:lnTo>
                      <a:pt x="1636" y="695"/>
                    </a:lnTo>
                    <a:lnTo>
                      <a:pt x="1635" y="694"/>
                    </a:lnTo>
                    <a:lnTo>
                      <a:pt x="1631" y="693"/>
                    </a:lnTo>
                    <a:lnTo>
                      <a:pt x="1629" y="693"/>
                    </a:lnTo>
                    <a:lnTo>
                      <a:pt x="1624" y="694"/>
                    </a:lnTo>
                    <a:lnTo>
                      <a:pt x="1623" y="694"/>
                    </a:lnTo>
                    <a:lnTo>
                      <a:pt x="1619" y="695"/>
                    </a:lnTo>
                    <a:lnTo>
                      <a:pt x="1615" y="696"/>
                    </a:lnTo>
                    <a:lnTo>
                      <a:pt x="1614" y="698"/>
                    </a:lnTo>
                    <a:lnTo>
                      <a:pt x="1611" y="699"/>
                    </a:lnTo>
                    <a:lnTo>
                      <a:pt x="1610" y="699"/>
                    </a:lnTo>
                    <a:lnTo>
                      <a:pt x="1608" y="700"/>
                    </a:lnTo>
                    <a:lnTo>
                      <a:pt x="1608" y="699"/>
                    </a:lnTo>
                    <a:lnTo>
                      <a:pt x="1607" y="699"/>
                    </a:lnTo>
                    <a:lnTo>
                      <a:pt x="1607" y="698"/>
                    </a:lnTo>
                    <a:lnTo>
                      <a:pt x="1607" y="694"/>
                    </a:lnTo>
                    <a:lnTo>
                      <a:pt x="1607" y="691"/>
                    </a:lnTo>
                    <a:lnTo>
                      <a:pt x="1608" y="686"/>
                    </a:lnTo>
                    <a:lnTo>
                      <a:pt x="1610" y="686"/>
                    </a:lnTo>
                    <a:lnTo>
                      <a:pt x="1612" y="685"/>
                    </a:lnTo>
                    <a:lnTo>
                      <a:pt x="1616" y="683"/>
                    </a:lnTo>
                    <a:lnTo>
                      <a:pt x="1614" y="678"/>
                    </a:lnTo>
                    <a:lnTo>
                      <a:pt x="1610" y="678"/>
                    </a:lnTo>
                    <a:lnTo>
                      <a:pt x="1608" y="678"/>
                    </a:lnTo>
                    <a:lnTo>
                      <a:pt x="1608" y="679"/>
                    </a:lnTo>
                    <a:lnTo>
                      <a:pt x="1608" y="677"/>
                    </a:lnTo>
                    <a:lnTo>
                      <a:pt x="1608" y="676"/>
                    </a:lnTo>
                    <a:lnTo>
                      <a:pt x="1608" y="674"/>
                    </a:lnTo>
                    <a:lnTo>
                      <a:pt x="1610" y="673"/>
                    </a:lnTo>
                    <a:lnTo>
                      <a:pt x="1610" y="672"/>
                    </a:lnTo>
                    <a:lnTo>
                      <a:pt x="1614" y="666"/>
                    </a:lnTo>
                    <a:lnTo>
                      <a:pt x="1619" y="661"/>
                    </a:lnTo>
                    <a:lnTo>
                      <a:pt x="1620" y="661"/>
                    </a:lnTo>
                    <a:lnTo>
                      <a:pt x="1622" y="656"/>
                    </a:lnTo>
                    <a:lnTo>
                      <a:pt x="1627" y="649"/>
                    </a:lnTo>
                    <a:lnTo>
                      <a:pt x="1623" y="649"/>
                    </a:lnTo>
                    <a:lnTo>
                      <a:pt x="1620" y="649"/>
                    </a:lnTo>
                    <a:lnTo>
                      <a:pt x="1622" y="648"/>
                    </a:lnTo>
                    <a:lnTo>
                      <a:pt x="1627" y="643"/>
                    </a:lnTo>
                    <a:lnTo>
                      <a:pt x="1628" y="643"/>
                    </a:lnTo>
                    <a:lnTo>
                      <a:pt x="1635" y="642"/>
                    </a:lnTo>
                    <a:lnTo>
                      <a:pt x="1637" y="640"/>
                    </a:lnTo>
                    <a:lnTo>
                      <a:pt x="1641" y="639"/>
                    </a:lnTo>
                    <a:lnTo>
                      <a:pt x="1645" y="636"/>
                    </a:lnTo>
                    <a:lnTo>
                      <a:pt x="1646" y="636"/>
                    </a:lnTo>
                    <a:lnTo>
                      <a:pt x="1652" y="632"/>
                    </a:lnTo>
                    <a:lnTo>
                      <a:pt x="1653" y="632"/>
                    </a:lnTo>
                    <a:lnTo>
                      <a:pt x="1661" y="632"/>
                    </a:lnTo>
                    <a:lnTo>
                      <a:pt x="1667" y="632"/>
                    </a:lnTo>
                    <a:lnTo>
                      <a:pt x="1669" y="634"/>
                    </a:lnTo>
                    <a:lnTo>
                      <a:pt x="1673" y="639"/>
                    </a:lnTo>
                    <a:lnTo>
                      <a:pt x="1674" y="638"/>
                    </a:lnTo>
                    <a:lnTo>
                      <a:pt x="1675" y="636"/>
                    </a:lnTo>
                    <a:lnTo>
                      <a:pt x="1674" y="636"/>
                    </a:lnTo>
                    <a:lnTo>
                      <a:pt x="1670" y="632"/>
                    </a:lnTo>
                    <a:lnTo>
                      <a:pt x="1670" y="631"/>
                    </a:lnTo>
                    <a:lnTo>
                      <a:pt x="1670" y="630"/>
                    </a:lnTo>
                    <a:lnTo>
                      <a:pt x="1662" y="626"/>
                    </a:lnTo>
                    <a:lnTo>
                      <a:pt x="1659" y="624"/>
                    </a:lnTo>
                    <a:lnTo>
                      <a:pt x="1661" y="618"/>
                    </a:lnTo>
                    <a:lnTo>
                      <a:pt x="1662" y="617"/>
                    </a:lnTo>
                    <a:lnTo>
                      <a:pt x="1663" y="610"/>
                    </a:lnTo>
                    <a:lnTo>
                      <a:pt x="1656" y="610"/>
                    </a:lnTo>
                    <a:lnTo>
                      <a:pt x="1653" y="611"/>
                    </a:lnTo>
                    <a:lnTo>
                      <a:pt x="1652" y="610"/>
                    </a:lnTo>
                    <a:lnTo>
                      <a:pt x="1652" y="607"/>
                    </a:lnTo>
                    <a:lnTo>
                      <a:pt x="1653" y="604"/>
                    </a:lnTo>
                    <a:lnTo>
                      <a:pt x="1654" y="593"/>
                    </a:lnTo>
                    <a:lnTo>
                      <a:pt x="1657" y="588"/>
                    </a:lnTo>
                    <a:lnTo>
                      <a:pt x="1662" y="579"/>
                    </a:lnTo>
                    <a:lnTo>
                      <a:pt x="1665" y="569"/>
                    </a:lnTo>
                    <a:lnTo>
                      <a:pt x="1669" y="569"/>
                    </a:lnTo>
                    <a:lnTo>
                      <a:pt x="1670" y="568"/>
                    </a:lnTo>
                    <a:lnTo>
                      <a:pt x="1669" y="566"/>
                    </a:lnTo>
                    <a:lnTo>
                      <a:pt x="1666" y="560"/>
                    </a:lnTo>
                    <a:lnTo>
                      <a:pt x="1665" y="552"/>
                    </a:lnTo>
                    <a:lnTo>
                      <a:pt x="1665" y="550"/>
                    </a:lnTo>
                    <a:lnTo>
                      <a:pt x="1670" y="549"/>
                    </a:lnTo>
                    <a:lnTo>
                      <a:pt x="1679" y="543"/>
                    </a:lnTo>
                    <a:lnTo>
                      <a:pt x="1684" y="547"/>
                    </a:lnTo>
                    <a:lnTo>
                      <a:pt x="1686" y="549"/>
                    </a:lnTo>
                    <a:lnTo>
                      <a:pt x="1686" y="551"/>
                    </a:lnTo>
                    <a:lnTo>
                      <a:pt x="1684" y="559"/>
                    </a:lnTo>
                    <a:lnTo>
                      <a:pt x="1680" y="567"/>
                    </a:lnTo>
                    <a:lnTo>
                      <a:pt x="1678" y="575"/>
                    </a:lnTo>
                    <a:lnTo>
                      <a:pt x="1675" y="580"/>
                    </a:lnTo>
                    <a:lnTo>
                      <a:pt x="1675" y="588"/>
                    </a:lnTo>
                    <a:lnTo>
                      <a:pt x="1677" y="593"/>
                    </a:lnTo>
                    <a:lnTo>
                      <a:pt x="1678" y="594"/>
                    </a:lnTo>
                    <a:lnTo>
                      <a:pt x="1682" y="585"/>
                    </a:lnTo>
                    <a:lnTo>
                      <a:pt x="1683" y="577"/>
                    </a:lnTo>
                    <a:lnTo>
                      <a:pt x="1688" y="568"/>
                    </a:lnTo>
                    <a:lnTo>
                      <a:pt x="1692" y="569"/>
                    </a:lnTo>
                    <a:lnTo>
                      <a:pt x="1694" y="569"/>
                    </a:lnTo>
                    <a:lnTo>
                      <a:pt x="1695" y="571"/>
                    </a:lnTo>
                    <a:lnTo>
                      <a:pt x="1697" y="580"/>
                    </a:lnTo>
                    <a:lnTo>
                      <a:pt x="1699" y="585"/>
                    </a:lnTo>
                    <a:lnTo>
                      <a:pt x="1697" y="590"/>
                    </a:lnTo>
                    <a:lnTo>
                      <a:pt x="1697" y="593"/>
                    </a:lnTo>
                    <a:lnTo>
                      <a:pt x="1697" y="597"/>
                    </a:lnTo>
                    <a:lnTo>
                      <a:pt x="1697" y="601"/>
                    </a:lnTo>
                    <a:lnTo>
                      <a:pt x="1699" y="610"/>
                    </a:lnTo>
                    <a:lnTo>
                      <a:pt x="1699" y="609"/>
                    </a:lnTo>
                    <a:lnTo>
                      <a:pt x="1700" y="609"/>
                    </a:lnTo>
                    <a:lnTo>
                      <a:pt x="1701" y="605"/>
                    </a:lnTo>
                    <a:lnTo>
                      <a:pt x="1704" y="596"/>
                    </a:lnTo>
                    <a:lnTo>
                      <a:pt x="1704" y="587"/>
                    </a:lnTo>
                    <a:lnTo>
                      <a:pt x="1704" y="585"/>
                    </a:lnTo>
                    <a:lnTo>
                      <a:pt x="1705" y="584"/>
                    </a:lnTo>
                    <a:lnTo>
                      <a:pt x="1705" y="579"/>
                    </a:lnTo>
                    <a:lnTo>
                      <a:pt x="1709" y="587"/>
                    </a:lnTo>
                    <a:lnTo>
                      <a:pt x="1709" y="588"/>
                    </a:lnTo>
                    <a:lnTo>
                      <a:pt x="1711" y="590"/>
                    </a:lnTo>
                    <a:lnTo>
                      <a:pt x="1713" y="594"/>
                    </a:lnTo>
                    <a:lnTo>
                      <a:pt x="1717" y="601"/>
                    </a:lnTo>
                    <a:lnTo>
                      <a:pt x="1720" y="602"/>
                    </a:lnTo>
                    <a:lnTo>
                      <a:pt x="1721" y="601"/>
                    </a:lnTo>
                    <a:lnTo>
                      <a:pt x="1722" y="600"/>
                    </a:lnTo>
                    <a:lnTo>
                      <a:pt x="1722" y="598"/>
                    </a:lnTo>
                    <a:lnTo>
                      <a:pt x="1722" y="594"/>
                    </a:lnTo>
                    <a:lnTo>
                      <a:pt x="1718" y="589"/>
                    </a:lnTo>
                    <a:lnTo>
                      <a:pt x="1714" y="585"/>
                    </a:lnTo>
                    <a:lnTo>
                      <a:pt x="1717" y="584"/>
                    </a:lnTo>
                    <a:lnTo>
                      <a:pt x="1717" y="583"/>
                    </a:lnTo>
                    <a:lnTo>
                      <a:pt x="1720" y="583"/>
                    </a:lnTo>
                    <a:lnTo>
                      <a:pt x="1722" y="583"/>
                    </a:lnTo>
                    <a:lnTo>
                      <a:pt x="1733" y="583"/>
                    </a:lnTo>
                    <a:lnTo>
                      <a:pt x="1735" y="584"/>
                    </a:lnTo>
                    <a:lnTo>
                      <a:pt x="1735" y="585"/>
                    </a:lnTo>
                    <a:lnTo>
                      <a:pt x="1735" y="587"/>
                    </a:lnTo>
                    <a:lnTo>
                      <a:pt x="1738" y="590"/>
                    </a:lnTo>
                    <a:lnTo>
                      <a:pt x="1743" y="592"/>
                    </a:lnTo>
                    <a:lnTo>
                      <a:pt x="1749" y="590"/>
                    </a:lnTo>
                    <a:lnTo>
                      <a:pt x="1746" y="587"/>
                    </a:lnTo>
                    <a:lnTo>
                      <a:pt x="1745" y="585"/>
                    </a:lnTo>
                    <a:lnTo>
                      <a:pt x="1741" y="580"/>
                    </a:lnTo>
                    <a:lnTo>
                      <a:pt x="1738" y="579"/>
                    </a:lnTo>
                    <a:lnTo>
                      <a:pt x="1735" y="577"/>
                    </a:lnTo>
                    <a:lnTo>
                      <a:pt x="1728" y="577"/>
                    </a:lnTo>
                    <a:lnTo>
                      <a:pt x="1712" y="571"/>
                    </a:lnTo>
                    <a:lnTo>
                      <a:pt x="1708" y="564"/>
                    </a:lnTo>
                    <a:lnTo>
                      <a:pt x="1707" y="562"/>
                    </a:lnTo>
                    <a:lnTo>
                      <a:pt x="1701" y="555"/>
                    </a:lnTo>
                    <a:lnTo>
                      <a:pt x="1699" y="552"/>
                    </a:lnTo>
                    <a:lnTo>
                      <a:pt x="1697" y="552"/>
                    </a:lnTo>
                    <a:lnTo>
                      <a:pt x="1696" y="552"/>
                    </a:lnTo>
                    <a:lnTo>
                      <a:pt x="1695" y="549"/>
                    </a:lnTo>
                    <a:lnTo>
                      <a:pt x="1695" y="545"/>
                    </a:lnTo>
                    <a:lnTo>
                      <a:pt x="1696" y="542"/>
                    </a:lnTo>
                    <a:lnTo>
                      <a:pt x="1694" y="537"/>
                    </a:lnTo>
                    <a:lnTo>
                      <a:pt x="1694" y="534"/>
                    </a:lnTo>
                    <a:lnTo>
                      <a:pt x="1697" y="533"/>
                    </a:lnTo>
                    <a:lnTo>
                      <a:pt x="1703" y="530"/>
                    </a:lnTo>
                    <a:lnTo>
                      <a:pt x="1714" y="526"/>
                    </a:lnTo>
                    <a:lnTo>
                      <a:pt x="1721" y="524"/>
                    </a:lnTo>
                    <a:lnTo>
                      <a:pt x="1724" y="524"/>
                    </a:lnTo>
                    <a:lnTo>
                      <a:pt x="1725" y="522"/>
                    </a:lnTo>
                    <a:lnTo>
                      <a:pt x="1728" y="520"/>
                    </a:lnTo>
                    <a:lnTo>
                      <a:pt x="1730" y="530"/>
                    </a:lnTo>
                    <a:lnTo>
                      <a:pt x="1730" y="533"/>
                    </a:lnTo>
                    <a:lnTo>
                      <a:pt x="1729" y="537"/>
                    </a:lnTo>
                    <a:lnTo>
                      <a:pt x="1733" y="538"/>
                    </a:lnTo>
                    <a:lnTo>
                      <a:pt x="1734" y="538"/>
                    </a:lnTo>
                    <a:lnTo>
                      <a:pt x="1735" y="545"/>
                    </a:lnTo>
                    <a:lnTo>
                      <a:pt x="1735" y="549"/>
                    </a:lnTo>
                    <a:lnTo>
                      <a:pt x="1738" y="550"/>
                    </a:lnTo>
                    <a:lnTo>
                      <a:pt x="1742" y="555"/>
                    </a:lnTo>
                    <a:lnTo>
                      <a:pt x="1743" y="560"/>
                    </a:lnTo>
                    <a:lnTo>
                      <a:pt x="1743" y="564"/>
                    </a:lnTo>
                    <a:lnTo>
                      <a:pt x="1750" y="572"/>
                    </a:lnTo>
                    <a:lnTo>
                      <a:pt x="1762" y="576"/>
                    </a:lnTo>
                    <a:lnTo>
                      <a:pt x="1768" y="573"/>
                    </a:lnTo>
                    <a:lnTo>
                      <a:pt x="1771" y="572"/>
                    </a:lnTo>
                    <a:lnTo>
                      <a:pt x="1772" y="573"/>
                    </a:lnTo>
                    <a:lnTo>
                      <a:pt x="1777" y="576"/>
                    </a:lnTo>
                    <a:lnTo>
                      <a:pt x="1779" y="581"/>
                    </a:lnTo>
                    <a:lnTo>
                      <a:pt x="1775" y="588"/>
                    </a:lnTo>
                    <a:lnTo>
                      <a:pt x="1773" y="592"/>
                    </a:lnTo>
                    <a:lnTo>
                      <a:pt x="1772" y="598"/>
                    </a:lnTo>
                    <a:lnTo>
                      <a:pt x="1772" y="604"/>
                    </a:lnTo>
                    <a:lnTo>
                      <a:pt x="1777" y="604"/>
                    </a:lnTo>
                    <a:lnTo>
                      <a:pt x="1779" y="604"/>
                    </a:lnTo>
                    <a:lnTo>
                      <a:pt x="1780" y="602"/>
                    </a:lnTo>
                    <a:lnTo>
                      <a:pt x="1781" y="601"/>
                    </a:lnTo>
                    <a:lnTo>
                      <a:pt x="1783" y="601"/>
                    </a:lnTo>
                    <a:lnTo>
                      <a:pt x="1789" y="604"/>
                    </a:lnTo>
                    <a:lnTo>
                      <a:pt x="1793" y="604"/>
                    </a:lnTo>
                    <a:lnTo>
                      <a:pt x="1798" y="606"/>
                    </a:lnTo>
                    <a:lnTo>
                      <a:pt x="1798" y="605"/>
                    </a:lnTo>
                    <a:lnTo>
                      <a:pt x="1798" y="604"/>
                    </a:lnTo>
                    <a:lnTo>
                      <a:pt x="1798" y="601"/>
                    </a:lnTo>
                    <a:lnTo>
                      <a:pt x="1793" y="598"/>
                    </a:lnTo>
                    <a:lnTo>
                      <a:pt x="1792" y="597"/>
                    </a:lnTo>
                    <a:lnTo>
                      <a:pt x="1786" y="592"/>
                    </a:lnTo>
                    <a:lnTo>
                      <a:pt x="1786" y="590"/>
                    </a:lnTo>
                    <a:lnTo>
                      <a:pt x="1786" y="589"/>
                    </a:lnTo>
                    <a:lnTo>
                      <a:pt x="1785" y="583"/>
                    </a:lnTo>
                    <a:lnTo>
                      <a:pt x="1784" y="575"/>
                    </a:lnTo>
                    <a:lnTo>
                      <a:pt x="1784" y="573"/>
                    </a:lnTo>
                    <a:lnTo>
                      <a:pt x="1781" y="569"/>
                    </a:lnTo>
                    <a:lnTo>
                      <a:pt x="1780" y="567"/>
                    </a:lnTo>
                    <a:lnTo>
                      <a:pt x="1779" y="567"/>
                    </a:lnTo>
                    <a:lnTo>
                      <a:pt x="1775" y="564"/>
                    </a:lnTo>
                    <a:lnTo>
                      <a:pt x="1766" y="563"/>
                    </a:lnTo>
                    <a:lnTo>
                      <a:pt x="1756" y="566"/>
                    </a:lnTo>
                    <a:lnTo>
                      <a:pt x="1751" y="559"/>
                    </a:lnTo>
                    <a:lnTo>
                      <a:pt x="1750" y="551"/>
                    </a:lnTo>
                    <a:lnTo>
                      <a:pt x="1743" y="547"/>
                    </a:lnTo>
                    <a:lnTo>
                      <a:pt x="1742" y="546"/>
                    </a:lnTo>
                    <a:lnTo>
                      <a:pt x="1743" y="538"/>
                    </a:lnTo>
                    <a:lnTo>
                      <a:pt x="1743" y="535"/>
                    </a:lnTo>
                    <a:lnTo>
                      <a:pt x="1743" y="530"/>
                    </a:lnTo>
                    <a:lnTo>
                      <a:pt x="1745" y="530"/>
                    </a:lnTo>
                    <a:lnTo>
                      <a:pt x="1747" y="529"/>
                    </a:lnTo>
                    <a:lnTo>
                      <a:pt x="1750" y="524"/>
                    </a:lnTo>
                    <a:lnTo>
                      <a:pt x="1751" y="522"/>
                    </a:lnTo>
                    <a:lnTo>
                      <a:pt x="1758" y="521"/>
                    </a:lnTo>
                    <a:lnTo>
                      <a:pt x="1760" y="525"/>
                    </a:lnTo>
                    <a:lnTo>
                      <a:pt x="1764" y="530"/>
                    </a:lnTo>
                    <a:lnTo>
                      <a:pt x="1768" y="528"/>
                    </a:lnTo>
                    <a:lnTo>
                      <a:pt x="1763" y="521"/>
                    </a:lnTo>
                    <a:lnTo>
                      <a:pt x="1759" y="516"/>
                    </a:lnTo>
                    <a:lnTo>
                      <a:pt x="1758" y="513"/>
                    </a:lnTo>
                    <a:lnTo>
                      <a:pt x="1754" y="516"/>
                    </a:lnTo>
                    <a:lnTo>
                      <a:pt x="1751" y="517"/>
                    </a:lnTo>
                    <a:lnTo>
                      <a:pt x="1746" y="521"/>
                    </a:lnTo>
                    <a:lnTo>
                      <a:pt x="1746" y="522"/>
                    </a:lnTo>
                    <a:lnTo>
                      <a:pt x="1746" y="525"/>
                    </a:lnTo>
                    <a:lnTo>
                      <a:pt x="1746" y="526"/>
                    </a:lnTo>
                    <a:lnTo>
                      <a:pt x="1745" y="526"/>
                    </a:lnTo>
                    <a:lnTo>
                      <a:pt x="1743" y="526"/>
                    </a:lnTo>
                    <a:lnTo>
                      <a:pt x="1741" y="524"/>
                    </a:lnTo>
                    <a:lnTo>
                      <a:pt x="1739" y="524"/>
                    </a:lnTo>
                    <a:lnTo>
                      <a:pt x="1738" y="520"/>
                    </a:lnTo>
                    <a:lnTo>
                      <a:pt x="1737" y="516"/>
                    </a:lnTo>
                    <a:lnTo>
                      <a:pt x="1737" y="513"/>
                    </a:lnTo>
                    <a:lnTo>
                      <a:pt x="1737" y="511"/>
                    </a:lnTo>
                    <a:lnTo>
                      <a:pt x="1737" y="508"/>
                    </a:lnTo>
                    <a:lnTo>
                      <a:pt x="1737" y="504"/>
                    </a:lnTo>
                    <a:lnTo>
                      <a:pt x="1741" y="497"/>
                    </a:lnTo>
                    <a:lnTo>
                      <a:pt x="1743" y="492"/>
                    </a:lnTo>
                    <a:lnTo>
                      <a:pt x="1745" y="490"/>
                    </a:lnTo>
                    <a:lnTo>
                      <a:pt x="1749" y="482"/>
                    </a:lnTo>
                    <a:lnTo>
                      <a:pt x="1750" y="470"/>
                    </a:lnTo>
                    <a:lnTo>
                      <a:pt x="1750" y="469"/>
                    </a:lnTo>
                    <a:lnTo>
                      <a:pt x="1751" y="469"/>
                    </a:lnTo>
                    <a:lnTo>
                      <a:pt x="1755" y="467"/>
                    </a:lnTo>
                    <a:lnTo>
                      <a:pt x="1763" y="461"/>
                    </a:lnTo>
                    <a:lnTo>
                      <a:pt x="1769" y="458"/>
                    </a:lnTo>
                    <a:lnTo>
                      <a:pt x="1777" y="457"/>
                    </a:lnTo>
                    <a:lnTo>
                      <a:pt x="1783" y="454"/>
                    </a:lnTo>
                    <a:lnTo>
                      <a:pt x="1790" y="452"/>
                    </a:lnTo>
                    <a:lnTo>
                      <a:pt x="1797" y="449"/>
                    </a:lnTo>
                    <a:lnTo>
                      <a:pt x="1801" y="446"/>
                    </a:lnTo>
                    <a:lnTo>
                      <a:pt x="1805" y="453"/>
                    </a:lnTo>
                    <a:lnTo>
                      <a:pt x="1806" y="453"/>
                    </a:lnTo>
                    <a:lnTo>
                      <a:pt x="1805" y="454"/>
                    </a:lnTo>
                    <a:lnTo>
                      <a:pt x="1803" y="461"/>
                    </a:lnTo>
                    <a:lnTo>
                      <a:pt x="1803" y="463"/>
                    </a:lnTo>
                    <a:lnTo>
                      <a:pt x="1803" y="466"/>
                    </a:lnTo>
                    <a:lnTo>
                      <a:pt x="1801" y="473"/>
                    </a:lnTo>
                    <a:lnTo>
                      <a:pt x="1800" y="484"/>
                    </a:lnTo>
                    <a:lnTo>
                      <a:pt x="1800" y="486"/>
                    </a:lnTo>
                    <a:lnTo>
                      <a:pt x="1798" y="487"/>
                    </a:lnTo>
                    <a:lnTo>
                      <a:pt x="1802" y="487"/>
                    </a:lnTo>
                    <a:lnTo>
                      <a:pt x="1805" y="488"/>
                    </a:lnTo>
                    <a:lnTo>
                      <a:pt x="1806" y="497"/>
                    </a:lnTo>
                    <a:lnTo>
                      <a:pt x="1805" y="505"/>
                    </a:lnTo>
                    <a:lnTo>
                      <a:pt x="1803" y="511"/>
                    </a:lnTo>
                    <a:lnTo>
                      <a:pt x="1803" y="515"/>
                    </a:lnTo>
                    <a:lnTo>
                      <a:pt x="1801" y="522"/>
                    </a:lnTo>
                    <a:lnTo>
                      <a:pt x="1802" y="525"/>
                    </a:lnTo>
                    <a:lnTo>
                      <a:pt x="1803" y="530"/>
                    </a:lnTo>
                    <a:lnTo>
                      <a:pt x="1803" y="532"/>
                    </a:lnTo>
                    <a:lnTo>
                      <a:pt x="1805" y="533"/>
                    </a:lnTo>
                    <a:lnTo>
                      <a:pt x="1802" y="539"/>
                    </a:lnTo>
                    <a:lnTo>
                      <a:pt x="1797" y="546"/>
                    </a:lnTo>
                    <a:lnTo>
                      <a:pt x="1792" y="554"/>
                    </a:lnTo>
                    <a:lnTo>
                      <a:pt x="1788" y="560"/>
                    </a:lnTo>
                    <a:lnTo>
                      <a:pt x="1796" y="556"/>
                    </a:lnTo>
                    <a:lnTo>
                      <a:pt x="1798" y="554"/>
                    </a:lnTo>
                    <a:lnTo>
                      <a:pt x="1801" y="550"/>
                    </a:lnTo>
                    <a:lnTo>
                      <a:pt x="1802" y="551"/>
                    </a:lnTo>
                    <a:lnTo>
                      <a:pt x="1806" y="551"/>
                    </a:lnTo>
                    <a:lnTo>
                      <a:pt x="1807" y="546"/>
                    </a:lnTo>
                    <a:lnTo>
                      <a:pt x="1806" y="542"/>
                    </a:lnTo>
                    <a:lnTo>
                      <a:pt x="1810" y="537"/>
                    </a:lnTo>
                    <a:lnTo>
                      <a:pt x="1811" y="533"/>
                    </a:lnTo>
                    <a:lnTo>
                      <a:pt x="1810" y="530"/>
                    </a:lnTo>
                    <a:lnTo>
                      <a:pt x="1810" y="526"/>
                    </a:lnTo>
                    <a:lnTo>
                      <a:pt x="1811" y="521"/>
                    </a:lnTo>
                    <a:lnTo>
                      <a:pt x="1811" y="520"/>
                    </a:lnTo>
                    <a:lnTo>
                      <a:pt x="1811" y="518"/>
                    </a:lnTo>
                    <a:lnTo>
                      <a:pt x="1810" y="511"/>
                    </a:lnTo>
                    <a:lnTo>
                      <a:pt x="1811" y="503"/>
                    </a:lnTo>
                    <a:lnTo>
                      <a:pt x="1811" y="501"/>
                    </a:lnTo>
                    <a:lnTo>
                      <a:pt x="1811" y="500"/>
                    </a:lnTo>
                    <a:lnTo>
                      <a:pt x="1815" y="501"/>
                    </a:lnTo>
                    <a:lnTo>
                      <a:pt x="1821" y="503"/>
                    </a:lnTo>
                    <a:lnTo>
                      <a:pt x="1834" y="507"/>
                    </a:lnTo>
                    <a:lnTo>
                      <a:pt x="1839" y="507"/>
                    </a:lnTo>
                    <a:lnTo>
                      <a:pt x="1847" y="505"/>
                    </a:lnTo>
                    <a:lnTo>
                      <a:pt x="1845" y="504"/>
                    </a:lnTo>
                    <a:lnTo>
                      <a:pt x="1844" y="503"/>
                    </a:lnTo>
                    <a:lnTo>
                      <a:pt x="1834" y="503"/>
                    </a:lnTo>
                    <a:lnTo>
                      <a:pt x="1826" y="499"/>
                    </a:lnTo>
                    <a:lnTo>
                      <a:pt x="1824" y="499"/>
                    </a:lnTo>
                    <a:lnTo>
                      <a:pt x="1819" y="495"/>
                    </a:lnTo>
                    <a:lnTo>
                      <a:pt x="1817" y="488"/>
                    </a:lnTo>
                    <a:lnTo>
                      <a:pt x="1814" y="486"/>
                    </a:lnTo>
                    <a:lnTo>
                      <a:pt x="1813" y="482"/>
                    </a:lnTo>
                    <a:lnTo>
                      <a:pt x="1813" y="473"/>
                    </a:lnTo>
                    <a:lnTo>
                      <a:pt x="1814" y="471"/>
                    </a:lnTo>
                    <a:lnTo>
                      <a:pt x="1818" y="467"/>
                    </a:lnTo>
                    <a:lnTo>
                      <a:pt x="1818" y="457"/>
                    </a:lnTo>
                    <a:lnTo>
                      <a:pt x="1826" y="439"/>
                    </a:lnTo>
                    <a:lnTo>
                      <a:pt x="1828" y="443"/>
                    </a:lnTo>
                    <a:lnTo>
                      <a:pt x="1828" y="444"/>
                    </a:lnTo>
                    <a:lnTo>
                      <a:pt x="1827" y="454"/>
                    </a:lnTo>
                    <a:lnTo>
                      <a:pt x="1830" y="453"/>
                    </a:lnTo>
                    <a:lnTo>
                      <a:pt x="1831" y="453"/>
                    </a:lnTo>
                    <a:lnTo>
                      <a:pt x="1832" y="440"/>
                    </a:lnTo>
                    <a:lnTo>
                      <a:pt x="1835" y="427"/>
                    </a:lnTo>
                    <a:lnTo>
                      <a:pt x="1838" y="418"/>
                    </a:lnTo>
                    <a:lnTo>
                      <a:pt x="1840" y="412"/>
                    </a:lnTo>
                    <a:lnTo>
                      <a:pt x="1840" y="411"/>
                    </a:lnTo>
                    <a:lnTo>
                      <a:pt x="1841" y="415"/>
                    </a:lnTo>
                    <a:lnTo>
                      <a:pt x="1845" y="414"/>
                    </a:lnTo>
                    <a:lnTo>
                      <a:pt x="1849" y="403"/>
                    </a:lnTo>
                    <a:lnTo>
                      <a:pt x="1851" y="401"/>
                    </a:lnTo>
                    <a:lnTo>
                      <a:pt x="1857" y="407"/>
                    </a:lnTo>
                    <a:close/>
                    <a:moveTo>
                      <a:pt x="1838" y="449"/>
                    </a:moveTo>
                    <a:lnTo>
                      <a:pt x="1834" y="457"/>
                    </a:lnTo>
                    <a:lnTo>
                      <a:pt x="1832" y="460"/>
                    </a:lnTo>
                    <a:lnTo>
                      <a:pt x="1828" y="479"/>
                    </a:lnTo>
                    <a:lnTo>
                      <a:pt x="1830" y="480"/>
                    </a:lnTo>
                    <a:lnTo>
                      <a:pt x="1851" y="482"/>
                    </a:lnTo>
                    <a:lnTo>
                      <a:pt x="1853" y="480"/>
                    </a:lnTo>
                    <a:lnTo>
                      <a:pt x="1852" y="470"/>
                    </a:lnTo>
                    <a:lnTo>
                      <a:pt x="1848" y="467"/>
                    </a:lnTo>
                    <a:lnTo>
                      <a:pt x="1847" y="466"/>
                    </a:lnTo>
                    <a:lnTo>
                      <a:pt x="1849" y="465"/>
                    </a:lnTo>
                    <a:lnTo>
                      <a:pt x="1852" y="465"/>
                    </a:lnTo>
                    <a:lnTo>
                      <a:pt x="1852" y="466"/>
                    </a:lnTo>
                    <a:lnTo>
                      <a:pt x="1853" y="466"/>
                    </a:lnTo>
                    <a:lnTo>
                      <a:pt x="1856" y="466"/>
                    </a:lnTo>
                    <a:lnTo>
                      <a:pt x="1857" y="466"/>
                    </a:lnTo>
                    <a:lnTo>
                      <a:pt x="1857" y="465"/>
                    </a:lnTo>
                    <a:lnTo>
                      <a:pt x="1857" y="461"/>
                    </a:lnTo>
                    <a:lnTo>
                      <a:pt x="1853" y="460"/>
                    </a:lnTo>
                    <a:lnTo>
                      <a:pt x="1849" y="460"/>
                    </a:lnTo>
                    <a:lnTo>
                      <a:pt x="1849" y="457"/>
                    </a:lnTo>
                    <a:lnTo>
                      <a:pt x="1845" y="453"/>
                    </a:lnTo>
                    <a:lnTo>
                      <a:pt x="1838" y="449"/>
                    </a:lnTo>
                    <a:close/>
                    <a:moveTo>
                      <a:pt x="1841" y="499"/>
                    </a:moveTo>
                    <a:lnTo>
                      <a:pt x="1847" y="499"/>
                    </a:lnTo>
                    <a:lnTo>
                      <a:pt x="1848" y="497"/>
                    </a:lnTo>
                    <a:lnTo>
                      <a:pt x="1847" y="495"/>
                    </a:lnTo>
                    <a:lnTo>
                      <a:pt x="1845" y="495"/>
                    </a:lnTo>
                    <a:lnTo>
                      <a:pt x="1844" y="495"/>
                    </a:lnTo>
                    <a:lnTo>
                      <a:pt x="1843" y="497"/>
                    </a:lnTo>
                    <a:lnTo>
                      <a:pt x="1841" y="499"/>
                    </a:lnTo>
                    <a:close/>
                    <a:moveTo>
                      <a:pt x="1845" y="507"/>
                    </a:moveTo>
                    <a:lnTo>
                      <a:pt x="1839" y="507"/>
                    </a:lnTo>
                    <a:lnTo>
                      <a:pt x="1827" y="509"/>
                    </a:lnTo>
                    <a:lnTo>
                      <a:pt x="1822" y="511"/>
                    </a:lnTo>
                    <a:lnTo>
                      <a:pt x="1821" y="508"/>
                    </a:lnTo>
                    <a:lnTo>
                      <a:pt x="1817" y="520"/>
                    </a:lnTo>
                    <a:lnTo>
                      <a:pt x="1814" y="530"/>
                    </a:lnTo>
                    <a:lnTo>
                      <a:pt x="1814" y="539"/>
                    </a:lnTo>
                    <a:lnTo>
                      <a:pt x="1811" y="554"/>
                    </a:lnTo>
                    <a:lnTo>
                      <a:pt x="1809" y="559"/>
                    </a:lnTo>
                    <a:lnTo>
                      <a:pt x="1810" y="564"/>
                    </a:lnTo>
                    <a:lnTo>
                      <a:pt x="1810" y="566"/>
                    </a:lnTo>
                    <a:lnTo>
                      <a:pt x="1811" y="566"/>
                    </a:lnTo>
                    <a:lnTo>
                      <a:pt x="1813" y="567"/>
                    </a:lnTo>
                    <a:lnTo>
                      <a:pt x="1818" y="568"/>
                    </a:lnTo>
                    <a:lnTo>
                      <a:pt x="1818" y="569"/>
                    </a:lnTo>
                    <a:lnTo>
                      <a:pt x="1827" y="571"/>
                    </a:lnTo>
                    <a:lnTo>
                      <a:pt x="1828" y="572"/>
                    </a:lnTo>
                    <a:lnTo>
                      <a:pt x="1830" y="572"/>
                    </a:lnTo>
                    <a:lnTo>
                      <a:pt x="1835" y="568"/>
                    </a:lnTo>
                    <a:lnTo>
                      <a:pt x="1838" y="566"/>
                    </a:lnTo>
                    <a:lnTo>
                      <a:pt x="1839" y="563"/>
                    </a:lnTo>
                    <a:lnTo>
                      <a:pt x="1847" y="551"/>
                    </a:lnTo>
                    <a:lnTo>
                      <a:pt x="1849" y="547"/>
                    </a:lnTo>
                    <a:lnTo>
                      <a:pt x="1849" y="546"/>
                    </a:lnTo>
                    <a:lnTo>
                      <a:pt x="1849" y="545"/>
                    </a:lnTo>
                    <a:lnTo>
                      <a:pt x="1844" y="542"/>
                    </a:lnTo>
                    <a:lnTo>
                      <a:pt x="1843" y="541"/>
                    </a:lnTo>
                    <a:lnTo>
                      <a:pt x="1840" y="541"/>
                    </a:lnTo>
                    <a:lnTo>
                      <a:pt x="1838" y="541"/>
                    </a:lnTo>
                    <a:lnTo>
                      <a:pt x="1836" y="543"/>
                    </a:lnTo>
                    <a:lnTo>
                      <a:pt x="1835" y="547"/>
                    </a:lnTo>
                    <a:lnTo>
                      <a:pt x="1834" y="551"/>
                    </a:lnTo>
                    <a:lnTo>
                      <a:pt x="1832" y="551"/>
                    </a:lnTo>
                    <a:lnTo>
                      <a:pt x="1832" y="539"/>
                    </a:lnTo>
                    <a:lnTo>
                      <a:pt x="1834" y="538"/>
                    </a:lnTo>
                    <a:lnTo>
                      <a:pt x="1834" y="537"/>
                    </a:lnTo>
                    <a:lnTo>
                      <a:pt x="1836" y="534"/>
                    </a:lnTo>
                    <a:lnTo>
                      <a:pt x="1838" y="533"/>
                    </a:lnTo>
                    <a:lnTo>
                      <a:pt x="1839" y="533"/>
                    </a:lnTo>
                    <a:lnTo>
                      <a:pt x="1845" y="535"/>
                    </a:lnTo>
                    <a:lnTo>
                      <a:pt x="1848" y="518"/>
                    </a:lnTo>
                    <a:lnTo>
                      <a:pt x="1851" y="515"/>
                    </a:lnTo>
                    <a:lnTo>
                      <a:pt x="1851" y="513"/>
                    </a:lnTo>
                    <a:lnTo>
                      <a:pt x="1851" y="511"/>
                    </a:lnTo>
                    <a:lnTo>
                      <a:pt x="1849" y="508"/>
                    </a:lnTo>
                    <a:lnTo>
                      <a:pt x="1847" y="507"/>
                    </a:lnTo>
                    <a:lnTo>
                      <a:pt x="1845" y="507"/>
                    </a:lnTo>
                    <a:close/>
                    <a:moveTo>
                      <a:pt x="1817" y="571"/>
                    </a:moveTo>
                    <a:lnTo>
                      <a:pt x="1814" y="571"/>
                    </a:lnTo>
                    <a:lnTo>
                      <a:pt x="1807" y="571"/>
                    </a:lnTo>
                    <a:lnTo>
                      <a:pt x="1805" y="573"/>
                    </a:lnTo>
                    <a:lnTo>
                      <a:pt x="1805" y="575"/>
                    </a:lnTo>
                    <a:lnTo>
                      <a:pt x="1805" y="576"/>
                    </a:lnTo>
                    <a:lnTo>
                      <a:pt x="1802" y="580"/>
                    </a:lnTo>
                    <a:lnTo>
                      <a:pt x="1801" y="583"/>
                    </a:lnTo>
                    <a:lnTo>
                      <a:pt x="1797" y="589"/>
                    </a:lnTo>
                    <a:lnTo>
                      <a:pt x="1797" y="592"/>
                    </a:lnTo>
                    <a:lnTo>
                      <a:pt x="1807" y="596"/>
                    </a:lnTo>
                    <a:lnTo>
                      <a:pt x="1809" y="596"/>
                    </a:lnTo>
                    <a:lnTo>
                      <a:pt x="1813" y="594"/>
                    </a:lnTo>
                    <a:lnTo>
                      <a:pt x="1826" y="590"/>
                    </a:lnTo>
                    <a:lnTo>
                      <a:pt x="1827" y="590"/>
                    </a:lnTo>
                    <a:lnTo>
                      <a:pt x="1830" y="589"/>
                    </a:lnTo>
                    <a:lnTo>
                      <a:pt x="1830" y="587"/>
                    </a:lnTo>
                    <a:lnTo>
                      <a:pt x="1830" y="585"/>
                    </a:lnTo>
                    <a:lnTo>
                      <a:pt x="1828" y="584"/>
                    </a:lnTo>
                    <a:lnTo>
                      <a:pt x="1824" y="584"/>
                    </a:lnTo>
                    <a:lnTo>
                      <a:pt x="1823" y="581"/>
                    </a:lnTo>
                    <a:lnTo>
                      <a:pt x="1824" y="580"/>
                    </a:lnTo>
                    <a:lnTo>
                      <a:pt x="1823" y="579"/>
                    </a:lnTo>
                    <a:lnTo>
                      <a:pt x="1821" y="572"/>
                    </a:lnTo>
                    <a:lnTo>
                      <a:pt x="1821" y="571"/>
                    </a:lnTo>
                    <a:lnTo>
                      <a:pt x="1817" y="571"/>
                    </a:lnTo>
                    <a:close/>
                    <a:moveTo>
                      <a:pt x="1777" y="562"/>
                    </a:moveTo>
                    <a:lnTo>
                      <a:pt x="1780" y="560"/>
                    </a:lnTo>
                    <a:lnTo>
                      <a:pt x="1789" y="556"/>
                    </a:lnTo>
                    <a:lnTo>
                      <a:pt x="1790" y="555"/>
                    </a:lnTo>
                    <a:lnTo>
                      <a:pt x="1792" y="554"/>
                    </a:lnTo>
                    <a:lnTo>
                      <a:pt x="1793" y="551"/>
                    </a:lnTo>
                    <a:lnTo>
                      <a:pt x="1794" y="546"/>
                    </a:lnTo>
                    <a:lnTo>
                      <a:pt x="1794" y="545"/>
                    </a:lnTo>
                    <a:lnTo>
                      <a:pt x="1793" y="543"/>
                    </a:lnTo>
                    <a:lnTo>
                      <a:pt x="1792" y="543"/>
                    </a:lnTo>
                    <a:lnTo>
                      <a:pt x="1789" y="543"/>
                    </a:lnTo>
                    <a:lnTo>
                      <a:pt x="1784" y="543"/>
                    </a:lnTo>
                    <a:lnTo>
                      <a:pt x="1781" y="539"/>
                    </a:lnTo>
                    <a:lnTo>
                      <a:pt x="1786" y="534"/>
                    </a:lnTo>
                    <a:lnTo>
                      <a:pt x="1793" y="535"/>
                    </a:lnTo>
                    <a:lnTo>
                      <a:pt x="1797" y="535"/>
                    </a:lnTo>
                    <a:lnTo>
                      <a:pt x="1798" y="534"/>
                    </a:lnTo>
                    <a:lnTo>
                      <a:pt x="1800" y="533"/>
                    </a:lnTo>
                    <a:lnTo>
                      <a:pt x="1800" y="530"/>
                    </a:lnTo>
                    <a:lnTo>
                      <a:pt x="1800" y="525"/>
                    </a:lnTo>
                    <a:lnTo>
                      <a:pt x="1800" y="522"/>
                    </a:lnTo>
                    <a:lnTo>
                      <a:pt x="1800" y="521"/>
                    </a:lnTo>
                    <a:lnTo>
                      <a:pt x="1794" y="520"/>
                    </a:lnTo>
                    <a:lnTo>
                      <a:pt x="1793" y="520"/>
                    </a:lnTo>
                    <a:lnTo>
                      <a:pt x="1792" y="521"/>
                    </a:lnTo>
                    <a:lnTo>
                      <a:pt x="1786" y="526"/>
                    </a:lnTo>
                    <a:lnTo>
                      <a:pt x="1783" y="533"/>
                    </a:lnTo>
                    <a:lnTo>
                      <a:pt x="1777" y="534"/>
                    </a:lnTo>
                    <a:lnTo>
                      <a:pt x="1776" y="533"/>
                    </a:lnTo>
                    <a:lnTo>
                      <a:pt x="1776" y="532"/>
                    </a:lnTo>
                    <a:lnTo>
                      <a:pt x="1775" y="532"/>
                    </a:lnTo>
                    <a:lnTo>
                      <a:pt x="1772" y="532"/>
                    </a:lnTo>
                    <a:lnTo>
                      <a:pt x="1769" y="532"/>
                    </a:lnTo>
                    <a:lnTo>
                      <a:pt x="1769" y="533"/>
                    </a:lnTo>
                    <a:lnTo>
                      <a:pt x="1769" y="541"/>
                    </a:lnTo>
                    <a:lnTo>
                      <a:pt x="1769" y="545"/>
                    </a:lnTo>
                    <a:lnTo>
                      <a:pt x="1769" y="547"/>
                    </a:lnTo>
                    <a:lnTo>
                      <a:pt x="1775" y="560"/>
                    </a:lnTo>
                    <a:lnTo>
                      <a:pt x="1776" y="562"/>
                    </a:lnTo>
                    <a:lnTo>
                      <a:pt x="1777" y="562"/>
                    </a:lnTo>
                    <a:close/>
                    <a:moveTo>
                      <a:pt x="1776" y="528"/>
                    </a:moveTo>
                    <a:lnTo>
                      <a:pt x="1780" y="534"/>
                    </a:lnTo>
                    <a:lnTo>
                      <a:pt x="1781" y="533"/>
                    </a:lnTo>
                    <a:lnTo>
                      <a:pt x="1783" y="525"/>
                    </a:lnTo>
                    <a:lnTo>
                      <a:pt x="1781" y="522"/>
                    </a:lnTo>
                    <a:lnTo>
                      <a:pt x="1780" y="521"/>
                    </a:lnTo>
                    <a:lnTo>
                      <a:pt x="1780" y="520"/>
                    </a:lnTo>
                    <a:lnTo>
                      <a:pt x="1784" y="516"/>
                    </a:lnTo>
                    <a:lnTo>
                      <a:pt x="1785" y="515"/>
                    </a:lnTo>
                    <a:lnTo>
                      <a:pt x="1790" y="511"/>
                    </a:lnTo>
                    <a:lnTo>
                      <a:pt x="1792" y="504"/>
                    </a:lnTo>
                    <a:lnTo>
                      <a:pt x="1792" y="500"/>
                    </a:lnTo>
                    <a:lnTo>
                      <a:pt x="1790" y="500"/>
                    </a:lnTo>
                    <a:lnTo>
                      <a:pt x="1781" y="503"/>
                    </a:lnTo>
                    <a:lnTo>
                      <a:pt x="1780" y="504"/>
                    </a:lnTo>
                    <a:lnTo>
                      <a:pt x="1777" y="505"/>
                    </a:lnTo>
                    <a:lnTo>
                      <a:pt x="1766" y="516"/>
                    </a:lnTo>
                    <a:lnTo>
                      <a:pt x="1764" y="517"/>
                    </a:lnTo>
                    <a:lnTo>
                      <a:pt x="1764" y="520"/>
                    </a:lnTo>
                    <a:lnTo>
                      <a:pt x="1766" y="520"/>
                    </a:lnTo>
                    <a:lnTo>
                      <a:pt x="1767" y="524"/>
                    </a:lnTo>
                    <a:lnTo>
                      <a:pt x="1768" y="525"/>
                    </a:lnTo>
                    <a:lnTo>
                      <a:pt x="1769" y="526"/>
                    </a:lnTo>
                    <a:lnTo>
                      <a:pt x="1776" y="528"/>
                    </a:lnTo>
                    <a:close/>
                    <a:moveTo>
                      <a:pt x="1785" y="609"/>
                    </a:moveTo>
                    <a:lnTo>
                      <a:pt x="1785" y="611"/>
                    </a:lnTo>
                    <a:lnTo>
                      <a:pt x="1785" y="613"/>
                    </a:lnTo>
                    <a:lnTo>
                      <a:pt x="1788" y="615"/>
                    </a:lnTo>
                    <a:lnTo>
                      <a:pt x="1790" y="618"/>
                    </a:lnTo>
                    <a:lnTo>
                      <a:pt x="1793" y="622"/>
                    </a:lnTo>
                    <a:lnTo>
                      <a:pt x="1794" y="626"/>
                    </a:lnTo>
                    <a:lnTo>
                      <a:pt x="1793" y="630"/>
                    </a:lnTo>
                    <a:lnTo>
                      <a:pt x="1792" y="630"/>
                    </a:lnTo>
                    <a:lnTo>
                      <a:pt x="1789" y="634"/>
                    </a:lnTo>
                    <a:lnTo>
                      <a:pt x="1788" y="636"/>
                    </a:lnTo>
                    <a:lnTo>
                      <a:pt x="1786" y="639"/>
                    </a:lnTo>
                    <a:lnTo>
                      <a:pt x="1788" y="640"/>
                    </a:lnTo>
                    <a:lnTo>
                      <a:pt x="1789" y="640"/>
                    </a:lnTo>
                    <a:lnTo>
                      <a:pt x="1794" y="644"/>
                    </a:lnTo>
                    <a:lnTo>
                      <a:pt x="1797" y="643"/>
                    </a:lnTo>
                    <a:lnTo>
                      <a:pt x="1815" y="634"/>
                    </a:lnTo>
                    <a:lnTo>
                      <a:pt x="1817" y="634"/>
                    </a:lnTo>
                    <a:lnTo>
                      <a:pt x="1822" y="624"/>
                    </a:lnTo>
                    <a:lnTo>
                      <a:pt x="1824" y="622"/>
                    </a:lnTo>
                    <a:lnTo>
                      <a:pt x="1824" y="618"/>
                    </a:lnTo>
                    <a:lnTo>
                      <a:pt x="1823" y="617"/>
                    </a:lnTo>
                    <a:lnTo>
                      <a:pt x="1819" y="614"/>
                    </a:lnTo>
                    <a:lnTo>
                      <a:pt x="1805" y="610"/>
                    </a:lnTo>
                    <a:lnTo>
                      <a:pt x="1803" y="609"/>
                    </a:lnTo>
                    <a:lnTo>
                      <a:pt x="1798" y="610"/>
                    </a:lnTo>
                    <a:lnTo>
                      <a:pt x="1794" y="610"/>
                    </a:lnTo>
                    <a:lnTo>
                      <a:pt x="1789" y="607"/>
                    </a:lnTo>
                    <a:lnTo>
                      <a:pt x="1786" y="606"/>
                    </a:lnTo>
                    <a:lnTo>
                      <a:pt x="1785" y="607"/>
                    </a:lnTo>
                    <a:lnTo>
                      <a:pt x="1785" y="609"/>
                    </a:lnTo>
                    <a:close/>
                    <a:moveTo>
                      <a:pt x="1728" y="647"/>
                    </a:moveTo>
                    <a:lnTo>
                      <a:pt x="1729" y="649"/>
                    </a:lnTo>
                    <a:lnTo>
                      <a:pt x="1731" y="651"/>
                    </a:lnTo>
                    <a:lnTo>
                      <a:pt x="1738" y="652"/>
                    </a:lnTo>
                    <a:lnTo>
                      <a:pt x="1742" y="651"/>
                    </a:lnTo>
                    <a:lnTo>
                      <a:pt x="1745" y="652"/>
                    </a:lnTo>
                    <a:lnTo>
                      <a:pt x="1746" y="652"/>
                    </a:lnTo>
                    <a:lnTo>
                      <a:pt x="1747" y="653"/>
                    </a:lnTo>
                    <a:lnTo>
                      <a:pt x="1756" y="660"/>
                    </a:lnTo>
                    <a:lnTo>
                      <a:pt x="1760" y="661"/>
                    </a:lnTo>
                    <a:lnTo>
                      <a:pt x="1760" y="657"/>
                    </a:lnTo>
                    <a:lnTo>
                      <a:pt x="1760" y="649"/>
                    </a:lnTo>
                    <a:lnTo>
                      <a:pt x="1760" y="648"/>
                    </a:lnTo>
                    <a:lnTo>
                      <a:pt x="1758" y="645"/>
                    </a:lnTo>
                    <a:lnTo>
                      <a:pt x="1756" y="644"/>
                    </a:lnTo>
                    <a:lnTo>
                      <a:pt x="1754" y="644"/>
                    </a:lnTo>
                    <a:lnTo>
                      <a:pt x="1752" y="644"/>
                    </a:lnTo>
                    <a:lnTo>
                      <a:pt x="1750" y="644"/>
                    </a:lnTo>
                    <a:lnTo>
                      <a:pt x="1731" y="644"/>
                    </a:lnTo>
                    <a:lnTo>
                      <a:pt x="1730" y="644"/>
                    </a:lnTo>
                    <a:lnTo>
                      <a:pt x="1728" y="644"/>
                    </a:lnTo>
                    <a:lnTo>
                      <a:pt x="1726" y="645"/>
                    </a:lnTo>
                    <a:lnTo>
                      <a:pt x="1728" y="647"/>
                    </a:lnTo>
                    <a:close/>
                    <a:moveTo>
                      <a:pt x="1687" y="664"/>
                    </a:moveTo>
                    <a:lnTo>
                      <a:pt x="1682" y="660"/>
                    </a:lnTo>
                    <a:lnTo>
                      <a:pt x="1675" y="670"/>
                    </a:lnTo>
                    <a:lnTo>
                      <a:pt x="1673" y="668"/>
                    </a:lnTo>
                    <a:lnTo>
                      <a:pt x="1669" y="665"/>
                    </a:lnTo>
                    <a:lnTo>
                      <a:pt x="1667" y="664"/>
                    </a:lnTo>
                    <a:lnTo>
                      <a:pt x="1667" y="662"/>
                    </a:lnTo>
                    <a:lnTo>
                      <a:pt x="1673" y="661"/>
                    </a:lnTo>
                    <a:lnTo>
                      <a:pt x="1673" y="656"/>
                    </a:lnTo>
                    <a:lnTo>
                      <a:pt x="1671" y="655"/>
                    </a:lnTo>
                    <a:lnTo>
                      <a:pt x="1667" y="648"/>
                    </a:lnTo>
                    <a:lnTo>
                      <a:pt x="1666" y="648"/>
                    </a:lnTo>
                    <a:lnTo>
                      <a:pt x="1662" y="648"/>
                    </a:lnTo>
                    <a:lnTo>
                      <a:pt x="1662" y="659"/>
                    </a:lnTo>
                    <a:lnTo>
                      <a:pt x="1666" y="668"/>
                    </a:lnTo>
                    <a:lnTo>
                      <a:pt x="1669" y="674"/>
                    </a:lnTo>
                    <a:lnTo>
                      <a:pt x="1669" y="676"/>
                    </a:lnTo>
                    <a:lnTo>
                      <a:pt x="1671" y="681"/>
                    </a:lnTo>
                    <a:lnTo>
                      <a:pt x="1678" y="676"/>
                    </a:lnTo>
                    <a:lnTo>
                      <a:pt x="1679" y="676"/>
                    </a:lnTo>
                    <a:lnTo>
                      <a:pt x="1690" y="668"/>
                    </a:lnTo>
                    <a:lnTo>
                      <a:pt x="1690" y="666"/>
                    </a:lnTo>
                    <a:lnTo>
                      <a:pt x="1687" y="664"/>
                    </a:lnTo>
                    <a:close/>
                    <a:moveTo>
                      <a:pt x="1709" y="678"/>
                    </a:moveTo>
                    <a:lnTo>
                      <a:pt x="1701" y="698"/>
                    </a:lnTo>
                    <a:lnTo>
                      <a:pt x="1701" y="699"/>
                    </a:lnTo>
                    <a:lnTo>
                      <a:pt x="1703" y="700"/>
                    </a:lnTo>
                    <a:lnTo>
                      <a:pt x="1707" y="704"/>
                    </a:lnTo>
                    <a:lnTo>
                      <a:pt x="1711" y="714"/>
                    </a:lnTo>
                    <a:lnTo>
                      <a:pt x="1713" y="715"/>
                    </a:lnTo>
                    <a:lnTo>
                      <a:pt x="1714" y="715"/>
                    </a:lnTo>
                    <a:lnTo>
                      <a:pt x="1717" y="714"/>
                    </a:lnTo>
                    <a:lnTo>
                      <a:pt x="1718" y="711"/>
                    </a:lnTo>
                    <a:lnTo>
                      <a:pt x="1718" y="707"/>
                    </a:lnTo>
                    <a:lnTo>
                      <a:pt x="1717" y="703"/>
                    </a:lnTo>
                    <a:lnTo>
                      <a:pt x="1721" y="698"/>
                    </a:lnTo>
                    <a:lnTo>
                      <a:pt x="1721" y="696"/>
                    </a:lnTo>
                    <a:lnTo>
                      <a:pt x="1722" y="690"/>
                    </a:lnTo>
                    <a:lnTo>
                      <a:pt x="1722" y="677"/>
                    </a:lnTo>
                    <a:lnTo>
                      <a:pt x="1721" y="673"/>
                    </a:lnTo>
                    <a:lnTo>
                      <a:pt x="1713" y="674"/>
                    </a:lnTo>
                    <a:lnTo>
                      <a:pt x="1712" y="674"/>
                    </a:lnTo>
                    <a:lnTo>
                      <a:pt x="1711" y="674"/>
                    </a:lnTo>
                    <a:lnTo>
                      <a:pt x="1709" y="678"/>
                    </a:lnTo>
                    <a:close/>
                    <a:moveTo>
                      <a:pt x="1751" y="678"/>
                    </a:moveTo>
                    <a:lnTo>
                      <a:pt x="1751" y="681"/>
                    </a:lnTo>
                    <a:lnTo>
                      <a:pt x="1751" y="683"/>
                    </a:lnTo>
                    <a:lnTo>
                      <a:pt x="1766" y="702"/>
                    </a:lnTo>
                    <a:lnTo>
                      <a:pt x="1767" y="702"/>
                    </a:lnTo>
                    <a:lnTo>
                      <a:pt x="1772" y="702"/>
                    </a:lnTo>
                    <a:lnTo>
                      <a:pt x="1773" y="702"/>
                    </a:lnTo>
                    <a:lnTo>
                      <a:pt x="1775" y="703"/>
                    </a:lnTo>
                    <a:lnTo>
                      <a:pt x="1768" y="711"/>
                    </a:lnTo>
                    <a:lnTo>
                      <a:pt x="1763" y="714"/>
                    </a:lnTo>
                    <a:lnTo>
                      <a:pt x="1762" y="714"/>
                    </a:lnTo>
                    <a:lnTo>
                      <a:pt x="1755" y="712"/>
                    </a:lnTo>
                    <a:lnTo>
                      <a:pt x="1756" y="711"/>
                    </a:lnTo>
                    <a:lnTo>
                      <a:pt x="1759" y="711"/>
                    </a:lnTo>
                    <a:lnTo>
                      <a:pt x="1762" y="711"/>
                    </a:lnTo>
                    <a:lnTo>
                      <a:pt x="1763" y="710"/>
                    </a:lnTo>
                    <a:lnTo>
                      <a:pt x="1763" y="707"/>
                    </a:lnTo>
                    <a:lnTo>
                      <a:pt x="1760" y="702"/>
                    </a:lnTo>
                    <a:lnTo>
                      <a:pt x="1759" y="699"/>
                    </a:lnTo>
                    <a:lnTo>
                      <a:pt x="1747" y="689"/>
                    </a:lnTo>
                    <a:lnTo>
                      <a:pt x="1746" y="687"/>
                    </a:lnTo>
                    <a:lnTo>
                      <a:pt x="1746" y="689"/>
                    </a:lnTo>
                    <a:lnTo>
                      <a:pt x="1746" y="700"/>
                    </a:lnTo>
                    <a:lnTo>
                      <a:pt x="1747" y="703"/>
                    </a:lnTo>
                    <a:lnTo>
                      <a:pt x="1749" y="704"/>
                    </a:lnTo>
                    <a:lnTo>
                      <a:pt x="1747" y="707"/>
                    </a:lnTo>
                    <a:lnTo>
                      <a:pt x="1746" y="714"/>
                    </a:lnTo>
                    <a:lnTo>
                      <a:pt x="1745" y="711"/>
                    </a:lnTo>
                    <a:lnTo>
                      <a:pt x="1741" y="700"/>
                    </a:lnTo>
                    <a:lnTo>
                      <a:pt x="1741" y="698"/>
                    </a:lnTo>
                    <a:lnTo>
                      <a:pt x="1739" y="691"/>
                    </a:lnTo>
                    <a:lnTo>
                      <a:pt x="1735" y="683"/>
                    </a:lnTo>
                    <a:lnTo>
                      <a:pt x="1729" y="678"/>
                    </a:lnTo>
                    <a:lnTo>
                      <a:pt x="1728" y="678"/>
                    </a:lnTo>
                    <a:lnTo>
                      <a:pt x="1726" y="679"/>
                    </a:lnTo>
                    <a:lnTo>
                      <a:pt x="1725" y="679"/>
                    </a:lnTo>
                    <a:lnTo>
                      <a:pt x="1724" y="685"/>
                    </a:lnTo>
                    <a:lnTo>
                      <a:pt x="1722" y="686"/>
                    </a:lnTo>
                    <a:lnTo>
                      <a:pt x="1721" y="696"/>
                    </a:lnTo>
                    <a:lnTo>
                      <a:pt x="1721" y="704"/>
                    </a:lnTo>
                    <a:lnTo>
                      <a:pt x="1721" y="706"/>
                    </a:lnTo>
                    <a:lnTo>
                      <a:pt x="1721" y="708"/>
                    </a:lnTo>
                    <a:lnTo>
                      <a:pt x="1721" y="710"/>
                    </a:lnTo>
                    <a:lnTo>
                      <a:pt x="1726" y="710"/>
                    </a:lnTo>
                    <a:lnTo>
                      <a:pt x="1730" y="711"/>
                    </a:lnTo>
                    <a:lnTo>
                      <a:pt x="1725" y="714"/>
                    </a:lnTo>
                    <a:lnTo>
                      <a:pt x="1724" y="714"/>
                    </a:lnTo>
                    <a:lnTo>
                      <a:pt x="1720" y="715"/>
                    </a:lnTo>
                    <a:lnTo>
                      <a:pt x="1717" y="719"/>
                    </a:lnTo>
                    <a:lnTo>
                      <a:pt x="1717" y="720"/>
                    </a:lnTo>
                    <a:lnTo>
                      <a:pt x="1717" y="729"/>
                    </a:lnTo>
                    <a:lnTo>
                      <a:pt x="1722" y="729"/>
                    </a:lnTo>
                    <a:lnTo>
                      <a:pt x="1725" y="729"/>
                    </a:lnTo>
                    <a:lnTo>
                      <a:pt x="1728" y="728"/>
                    </a:lnTo>
                    <a:lnTo>
                      <a:pt x="1729" y="728"/>
                    </a:lnTo>
                    <a:lnTo>
                      <a:pt x="1733" y="731"/>
                    </a:lnTo>
                    <a:lnTo>
                      <a:pt x="1735" y="732"/>
                    </a:lnTo>
                    <a:lnTo>
                      <a:pt x="1730" y="737"/>
                    </a:lnTo>
                    <a:lnTo>
                      <a:pt x="1729" y="737"/>
                    </a:lnTo>
                    <a:lnTo>
                      <a:pt x="1728" y="737"/>
                    </a:lnTo>
                    <a:lnTo>
                      <a:pt x="1726" y="738"/>
                    </a:lnTo>
                    <a:lnTo>
                      <a:pt x="1726" y="740"/>
                    </a:lnTo>
                    <a:lnTo>
                      <a:pt x="1726" y="742"/>
                    </a:lnTo>
                    <a:lnTo>
                      <a:pt x="1726" y="744"/>
                    </a:lnTo>
                    <a:lnTo>
                      <a:pt x="1728" y="744"/>
                    </a:lnTo>
                    <a:lnTo>
                      <a:pt x="1729" y="748"/>
                    </a:lnTo>
                    <a:lnTo>
                      <a:pt x="1739" y="755"/>
                    </a:lnTo>
                    <a:lnTo>
                      <a:pt x="1741" y="757"/>
                    </a:lnTo>
                    <a:lnTo>
                      <a:pt x="1742" y="757"/>
                    </a:lnTo>
                    <a:lnTo>
                      <a:pt x="1746" y="755"/>
                    </a:lnTo>
                    <a:lnTo>
                      <a:pt x="1747" y="755"/>
                    </a:lnTo>
                    <a:lnTo>
                      <a:pt x="1759" y="753"/>
                    </a:lnTo>
                    <a:lnTo>
                      <a:pt x="1779" y="765"/>
                    </a:lnTo>
                    <a:lnTo>
                      <a:pt x="1780" y="765"/>
                    </a:lnTo>
                    <a:lnTo>
                      <a:pt x="1784" y="766"/>
                    </a:lnTo>
                    <a:lnTo>
                      <a:pt x="1788" y="767"/>
                    </a:lnTo>
                    <a:lnTo>
                      <a:pt x="1793" y="768"/>
                    </a:lnTo>
                    <a:lnTo>
                      <a:pt x="1794" y="767"/>
                    </a:lnTo>
                    <a:lnTo>
                      <a:pt x="1798" y="768"/>
                    </a:lnTo>
                    <a:lnTo>
                      <a:pt x="1800" y="768"/>
                    </a:lnTo>
                    <a:lnTo>
                      <a:pt x="1805" y="774"/>
                    </a:lnTo>
                    <a:lnTo>
                      <a:pt x="1807" y="776"/>
                    </a:lnTo>
                    <a:lnTo>
                      <a:pt x="1815" y="783"/>
                    </a:lnTo>
                    <a:lnTo>
                      <a:pt x="1828" y="786"/>
                    </a:lnTo>
                    <a:lnTo>
                      <a:pt x="1832" y="786"/>
                    </a:lnTo>
                    <a:lnTo>
                      <a:pt x="1838" y="784"/>
                    </a:lnTo>
                    <a:lnTo>
                      <a:pt x="1840" y="782"/>
                    </a:lnTo>
                    <a:lnTo>
                      <a:pt x="1841" y="782"/>
                    </a:lnTo>
                    <a:lnTo>
                      <a:pt x="1843" y="778"/>
                    </a:lnTo>
                    <a:lnTo>
                      <a:pt x="1841" y="778"/>
                    </a:lnTo>
                    <a:lnTo>
                      <a:pt x="1834" y="753"/>
                    </a:lnTo>
                    <a:lnTo>
                      <a:pt x="1832" y="751"/>
                    </a:lnTo>
                    <a:lnTo>
                      <a:pt x="1831" y="749"/>
                    </a:lnTo>
                    <a:lnTo>
                      <a:pt x="1827" y="749"/>
                    </a:lnTo>
                    <a:lnTo>
                      <a:pt x="1824" y="750"/>
                    </a:lnTo>
                    <a:lnTo>
                      <a:pt x="1821" y="751"/>
                    </a:lnTo>
                    <a:lnTo>
                      <a:pt x="1811" y="748"/>
                    </a:lnTo>
                    <a:lnTo>
                      <a:pt x="1809" y="746"/>
                    </a:lnTo>
                    <a:lnTo>
                      <a:pt x="1807" y="745"/>
                    </a:lnTo>
                    <a:lnTo>
                      <a:pt x="1807" y="744"/>
                    </a:lnTo>
                    <a:lnTo>
                      <a:pt x="1810" y="745"/>
                    </a:lnTo>
                    <a:lnTo>
                      <a:pt x="1818" y="748"/>
                    </a:lnTo>
                    <a:lnTo>
                      <a:pt x="1822" y="748"/>
                    </a:lnTo>
                    <a:lnTo>
                      <a:pt x="1824" y="746"/>
                    </a:lnTo>
                    <a:lnTo>
                      <a:pt x="1826" y="745"/>
                    </a:lnTo>
                    <a:lnTo>
                      <a:pt x="1827" y="744"/>
                    </a:lnTo>
                    <a:lnTo>
                      <a:pt x="1828" y="742"/>
                    </a:lnTo>
                    <a:lnTo>
                      <a:pt x="1827" y="740"/>
                    </a:lnTo>
                    <a:lnTo>
                      <a:pt x="1827" y="737"/>
                    </a:lnTo>
                    <a:lnTo>
                      <a:pt x="1826" y="733"/>
                    </a:lnTo>
                    <a:lnTo>
                      <a:pt x="1824" y="731"/>
                    </a:lnTo>
                    <a:lnTo>
                      <a:pt x="1823" y="729"/>
                    </a:lnTo>
                    <a:lnTo>
                      <a:pt x="1819" y="723"/>
                    </a:lnTo>
                    <a:lnTo>
                      <a:pt x="1809" y="721"/>
                    </a:lnTo>
                    <a:lnTo>
                      <a:pt x="1806" y="706"/>
                    </a:lnTo>
                    <a:lnTo>
                      <a:pt x="1798" y="681"/>
                    </a:lnTo>
                    <a:lnTo>
                      <a:pt x="1796" y="678"/>
                    </a:lnTo>
                    <a:lnTo>
                      <a:pt x="1793" y="677"/>
                    </a:lnTo>
                    <a:lnTo>
                      <a:pt x="1792" y="676"/>
                    </a:lnTo>
                    <a:lnTo>
                      <a:pt x="1786" y="681"/>
                    </a:lnTo>
                    <a:lnTo>
                      <a:pt x="1783" y="685"/>
                    </a:lnTo>
                    <a:lnTo>
                      <a:pt x="1781" y="685"/>
                    </a:lnTo>
                    <a:lnTo>
                      <a:pt x="1779" y="686"/>
                    </a:lnTo>
                    <a:lnTo>
                      <a:pt x="1779" y="685"/>
                    </a:lnTo>
                    <a:lnTo>
                      <a:pt x="1781" y="682"/>
                    </a:lnTo>
                    <a:lnTo>
                      <a:pt x="1776" y="676"/>
                    </a:lnTo>
                    <a:lnTo>
                      <a:pt x="1769" y="674"/>
                    </a:lnTo>
                    <a:lnTo>
                      <a:pt x="1766" y="673"/>
                    </a:lnTo>
                    <a:lnTo>
                      <a:pt x="1751" y="676"/>
                    </a:lnTo>
                    <a:lnTo>
                      <a:pt x="1751" y="677"/>
                    </a:lnTo>
                    <a:lnTo>
                      <a:pt x="1751" y="678"/>
                    </a:lnTo>
                    <a:close/>
                    <a:moveTo>
                      <a:pt x="1796" y="776"/>
                    </a:moveTo>
                    <a:lnTo>
                      <a:pt x="1792" y="775"/>
                    </a:lnTo>
                    <a:lnTo>
                      <a:pt x="1785" y="775"/>
                    </a:lnTo>
                    <a:lnTo>
                      <a:pt x="1783" y="776"/>
                    </a:lnTo>
                    <a:lnTo>
                      <a:pt x="1783" y="779"/>
                    </a:lnTo>
                    <a:lnTo>
                      <a:pt x="1786" y="787"/>
                    </a:lnTo>
                    <a:lnTo>
                      <a:pt x="1788" y="788"/>
                    </a:lnTo>
                    <a:lnTo>
                      <a:pt x="1790" y="789"/>
                    </a:lnTo>
                    <a:lnTo>
                      <a:pt x="1794" y="792"/>
                    </a:lnTo>
                    <a:lnTo>
                      <a:pt x="1803" y="795"/>
                    </a:lnTo>
                    <a:lnTo>
                      <a:pt x="1807" y="796"/>
                    </a:lnTo>
                    <a:lnTo>
                      <a:pt x="1811" y="796"/>
                    </a:lnTo>
                    <a:lnTo>
                      <a:pt x="1814" y="797"/>
                    </a:lnTo>
                    <a:lnTo>
                      <a:pt x="1815" y="799"/>
                    </a:lnTo>
                    <a:lnTo>
                      <a:pt x="1826" y="806"/>
                    </a:lnTo>
                    <a:lnTo>
                      <a:pt x="1828" y="808"/>
                    </a:lnTo>
                    <a:lnTo>
                      <a:pt x="1834" y="808"/>
                    </a:lnTo>
                    <a:lnTo>
                      <a:pt x="1831" y="805"/>
                    </a:lnTo>
                    <a:lnTo>
                      <a:pt x="1824" y="799"/>
                    </a:lnTo>
                    <a:lnTo>
                      <a:pt x="1818" y="796"/>
                    </a:lnTo>
                    <a:lnTo>
                      <a:pt x="1814" y="795"/>
                    </a:lnTo>
                    <a:lnTo>
                      <a:pt x="1806" y="789"/>
                    </a:lnTo>
                    <a:lnTo>
                      <a:pt x="1805" y="788"/>
                    </a:lnTo>
                    <a:lnTo>
                      <a:pt x="1802" y="786"/>
                    </a:lnTo>
                    <a:lnTo>
                      <a:pt x="1796" y="776"/>
                    </a:lnTo>
                    <a:close/>
                    <a:moveTo>
                      <a:pt x="1661" y="717"/>
                    </a:moveTo>
                    <a:lnTo>
                      <a:pt x="1658" y="716"/>
                    </a:lnTo>
                    <a:lnTo>
                      <a:pt x="1652" y="721"/>
                    </a:lnTo>
                    <a:lnTo>
                      <a:pt x="1649" y="723"/>
                    </a:lnTo>
                    <a:lnTo>
                      <a:pt x="1648" y="724"/>
                    </a:lnTo>
                    <a:lnTo>
                      <a:pt x="1646" y="725"/>
                    </a:lnTo>
                    <a:lnTo>
                      <a:pt x="1646" y="728"/>
                    </a:lnTo>
                    <a:lnTo>
                      <a:pt x="1650" y="745"/>
                    </a:lnTo>
                    <a:lnTo>
                      <a:pt x="1653" y="748"/>
                    </a:lnTo>
                    <a:lnTo>
                      <a:pt x="1654" y="748"/>
                    </a:lnTo>
                    <a:lnTo>
                      <a:pt x="1661" y="750"/>
                    </a:lnTo>
                    <a:lnTo>
                      <a:pt x="1663" y="750"/>
                    </a:lnTo>
                    <a:lnTo>
                      <a:pt x="1666" y="751"/>
                    </a:lnTo>
                    <a:lnTo>
                      <a:pt x="1666" y="750"/>
                    </a:lnTo>
                    <a:lnTo>
                      <a:pt x="1669" y="750"/>
                    </a:lnTo>
                    <a:lnTo>
                      <a:pt x="1671" y="733"/>
                    </a:lnTo>
                    <a:lnTo>
                      <a:pt x="1671" y="732"/>
                    </a:lnTo>
                    <a:lnTo>
                      <a:pt x="1671" y="731"/>
                    </a:lnTo>
                    <a:lnTo>
                      <a:pt x="1670" y="728"/>
                    </a:lnTo>
                    <a:lnTo>
                      <a:pt x="1670" y="724"/>
                    </a:lnTo>
                    <a:lnTo>
                      <a:pt x="1665" y="724"/>
                    </a:lnTo>
                    <a:lnTo>
                      <a:pt x="1663" y="720"/>
                    </a:lnTo>
                    <a:lnTo>
                      <a:pt x="1661" y="717"/>
                    </a:lnTo>
                    <a:close/>
                    <a:moveTo>
                      <a:pt x="1586" y="750"/>
                    </a:moveTo>
                    <a:lnTo>
                      <a:pt x="1584" y="750"/>
                    </a:lnTo>
                    <a:lnTo>
                      <a:pt x="1584" y="751"/>
                    </a:lnTo>
                    <a:lnTo>
                      <a:pt x="1580" y="753"/>
                    </a:lnTo>
                    <a:lnTo>
                      <a:pt x="1578" y="754"/>
                    </a:lnTo>
                    <a:lnTo>
                      <a:pt x="1581" y="758"/>
                    </a:lnTo>
                    <a:lnTo>
                      <a:pt x="1587" y="762"/>
                    </a:lnTo>
                    <a:lnTo>
                      <a:pt x="1590" y="763"/>
                    </a:lnTo>
                    <a:lnTo>
                      <a:pt x="1593" y="770"/>
                    </a:lnTo>
                    <a:lnTo>
                      <a:pt x="1595" y="775"/>
                    </a:lnTo>
                    <a:lnTo>
                      <a:pt x="1598" y="776"/>
                    </a:lnTo>
                    <a:lnTo>
                      <a:pt x="1601" y="779"/>
                    </a:lnTo>
                    <a:lnTo>
                      <a:pt x="1602" y="779"/>
                    </a:lnTo>
                    <a:lnTo>
                      <a:pt x="1603" y="779"/>
                    </a:lnTo>
                    <a:lnTo>
                      <a:pt x="1610" y="776"/>
                    </a:lnTo>
                    <a:lnTo>
                      <a:pt x="1610" y="771"/>
                    </a:lnTo>
                    <a:lnTo>
                      <a:pt x="1610" y="762"/>
                    </a:lnTo>
                    <a:lnTo>
                      <a:pt x="1605" y="767"/>
                    </a:lnTo>
                    <a:lnTo>
                      <a:pt x="1603" y="767"/>
                    </a:lnTo>
                    <a:lnTo>
                      <a:pt x="1598" y="767"/>
                    </a:lnTo>
                    <a:lnTo>
                      <a:pt x="1599" y="765"/>
                    </a:lnTo>
                    <a:lnTo>
                      <a:pt x="1603" y="763"/>
                    </a:lnTo>
                    <a:lnTo>
                      <a:pt x="1603" y="761"/>
                    </a:lnTo>
                    <a:lnTo>
                      <a:pt x="1597" y="757"/>
                    </a:lnTo>
                    <a:lnTo>
                      <a:pt x="1589" y="754"/>
                    </a:lnTo>
                    <a:lnTo>
                      <a:pt x="1586" y="750"/>
                    </a:lnTo>
                    <a:close/>
                    <a:moveTo>
                      <a:pt x="1576" y="772"/>
                    </a:moveTo>
                    <a:lnTo>
                      <a:pt x="1574" y="772"/>
                    </a:lnTo>
                    <a:lnTo>
                      <a:pt x="1573" y="772"/>
                    </a:lnTo>
                    <a:lnTo>
                      <a:pt x="1572" y="774"/>
                    </a:lnTo>
                    <a:lnTo>
                      <a:pt x="1570" y="774"/>
                    </a:lnTo>
                    <a:lnTo>
                      <a:pt x="1568" y="779"/>
                    </a:lnTo>
                    <a:lnTo>
                      <a:pt x="1567" y="782"/>
                    </a:lnTo>
                    <a:lnTo>
                      <a:pt x="1563" y="784"/>
                    </a:lnTo>
                    <a:lnTo>
                      <a:pt x="1561" y="778"/>
                    </a:lnTo>
                    <a:lnTo>
                      <a:pt x="1563" y="774"/>
                    </a:lnTo>
                    <a:lnTo>
                      <a:pt x="1563" y="772"/>
                    </a:lnTo>
                    <a:lnTo>
                      <a:pt x="1564" y="772"/>
                    </a:lnTo>
                    <a:lnTo>
                      <a:pt x="1565" y="771"/>
                    </a:lnTo>
                    <a:lnTo>
                      <a:pt x="1564" y="770"/>
                    </a:lnTo>
                    <a:lnTo>
                      <a:pt x="1563" y="770"/>
                    </a:lnTo>
                    <a:lnTo>
                      <a:pt x="1557" y="772"/>
                    </a:lnTo>
                    <a:lnTo>
                      <a:pt x="1556" y="772"/>
                    </a:lnTo>
                    <a:lnTo>
                      <a:pt x="1556" y="775"/>
                    </a:lnTo>
                    <a:lnTo>
                      <a:pt x="1557" y="783"/>
                    </a:lnTo>
                    <a:lnTo>
                      <a:pt x="1556" y="788"/>
                    </a:lnTo>
                    <a:lnTo>
                      <a:pt x="1555" y="786"/>
                    </a:lnTo>
                    <a:lnTo>
                      <a:pt x="1553" y="784"/>
                    </a:lnTo>
                    <a:lnTo>
                      <a:pt x="1552" y="788"/>
                    </a:lnTo>
                    <a:lnTo>
                      <a:pt x="1551" y="791"/>
                    </a:lnTo>
                    <a:lnTo>
                      <a:pt x="1551" y="792"/>
                    </a:lnTo>
                    <a:lnTo>
                      <a:pt x="1556" y="797"/>
                    </a:lnTo>
                    <a:lnTo>
                      <a:pt x="1560" y="801"/>
                    </a:lnTo>
                    <a:lnTo>
                      <a:pt x="1561" y="801"/>
                    </a:lnTo>
                    <a:lnTo>
                      <a:pt x="1580" y="792"/>
                    </a:lnTo>
                    <a:lnTo>
                      <a:pt x="1582" y="789"/>
                    </a:lnTo>
                    <a:lnTo>
                      <a:pt x="1584" y="788"/>
                    </a:lnTo>
                    <a:lnTo>
                      <a:pt x="1585" y="782"/>
                    </a:lnTo>
                    <a:lnTo>
                      <a:pt x="1585" y="780"/>
                    </a:lnTo>
                    <a:lnTo>
                      <a:pt x="1584" y="779"/>
                    </a:lnTo>
                    <a:lnTo>
                      <a:pt x="1580" y="775"/>
                    </a:lnTo>
                    <a:lnTo>
                      <a:pt x="1576" y="772"/>
                    </a:lnTo>
                    <a:close/>
                    <a:moveTo>
                      <a:pt x="1628" y="827"/>
                    </a:moveTo>
                    <a:lnTo>
                      <a:pt x="1627" y="826"/>
                    </a:lnTo>
                    <a:lnTo>
                      <a:pt x="1625" y="826"/>
                    </a:lnTo>
                    <a:lnTo>
                      <a:pt x="1622" y="827"/>
                    </a:lnTo>
                    <a:lnTo>
                      <a:pt x="1622" y="830"/>
                    </a:lnTo>
                    <a:lnTo>
                      <a:pt x="1623" y="833"/>
                    </a:lnTo>
                    <a:lnTo>
                      <a:pt x="1624" y="831"/>
                    </a:lnTo>
                    <a:lnTo>
                      <a:pt x="1625" y="829"/>
                    </a:lnTo>
                    <a:lnTo>
                      <a:pt x="1628" y="827"/>
                    </a:lnTo>
                    <a:close/>
                    <a:moveTo>
                      <a:pt x="1606" y="854"/>
                    </a:moveTo>
                    <a:lnTo>
                      <a:pt x="1606" y="855"/>
                    </a:lnTo>
                    <a:lnTo>
                      <a:pt x="1607" y="854"/>
                    </a:lnTo>
                    <a:lnTo>
                      <a:pt x="1606" y="851"/>
                    </a:lnTo>
                    <a:lnTo>
                      <a:pt x="1605" y="850"/>
                    </a:lnTo>
                    <a:lnTo>
                      <a:pt x="1602" y="847"/>
                    </a:lnTo>
                    <a:lnTo>
                      <a:pt x="1601" y="848"/>
                    </a:lnTo>
                    <a:lnTo>
                      <a:pt x="1601" y="851"/>
                    </a:lnTo>
                    <a:lnTo>
                      <a:pt x="1601" y="852"/>
                    </a:lnTo>
                    <a:lnTo>
                      <a:pt x="1602" y="852"/>
                    </a:lnTo>
                    <a:lnTo>
                      <a:pt x="1606" y="854"/>
                    </a:lnTo>
                    <a:close/>
                    <a:moveTo>
                      <a:pt x="1796" y="436"/>
                    </a:moveTo>
                    <a:lnTo>
                      <a:pt x="1779" y="443"/>
                    </a:lnTo>
                    <a:lnTo>
                      <a:pt x="1777" y="440"/>
                    </a:lnTo>
                    <a:lnTo>
                      <a:pt x="1781" y="432"/>
                    </a:lnTo>
                    <a:lnTo>
                      <a:pt x="1784" y="425"/>
                    </a:lnTo>
                    <a:lnTo>
                      <a:pt x="1786" y="419"/>
                    </a:lnTo>
                    <a:lnTo>
                      <a:pt x="1792" y="418"/>
                    </a:lnTo>
                    <a:lnTo>
                      <a:pt x="1797" y="410"/>
                    </a:lnTo>
                    <a:lnTo>
                      <a:pt x="1802" y="401"/>
                    </a:lnTo>
                    <a:lnTo>
                      <a:pt x="1803" y="398"/>
                    </a:lnTo>
                    <a:lnTo>
                      <a:pt x="1810" y="405"/>
                    </a:lnTo>
                    <a:lnTo>
                      <a:pt x="1802" y="420"/>
                    </a:lnTo>
                    <a:lnTo>
                      <a:pt x="1802" y="422"/>
                    </a:lnTo>
                    <a:lnTo>
                      <a:pt x="1802" y="428"/>
                    </a:lnTo>
                    <a:lnTo>
                      <a:pt x="1801" y="435"/>
                    </a:lnTo>
                    <a:lnTo>
                      <a:pt x="1796" y="436"/>
                    </a:lnTo>
                    <a:close/>
                    <a:moveTo>
                      <a:pt x="1818" y="393"/>
                    </a:moveTo>
                    <a:lnTo>
                      <a:pt x="1822" y="394"/>
                    </a:lnTo>
                    <a:lnTo>
                      <a:pt x="1823" y="393"/>
                    </a:lnTo>
                    <a:lnTo>
                      <a:pt x="1823" y="394"/>
                    </a:lnTo>
                    <a:lnTo>
                      <a:pt x="1823" y="397"/>
                    </a:lnTo>
                    <a:lnTo>
                      <a:pt x="1821" y="397"/>
                    </a:lnTo>
                    <a:lnTo>
                      <a:pt x="1819" y="398"/>
                    </a:lnTo>
                    <a:lnTo>
                      <a:pt x="1813" y="394"/>
                    </a:lnTo>
                    <a:lnTo>
                      <a:pt x="1813" y="391"/>
                    </a:lnTo>
                    <a:lnTo>
                      <a:pt x="1815" y="390"/>
                    </a:lnTo>
                    <a:lnTo>
                      <a:pt x="1817" y="391"/>
                    </a:lnTo>
                    <a:lnTo>
                      <a:pt x="1818" y="393"/>
                    </a:lnTo>
                    <a:close/>
                    <a:moveTo>
                      <a:pt x="1766" y="398"/>
                    </a:moveTo>
                    <a:lnTo>
                      <a:pt x="1769" y="401"/>
                    </a:lnTo>
                    <a:lnTo>
                      <a:pt x="1769" y="398"/>
                    </a:lnTo>
                    <a:lnTo>
                      <a:pt x="1772" y="389"/>
                    </a:lnTo>
                    <a:lnTo>
                      <a:pt x="1780" y="388"/>
                    </a:lnTo>
                    <a:lnTo>
                      <a:pt x="1783" y="394"/>
                    </a:lnTo>
                    <a:lnTo>
                      <a:pt x="1788" y="393"/>
                    </a:lnTo>
                    <a:lnTo>
                      <a:pt x="1793" y="394"/>
                    </a:lnTo>
                    <a:lnTo>
                      <a:pt x="1794" y="395"/>
                    </a:lnTo>
                    <a:lnTo>
                      <a:pt x="1796" y="398"/>
                    </a:lnTo>
                    <a:lnTo>
                      <a:pt x="1796" y="403"/>
                    </a:lnTo>
                    <a:lnTo>
                      <a:pt x="1796" y="406"/>
                    </a:lnTo>
                    <a:lnTo>
                      <a:pt x="1792" y="410"/>
                    </a:lnTo>
                    <a:lnTo>
                      <a:pt x="1780" y="414"/>
                    </a:lnTo>
                    <a:lnTo>
                      <a:pt x="1779" y="418"/>
                    </a:lnTo>
                    <a:lnTo>
                      <a:pt x="1773" y="425"/>
                    </a:lnTo>
                    <a:lnTo>
                      <a:pt x="1767" y="441"/>
                    </a:lnTo>
                    <a:lnTo>
                      <a:pt x="1766" y="446"/>
                    </a:lnTo>
                    <a:lnTo>
                      <a:pt x="1764" y="450"/>
                    </a:lnTo>
                    <a:lnTo>
                      <a:pt x="1747" y="453"/>
                    </a:lnTo>
                    <a:lnTo>
                      <a:pt x="1738" y="445"/>
                    </a:lnTo>
                    <a:lnTo>
                      <a:pt x="1738" y="444"/>
                    </a:lnTo>
                    <a:lnTo>
                      <a:pt x="1737" y="443"/>
                    </a:lnTo>
                    <a:lnTo>
                      <a:pt x="1721" y="428"/>
                    </a:lnTo>
                    <a:lnTo>
                      <a:pt x="1712" y="425"/>
                    </a:lnTo>
                    <a:lnTo>
                      <a:pt x="1708" y="425"/>
                    </a:lnTo>
                    <a:lnTo>
                      <a:pt x="1709" y="416"/>
                    </a:lnTo>
                    <a:lnTo>
                      <a:pt x="1711" y="416"/>
                    </a:lnTo>
                    <a:lnTo>
                      <a:pt x="1721" y="419"/>
                    </a:lnTo>
                    <a:lnTo>
                      <a:pt x="1725" y="411"/>
                    </a:lnTo>
                    <a:lnTo>
                      <a:pt x="1717" y="407"/>
                    </a:lnTo>
                    <a:lnTo>
                      <a:pt x="1718" y="405"/>
                    </a:lnTo>
                    <a:lnTo>
                      <a:pt x="1724" y="395"/>
                    </a:lnTo>
                    <a:lnTo>
                      <a:pt x="1739" y="395"/>
                    </a:lnTo>
                    <a:lnTo>
                      <a:pt x="1742" y="395"/>
                    </a:lnTo>
                    <a:lnTo>
                      <a:pt x="1739" y="386"/>
                    </a:lnTo>
                    <a:lnTo>
                      <a:pt x="1738" y="385"/>
                    </a:lnTo>
                    <a:lnTo>
                      <a:pt x="1741" y="384"/>
                    </a:lnTo>
                    <a:lnTo>
                      <a:pt x="1746" y="378"/>
                    </a:lnTo>
                    <a:lnTo>
                      <a:pt x="1747" y="377"/>
                    </a:lnTo>
                    <a:lnTo>
                      <a:pt x="1754" y="380"/>
                    </a:lnTo>
                    <a:lnTo>
                      <a:pt x="1758" y="381"/>
                    </a:lnTo>
                    <a:lnTo>
                      <a:pt x="1758" y="390"/>
                    </a:lnTo>
                    <a:lnTo>
                      <a:pt x="1758" y="393"/>
                    </a:lnTo>
                    <a:lnTo>
                      <a:pt x="1763" y="397"/>
                    </a:lnTo>
                    <a:lnTo>
                      <a:pt x="1766" y="398"/>
                    </a:lnTo>
                    <a:close/>
                    <a:moveTo>
                      <a:pt x="1729" y="386"/>
                    </a:moveTo>
                    <a:lnTo>
                      <a:pt x="1722" y="390"/>
                    </a:lnTo>
                    <a:lnTo>
                      <a:pt x="1717" y="395"/>
                    </a:lnTo>
                    <a:lnTo>
                      <a:pt x="1713" y="398"/>
                    </a:lnTo>
                    <a:lnTo>
                      <a:pt x="1712" y="399"/>
                    </a:lnTo>
                    <a:lnTo>
                      <a:pt x="1707" y="407"/>
                    </a:lnTo>
                    <a:lnTo>
                      <a:pt x="1701" y="401"/>
                    </a:lnTo>
                    <a:lnTo>
                      <a:pt x="1700" y="401"/>
                    </a:lnTo>
                    <a:lnTo>
                      <a:pt x="1704" y="385"/>
                    </a:lnTo>
                    <a:lnTo>
                      <a:pt x="1704" y="384"/>
                    </a:lnTo>
                    <a:lnTo>
                      <a:pt x="1707" y="376"/>
                    </a:lnTo>
                    <a:lnTo>
                      <a:pt x="1712" y="377"/>
                    </a:lnTo>
                    <a:lnTo>
                      <a:pt x="1713" y="386"/>
                    </a:lnTo>
                    <a:lnTo>
                      <a:pt x="1716" y="386"/>
                    </a:lnTo>
                    <a:lnTo>
                      <a:pt x="1717" y="384"/>
                    </a:lnTo>
                    <a:lnTo>
                      <a:pt x="1722" y="376"/>
                    </a:lnTo>
                    <a:lnTo>
                      <a:pt x="1725" y="376"/>
                    </a:lnTo>
                    <a:lnTo>
                      <a:pt x="1729" y="386"/>
                    </a:lnTo>
                    <a:close/>
                    <a:moveTo>
                      <a:pt x="1911" y="389"/>
                    </a:moveTo>
                    <a:lnTo>
                      <a:pt x="1910" y="391"/>
                    </a:lnTo>
                    <a:lnTo>
                      <a:pt x="1912" y="390"/>
                    </a:lnTo>
                    <a:lnTo>
                      <a:pt x="1913" y="390"/>
                    </a:lnTo>
                    <a:lnTo>
                      <a:pt x="1916" y="389"/>
                    </a:lnTo>
                    <a:lnTo>
                      <a:pt x="1919" y="394"/>
                    </a:lnTo>
                    <a:lnTo>
                      <a:pt x="1917" y="394"/>
                    </a:lnTo>
                    <a:lnTo>
                      <a:pt x="1911" y="398"/>
                    </a:lnTo>
                    <a:lnTo>
                      <a:pt x="1911" y="401"/>
                    </a:lnTo>
                    <a:lnTo>
                      <a:pt x="1903" y="405"/>
                    </a:lnTo>
                    <a:lnTo>
                      <a:pt x="1899" y="407"/>
                    </a:lnTo>
                    <a:lnTo>
                      <a:pt x="1898" y="408"/>
                    </a:lnTo>
                    <a:lnTo>
                      <a:pt x="1893" y="401"/>
                    </a:lnTo>
                    <a:lnTo>
                      <a:pt x="1887" y="388"/>
                    </a:lnTo>
                    <a:lnTo>
                      <a:pt x="1890" y="386"/>
                    </a:lnTo>
                    <a:lnTo>
                      <a:pt x="1899" y="380"/>
                    </a:lnTo>
                    <a:lnTo>
                      <a:pt x="1904" y="389"/>
                    </a:lnTo>
                    <a:lnTo>
                      <a:pt x="1906" y="388"/>
                    </a:lnTo>
                    <a:lnTo>
                      <a:pt x="1906" y="386"/>
                    </a:lnTo>
                    <a:lnTo>
                      <a:pt x="1908" y="382"/>
                    </a:lnTo>
                    <a:lnTo>
                      <a:pt x="1913" y="372"/>
                    </a:lnTo>
                    <a:lnTo>
                      <a:pt x="1916" y="378"/>
                    </a:lnTo>
                    <a:lnTo>
                      <a:pt x="1915" y="381"/>
                    </a:lnTo>
                    <a:lnTo>
                      <a:pt x="1911" y="389"/>
                    </a:lnTo>
                    <a:close/>
                    <a:moveTo>
                      <a:pt x="1783" y="364"/>
                    </a:moveTo>
                    <a:lnTo>
                      <a:pt x="1783" y="373"/>
                    </a:lnTo>
                    <a:lnTo>
                      <a:pt x="1764" y="368"/>
                    </a:lnTo>
                    <a:lnTo>
                      <a:pt x="1768" y="356"/>
                    </a:lnTo>
                    <a:lnTo>
                      <a:pt x="1783" y="364"/>
                    </a:lnTo>
                    <a:close/>
                    <a:moveTo>
                      <a:pt x="1746" y="372"/>
                    </a:moveTo>
                    <a:lnTo>
                      <a:pt x="1746" y="373"/>
                    </a:lnTo>
                    <a:lnTo>
                      <a:pt x="1745" y="372"/>
                    </a:lnTo>
                    <a:lnTo>
                      <a:pt x="1731" y="360"/>
                    </a:lnTo>
                    <a:lnTo>
                      <a:pt x="1741" y="351"/>
                    </a:lnTo>
                    <a:lnTo>
                      <a:pt x="1741" y="350"/>
                    </a:lnTo>
                    <a:lnTo>
                      <a:pt x="1739" y="339"/>
                    </a:lnTo>
                    <a:lnTo>
                      <a:pt x="1743" y="336"/>
                    </a:lnTo>
                    <a:lnTo>
                      <a:pt x="1749" y="333"/>
                    </a:lnTo>
                    <a:lnTo>
                      <a:pt x="1750" y="331"/>
                    </a:lnTo>
                    <a:lnTo>
                      <a:pt x="1750" y="333"/>
                    </a:lnTo>
                    <a:lnTo>
                      <a:pt x="1751" y="335"/>
                    </a:lnTo>
                    <a:lnTo>
                      <a:pt x="1755" y="348"/>
                    </a:lnTo>
                    <a:lnTo>
                      <a:pt x="1755" y="350"/>
                    </a:lnTo>
                    <a:lnTo>
                      <a:pt x="1755" y="351"/>
                    </a:lnTo>
                    <a:lnTo>
                      <a:pt x="1746" y="372"/>
                    </a:lnTo>
                    <a:close/>
                    <a:moveTo>
                      <a:pt x="1886" y="361"/>
                    </a:moveTo>
                    <a:lnTo>
                      <a:pt x="1889" y="373"/>
                    </a:lnTo>
                    <a:lnTo>
                      <a:pt x="1881" y="380"/>
                    </a:lnTo>
                    <a:lnTo>
                      <a:pt x="1877" y="382"/>
                    </a:lnTo>
                    <a:lnTo>
                      <a:pt x="1874" y="384"/>
                    </a:lnTo>
                    <a:lnTo>
                      <a:pt x="1874" y="382"/>
                    </a:lnTo>
                    <a:lnTo>
                      <a:pt x="1874" y="377"/>
                    </a:lnTo>
                    <a:lnTo>
                      <a:pt x="1874" y="373"/>
                    </a:lnTo>
                    <a:lnTo>
                      <a:pt x="1873" y="372"/>
                    </a:lnTo>
                    <a:lnTo>
                      <a:pt x="1870" y="369"/>
                    </a:lnTo>
                    <a:lnTo>
                      <a:pt x="1865" y="378"/>
                    </a:lnTo>
                    <a:lnTo>
                      <a:pt x="1865" y="380"/>
                    </a:lnTo>
                    <a:lnTo>
                      <a:pt x="1864" y="381"/>
                    </a:lnTo>
                    <a:lnTo>
                      <a:pt x="1861" y="378"/>
                    </a:lnTo>
                    <a:lnTo>
                      <a:pt x="1858" y="376"/>
                    </a:lnTo>
                    <a:lnTo>
                      <a:pt x="1856" y="373"/>
                    </a:lnTo>
                    <a:lnTo>
                      <a:pt x="1856" y="359"/>
                    </a:lnTo>
                    <a:lnTo>
                      <a:pt x="1856" y="357"/>
                    </a:lnTo>
                    <a:lnTo>
                      <a:pt x="1856" y="348"/>
                    </a:lnTo>
                    <a:lnTo>
                      <a:pt x="1858" y="346"/>
                    </a:lnTo>
                    <a:lnTo>
                      <a:pt x="1862" y="342"/>
                    </a:lnTo>
                    <a:lnTo>
                      <a:pt x="1865" y="339"/>
                    </a:lnTo>
                    <a:lnTo>
                      <a:pt x="1866" y="333"/>
                    </a:lnTo>
                    <a:lnTo>
                      <a:pt x="1866" y="331"/>
                    </a:lnTo>
                    <a:lnTo>
                      <a:pt x="1870" y="330"/>
                    </a:lnTo>
                    <a:lnTo>
                      <a:pt x="1881" y="330"/>
                    </a:lnTo>
                    <a:lnTo>
                      <a:pt x="1886" y="333"/>
                    </a:lnTo>
                    <a:lnTo>
                      <a:pt x="1890" y="335"/>
                    </a:lnTo>
                    <a:lnTo>
                      <a:pt x="1886" y="361"/>
                    </a:lnTo>
                    <a:close/>
                    <a:moveTo>
                      <a:pt x="1798" y="353"/>
                    </a:moveTo>
                    <a:lnTo>
                      <a:pt x="1801" y="355"/>
                    </a:lnTo>
                    <a:lnTo>
                      <a:pt x="1802" y="353"/>
                    </a:lnTo>
                    <a:lnTo>
                      <a:pt x="1805" y="344"/>
                    </a:lnTo>
                    <a:lnTo>
                      <a:pt x="1806" y="346"/>
                    </a:lnTo>
                    <a:lnTo>
                      <a:pt x="1811" y="347"/>
                    </a:lnTo>
                    <a:lnTo>
                      <a:pt x="1810" y="355"/>
                    </a:lnTo>
                    <a:lnTo>
                      <a:pt x="1826" y="369"/>
                    </a:lnTo>
                    <a:lnTo>
                      <a:pt x="1827" y="369"/>
                    </a:lnTo>
                    <a:lnTo>
                      <a:pt x="1817" y="382"/>
                    </a:lnTo>
                    <a:lnTo>
                      <a:pt x="1817" y="384"/>
                    </a:lnTo>
                    <a:lnTo>
                      <a:pt x="1815" y="384"/>
                    </a:lnTo>
                    <a:lnTo>
                      <a:pt x="1807" y="382"/>
                    </a:lnTo>
                    <a:lnTo>
                      <a:pt x="1801" y="382"/>
                    </a:lnTo>
                    <a:lnTo>
                      <a:pt x="1800" y="382"/>
                    </a:lnTo>
                    <a:lnTo>
                      <a:pt x="1786" y="350"/>
                    </a:lnTo>
                    <a:lnTo>
                      <a:pt x="1776" y="342"/>
                    </a:lnTo>
                    <a:lnTo>
                      <a:pt x="1777" y="333"/>
                    </a:lnTo>
                    <a:lnTo>
                      <a:pt x="1777" y="331"/>
                    </a:lnTo>
                    <a:lnTo>
                      <a:pt x="1783" y="325"/>
                    </a:lnTo>
                    <a:lnTo>
                      <a:pt x="1784" y="322"/>
                    </a:lnTo>
                    <a:lnTo>
                      <a:pt x="1788" y="327"/>
                    </a:lnTo>
                    <a:lnTo>
                      <a:pt x="1789" y="333"/>
                    </a:lnTo>
                    <a:lnTo>
                      <a:pt x="1789" y="335"/>
                    </a:lnTo>
                    <a:lnTo>
                      <a:pt x="1796" y="343"/>
                    </a:lnTo>
                    <a:lnTo>
                      <a:pt x="1798" y="353"/>
                    </a:lnTo>
                    <a:close/>
                    <a:moveTo>
                      <a:pt x="1971" y="309"/>
                    </a:moveTo>
                    <a:lnTo>
                      <a:pt x="1971" y="310"/>
                    </a:lnTo>
                    <a:lnTo>
                      <a:pt x="1970" y="309"/>
                    </a:lnTo>
                    <a:lnTo>
                      <a:pt x="1965" y="305"/>
                    </a:lnTo>
                    <a:lnTo>
                      <a:pt x="1966" y="292"/>
                    </a:lnTo>
                    <a:lnTo>
                      <a:pt x="1966" y="291"/>
                    </a:lnTo>
                    <a:lnTo>
                      <a:pt x="1962" y="285"/>
                    </a:lnTo>
                    <a:lnTo>
                      <a:pt x="1966" y="278"/>
                    </a:lnTo>
                    <a:lnTo>
                      <a:pt x="1980" y="289"/>
                    </a:lnTo>
                    <a:lnTo>
                      <a:pt x="1971" y="309"/>
                    </a:lnTo>
                    <a:close/>
                    <a:moveTo>
                      <a:pt x="2732" y="283"/>
                    </a:moveTo>
                    <a:lnTo>
                      <a:pt x="2729" y="288"/>
                    </a:lnTo>
                    <a:lnTo>
                      <a:pt x="2734" y="288"/>
                    </a:lnTo>
                    <a:lnTo>
                      <a:pt x="2736" y="287"/>
                    </a:lnTo>
                    <a:lnTo>
                      <a:pt x="2737" y="289"/>
                    </a:lnTo>
                    <a:lnTo>
                      <a:pt x="2739" y="293"/>
                    </a:lnTo>
                    <a:lnTo>
                      <a:pt x="2721" y="310"/>
                    </a:lnTo>
                    <a:lnTo>
                      <a:pt x="2722" y="312"/>
                    </a:lnTo>
                    <a:lnTo>
                      <a:pt x="2712" y="312"/>
                    </a:lnTo>
                    <a:lnTo>
                      <a:pt x="2716" y="300"/>
                    </a:lnTo>
                    <a:lnTo>
                      <a:pt x="2717" y="296"/>
                    </a:lnTo>
                    <a:lnTo>
                      <a:pt x="2712" y="275"/>
                    </a:lnTo>
                    <a:lnTo>
                      <a:pt x="2721" y="274"/>
                    </a:lnTo>
                    <a:lnTo>
                      <a:pt x="2726" y="272"/>
                    </a:lnTo>
                    <a:lnTo>
                      <a:pt x="2729" y="276"/>
                    </a:lnTo>
                    <a:lnTo>
                      <a:pt x="2730" y="283"/>
                    </a:lnTo>
                    <a:lnTo>
                      <a:pt x="2732" y="283"/>
                    </a:lnTo>
                    <a:close/>
                    <a:moveTo>
                      <a:pt x="2076" y="281"/>
                    </a:moveTo>
                    <a:lnTo>
                      <a:pt x="2081" y="291"/>
                    </a:lnTo>
                    <a:lnTo>
                      <a:pt x="2086" y="300"/>
                    </a:lnTo>
                    <a:lnTo>
                      <a:pt x="2086" y="301"/>
                    </a:lnTo>
                    <a:lnTo>
                      <a:pt x="2076" y="301"/>
                    </a:lnTo>
                    <a:lnTo>
                      <a:pt x="2061" y="304"/>
                    </a:lnTo>
                    <a:lnTo>
                      <a:pt x="2060" y="304"/>
                    </a:lnTo>
                    <a:lnTo>
                      <a:pt x="2040" y="297"/>
                    </a:lnTo>
                    <a:lnTo>
                      <a:pt x="2039" y="297"/>
                    </a:lnTo>
                    <a:lnTo>
                      <a:pt x="2038" y="297"/>
                    </a:lnTo>
                    <a:lnTo>
                      <a:pt x="2031" y="291"/>
                    </a:lnTo>
                    <a:lnTo>
                      <a:pt x="2026" y="287"/>
                    </a:lnTo>
                    <a:lnTo>
                      <a:pt x="2027" y="283"/>
                    </a:lnTo>
                    <a:lnTo>
                      <a:pt x="2027" y="281"/>
                    </a:lnTo>
                    <a:lnTo>
                      <a:pt x="2029" y="281"/>
                    </a:lnTo>
                    <a:lnTo>
                      <a:pt x="2034" y="284"/>
                    </a:lnTo>
                    <a:lnTo>
                      <a:pt x="2038" y="276"/>
                    </a:lnTo>
                    <a:lnTo>
                      <a:pt x="2055" y="271"/>
                    </a:lnTo>
                    <a:lnTo>
                      <a:pt x="2060" y="270"/>
                    </a:lnTo>
                    <a:lnTo>
                      <a:pt x="2067" y="280"/>
                    </a:lnTo>
                    <a:lnTo>
                      <a:pt x="2068" y="280"/>
                    </a:lnTo>
                    <a:lnTo>
                      <a:pt x="2071" y="280"/>
                    </a:lnTo>
                    <a:lnTo>
                      <a:pt x="2076" y="281"/>
                    </a:lnTo>
                    <a:close/>
                    <a:moveTo>
                      <a:pt x="2129" y="227"/>
                    </a:moveTo>
                    <a:lnTo>
                      <a:pt x="2133" y="242"/>
                    </a:lnTo>
                    <a:lnTo>
                      <a:pt x="2131" y="245"/>
                    </a:lnTo>
                    <a:lnTo>
                      <a:pt x="2120" y="257"/>
                    </a:lnTo>
                    <a:lnTo>
                      <a:pt x="2107" y="274"/>
                    </a:lnTo>
                    <a:lnTo>
                      <a:pt x="2111" y="279"/>
                    </a:lnTo>
                    <a:lnTo>
                      <a:pt x="2109" y="281"/>
                    </a:lnTo>
                    <a:lnTo>
                      <a:pt x="2098" y="292"/>
                    </a:lnTo>
                    <a:lnTo>
                      <a:pt x="2093" y="288"/>
                    </a:lnTo>
                    <a:lnTo>
                      <a:pt x="2090" y="287"/>
                    </a:lnTo>
                    <a:lnTo>
                      <a:pt x="2090" y="284"/>
                    </a:lnTo>
                    <a:lnTo>
                      <a:pt x="2091" y="274"/>
                    </a:lnTo>
                    <a:lnTo>
                      <a:pt x="2093" y="262"/>
                    </a:lnTo>
                    <a:lnTo>
                      <a:pt x="2091" y="263"/>
                    </a:lnTo>
                    <a:lnTo>
                      <a:pt x="2086" y="270"/>
                    </a:lnTo>
                    <a:lnTo>
                      <a:pt x="2081" y="274"/>
                    </a:lnTo>
                    <a:lnTo>
                      <a:pt x="2073" y="270"/>
                    </a:lnTo>
                    <a:lnTo>
                      <a:pt x="2072" y="270"/>
                    </a:lnTo>
                    <a:lnTo>
                      <a:pt x="2072" y="266"/>
                    </a:lnTo>
                    <a:lnTo>
                      <a:pt x="2072" y="263"/>
                    </a:lnTo>
                    <a:lnTo>
                      <a:pt x="2072" y="262"/>
                    </a:lnTo>
                    <a:lnTo>
                      <a:pt x="2072" y="261"/>
                    </a:lnTo>
                    <a:lnTo>
                      <a:pt x="2071" y="255"/>
                    </a:lnTo>
                    <a:lnTo>
                      <a:pt x="2068" y="251"/>
                    </a:lnTo>
                    <a:lnTo>
                      <a:pt x="2071" y="245"/>
                    </a:lnTo>
                    <a:lnTo>
                      <a:pt x="2077" y="240"/>
                    </a:lnTo>
                    <a:lnTo>
                      <a:pt x="2078" y="237"/>
                    </a:lnTo>
                    <a:lnTo>
                      <a:pt x="2082" y="233"/>
                    </a:lnTo>
                    <a:lnTo>
                      <a:pt x="2086" y="234"/>
                    </a:lnTo>
                    <a:lnTo>
                      <a:pt x="2090" y="237"/>
                    </a:lnTo>
                    <a:lnTo>
                      <a:pt x="2091" y="233"/>
                    </a:lnTo>
                    <a:lnTo>
                      <a:pt x="2093" y="232"/>
                    </a:lnTo>
                    <a:lnTo>
                      <a:pt x="2093" y="230"/>
                    </a:lnTo>
                    <a:lnTo>
                      <a:pt x="2088" y="225"/>
                    </a:lnTo>
                    <a:lnTo>
                      <a:pt x="2089" y="224"/>
                    </a:lnTo>
                    <a:lnTo>
                      <a:pt x="2091" y="220"/>
                    </a:lnTo>
                    <a:lnTo>
                      <a:pt x="2095" y="227"/>
                    </a:lnTo>
                    <a:lnTo>
                      <a:pt x="2097" y="229"/>
                    </a:lnTo>
                    <a:lnTo>
                      <a:pt x="2098" y="232"/>
                    </a:lnTo>
                    <a:lnTo>
                      <a:pt x="2099" y="225"/>
                    </a:lnTo>
                    <a:lnTo>
                      <a:pt x="2099" y="221"/>
                    </a:lnTo>
                    <a:lnTo>
                      <a:pt x="2101" y="221"/>
                    </a:lnTo>
                    <a:lnTo>
                      <a:pt x="2115" y="213"/>
                    </a:lnTo>
                    <a:lnTo>
                      <a:pt x="2105" y="202"/>
                    </a:lnTo>
                    <a:lnTo>
                      <a:pt x="2107" y="200"/>
                    </a:lnTo>
                    <a:lnTo>
                      <a:pt x="2118" y="198"/>
                    </a:lnTo>
                    <a:lnTo>
                      <a:pt x="2123" y="213"/>
                    </a:lnTo>
                    <a:lnTo>
                      <a:pt x="2123" y="216"/>
                    </a:lnTo>
                    <a:lnTo>
                      <a:pt x="2123" y="220"/>
                    </a:lnTo>
                    <a:lnTo>
                      <a:pt x="2123" y="223"/>
                    </a:lnTo>
                    <a:lnTo>
                      <a:pt x="2129" y="227"/>
                    </a:lnTo>
                    <a:close/>
                    <a:moveTo>
                      <a:pt x="2095" y="262"/>
                    </a:moveTo>
                    <a:lnTo>
                      <a:pt x="2095" y="263"/>
                    </a:lnTo>
                    <a:lnTo>
                      <a:pt x="2097" y="263"/>
                    </a:lnTo>
                    <a:lnTo>
                      <a:pt x="2114" y="261"/>
                    </a:lnTo>
                    <a:lnTo>
                      <a:pt x="2116" y="259"/>
                    </a:lnTo>
                    <a:lnTo>
                      <a:pt x="2118" y="257"/>
                    </a:lnTo>
                    <a:lnTo>
                      <a:pt x="2120" y="254"/>
                    </a:lnTo>
                    <a:lnTo>
                      <a:pt x="2122" y="251"/>
                    </a:lnTo>
                    <a:lnTo>
                      <a:pt x="2122" y="250"/>
                    </a:lnTo>
                    <a:lnTo>
                      <a:pt x="2119" y="250"/>
                    </a:lnTo>
                    <a:lnTo>
                      <a:pt x="2115" y="251"/>
                    </a:lnTo>
                    <a:lnTo>
                      <a:pt x="2115" y="249"/>
                    </a:lnTo>
                    <a:lnTo>
                      <a:pt x="2114" y="245"/>
                    </a:lnTo>
                    <a:lnTo>
                      <a:pt x="2111" y="240"/>
                    </a:lnTo>
                    <a:lnTo>
                      <a:pt x="2111" y="238"/>
                    </a:lnTo>
                    <a:lnTo>
                      <a:pt x="2110" y="238"/>
                    </a:lnTo>
                    <a:lnTo>
                      <a:pt x="2107" y="238"/>
                    </a:lnTo>
                    <a:lnTo>
                      <a:pt x="2107" y="240"/>
                    </a:lnTo>
                    <a:lnTo>
                      <a:pt x="2099" y="249"/>
                    </a:lnTo>
                    <a:lnTo>
                      <a:pt x="2099" y="250"/>
                    </a:lnTo>
                    <a:lnTo>
                      <a:pt x="2097" y="253"/>
                    </a:lnTo>
                    <a:lnTo>
                      <a:pt x="2095" y="262"/>
                    </a:lnTo>
                    <a:close/>
                    <a:moveTo>
                      <a:pt x="2150" y="219"/>
                    </a:moveTo>
                    <a:lnTo>
                      <a:pt x="2145" y="219"/>
                    </a:lnTo>
                    <a:lnTo>
                      <a:pt x="2143" y="217"/>
                    </a:lnTo>
                    <a:lnTo>
                      <a:pt x="2137" y="216"/>
                    </a:lnTo>
                    <a:lnTo>
                      <a:pt x="2135" y="207"/>
                    </a:lnTo>
                    <a:lnTo>
                      <a:pt x="2128" y="192"/>
                    </a:lnTo>
                    <a:lnTo>
                      <a:pt x="2131" y="185"/>
                    </a:lnTo>
                    <a:lnTo>
                      <a:pt x="2127" y="179"/>
                    </a:lnTo>
                    <a:lnTo>
                      <a:pt x="2126" y="172"/>
                    </a:lnTo>
                    <a:lnTo>
                      <a:pt x="2128" y="162"/>
                    </a:lnTo>
                    <a:lnTo>
                      <a:pt x="2129" y="162"/>
                    </a:lnTo>
                    <a:lnTo>
                      <a:pt x="2137" y="160"/>
                    </a:lnTo>
                    <a:lnTo>
                      <a:pt x="2141" y="158"/>
                    </a:lnTo>
                    <a:lnTo>
                      <a:pt x="2144" y="166"/>
                    </a:lnTo>
                    <a:lnTo>
                      <a:pt x="2150" y="168"/>
                    </a:lnTo>
                    <a:lnTo>
                      <a:pt x="2162" y="172"/>
                    </a:lnTo>
                    <a:lnTo>
                      <a:pt x="2167" y="182"/>
                    </a:lnTo>
                    <a:lnTo>
                      <a:pt x="2170" y="187"/>
                    </a:lnTo>
                    <a:lnTo>
                      <a:pt x="2162" y="213"/>
                    </a:lnTo>
                    <a:lnTo>
                      <a:pt x="2153" y="217"/>
                    </a:lnTo>
                    <a:lnTo>
                      <a:pt x="2150" y="219"/>
                    </a:lnTo>
                    <a:close/>
                    <a:moveTo>
                      <a:pt x="2095" y="137"/>
                    </a:moveTo>
                    <a:lnTo>
                      <a:pt x="2111" y="153"/>
                    </a:lnTo>
                    <a:lnTo>
                      <a:pt x="2103" y="160"/>
                    </a:lnTo>
                    <a:lnTo>
                      <a:pt x="2090" y="185"/>
                    </a:lnTo>
                    <a:lnTo>
                      <a:pt x="2088" y="190"/>
                    </a:lnTo>
                    <a:lnTo>
                      <a:pt x="2086" y="195"/>
                    </a:lnTo>
                    <a:lnTo>
                      <a:pt x="2084" y="199"/>
                    </a:lnTo>
                    <a:lnTo>
                      <a:pt x="2082" y="202"/>
                    </a:lnTo>
                    <a:lnTo>
                      <a:pt x="2074" y="219"/>
                    </a:lnTo>
                    <a:lnTo>
                      <a:pt x="2065" y="220"/>
                    </a:lnTo>
                    <a:lnTo>
                      <a:pt x="2069" y="227"/>
                    </a:lnTo>
                    <a:lnTo>
                      <a:pt x="2056" y="232"/>
                    </a:lnTo>
                    <a:lnTo>
                      <a:pt x="2052" y="233"/>
                    </a:lnTo>
                    <a:lnTo>
                      <a:pt x="2051" y="234"/>
                    </a:lnTo>
                    <a:lnTo>
                      <a:pt x="2044" y="229"/>
                    </a:lnTo>
                    <a:lnTo>
                      <a:pt x="2040" y="240"/>
                    </a:lnTo>
                    <a:lnTo>
                      <a:pt x="2018" y="246"/>
                    </a:lnTo>
                    <a:lnTo>
                      <a:pt x="2014" y="240"/>
                    </a:lnTo>
                    <a:lnTo>
                      <a:pt x="2013" y="247"/>
                    </a:lnTo>
                    <a:lnTo>
                      <a:pt x="2012" y="247"/>
                    </a:lnTo>
                    <a:lnTo>
                      <a:pt x="2009" y="249"/>
                    </a:lnTo>
                    <a:lnTo>
                      <a:pt x="2002" y="251"/>
                    </a:lnTo>
                    <a:lnTo>
                      <a:pt x="2001" y="244"/>
                    </a:lnTo>
                    <a:lnTo>
                      <a:pt x="2000" y="240"/>
                    </a:lnTo>
                    <a:lnTo>
                      <a:pt x="2012" y="220"/>
                    </a:lnTo>
                    <a:lnTo>
                      <a:pt x="2009" y="216"/>
                    </a:lnTo>
                    <a:lnTo>
                      <a:pt x="2001" y="217"/>
                    </a:lnTo>
                    <a:lnTo>
                      <a:pt x="1999" y="223"/>
                    </a:lnTo>
                    <a:lnTo>
                      <a:pt x="1997" y="223"/>
                    </a:lnTo>
                    <a:lnTo>
                      <a:pt x="1991" y="224"/>
                    </a:lnTo>
                    <a:lnTo>
                      <a:pt x="1988" y="224"/>
                    </a:lnTo>
                    <a:lnTo>
                      <a:pt x="1987" y="220"/>
                    </a:lnTo>
                    <a:lnTo>
                      <a:pt x="1987" y="215"/>
                    </a:lnTo>
                    <a:lnTo>
                      <a:pt x="1983" y="211"/>
                    </a:lnTo>
                    <a:lnTo>
                      <a:pt x="1983" y="204"/>
                    </a:lnTo>
                    <a:lnTo>
                      <a:pt x="2000" y="208"/>
                    </a:lnTo>
                    <a:lnTo>
                      <a:pt x="2004" y="206"/>
                    </a:lnTo>
                    <a:lnTo>
                      <a:pt x="2002" y="199"/>
                    </a:lnTo>
                    <a:lnTo>
                      <a:pt x="2008" y="196"/>
                    </a:lnTo>
                    <a:lnTo>
                      <a:pt x="2014" y="202"/>
                    </a:lnTo>
                    <a:lnTo>
                      <a:pt x="2016" y="195"/>
                    </a:lnTo>
                    <a:lnTo>
                      <a:pt x="2017" y="186"/>
                    </a:lnTo>
                    <a:lnTo>
                      <a:pt x="2025" y="192"/>
                    </a:lnTo>
                    <a:lnTo>
                      <a:pt x="2031" y="185"/>
                    </a:lnTo>
                    <a:lnTo>
                      <a:pt x="2040" y="191"/>
                    </a:lnTo>
                    <a:lnTo>
                      <a:pt x="2039" y="194"/>
                    </a:lnTo>
                    <a:lnTo>
                      <a:pt x="2037" y="202"/>
                    </a:lnTo>
                    <a:lnTo>
                      <a:pt x="2035" y="203"/>
                    </a:lnTo>
                    <a:lnTo>
                      <a:pt x="2037" y="203"/>
                    </a:lnTo>
                    <a:lnTo>
                      <a:pt x="2043" y="203"/>
                    </a:lnTo>
                    <a:lnTo>
                      <a:pt x="2047" y="203"/>
                    </a:lnTo>
                    <a:lnTo>
                      <a:pt x="2048" y="203"/>
                    </a:lnTo>
                    <a:lnTo>
                      <a:pt x="2050" y="202"/>
                    </a:lnTo>
                    <a:lnTo>
                      <a:pt x="2055" y="199"/>
                    </a:lnTo>
                    <a:lnTo>
                      <a:pt x="2054" y="198"/>
                    </a:lnTo>
                    <a:lnTo>
                      <a:pt x="2050" y="191"/>
                    </a:lnTo>
                    <a:lnTo>
                      <a:pt x="2050" y="186"/>
                    </a:lnTo>
                    <a:lnTo>
                      <a:pt x="2050" y="183"/>
                    </a:lnTo>
                    <a:lnTo>
                      <a:pt x="2046" y="179"/>
                    </a:lnTo>
                    <a:lnTo>
                      <a:pt x="2042" y="175"/>
                    </a:lnTo>
                    <a:lnTo>
                      <a:pt x="2043" y="174"/>
                    </a:lnTo>
                    <a:lnTo>
                      <a:pt x="2050" y="169"/>
                    </a:lnTo>
                    <a:lnTo>
                      <a:pt x="2050" y="170"/>
                    </a:lnTo>
                    <a:lnTo>
                      <a:pt x="2061" y="177"/>
                    </a:lnTo>
                    <a:lnTo>
                      <a:pt x="2063" y="185"/>
                    </a:lnTo>
                    <a:lnTo>
                      <a:pt x="2068" y="189"/>
                    </a:lnTo>
                    <a:lnTo>
                      <a:pt x="2072" y="183"/>
                    </a:lnTo>
                    <a:lnTo>
                      <a:pt x="2082" y="173"/>
                    </a:lnTo>
                    <a:lnTo>
                      <a:pt x="2078" y="169"/>
                    </a:lnTo>
                    <a:lnTo>
                      <a:pt x="2071" y="161"/>
                    </a:lnTo>
                    <a:lnTo>
                      <a:pt x="2072" y="160"/>
                    </a:lnTo>
                    <a:lnTo>
                      <a:pt x="2076" y="153"/>
                    </a:lnTo>
                    <a:lnTo>
                      <a:pt x="2082" y="156"/>
                    </a:lnTo>
                    <a:lnTo>
                      <a:pt x="2084" y="151"/>
                    </a:lnTo>
                    <a:lnTo>
                      <a:pt x="2086" y="151"/>
                    </a:lnTo>
                    <a:lnTo>
                      <a:pt x="2088" y="151"/>
                    </a:lnTo>
                    <a:lnTo>
                      <a:pt x="2090" y="152"/>
                    </a:lnTo>
                    <a:lnTo>
                      <a:pt x="2093" y="143"/>
                    </a:lnTo>
                    <a:lnTo>
                      <a:pt x="2095" y="137"/>
                    </a:lnTo>
                    <a:close/>
                    <a:moveTo>
                      <a:pt x="2794" y="126"/>
                    </a:moveTo>
                    <a:lnTo>
                      <a:pt x="2793" y="127"/>
                    </a:lnTo>
                    <a:lnTo>
                      <a:pt x="2792" y="126"/>
                    </a:lnTo>
                    <a:lnTo>
                      <a:pt x="2787" y="119"/>
                    </a:lnTo>
                    <a:lnTo>
                      <a:pt x="2788" y="118"/>
                    </a:lnTo>
                    <a:lnTo>
                      <a:pt x="2792" y="123"/>
                    </a:lnTo>
                    <a:lnTo>
                      <a:pt x="2793" y="123"/>
                    </a:lnTo>
                    <a:lnTo>
                      <a:pt x="2794" y="126"/>
                    </a:lnTo>
                    <a:close/>
                    <a:moveTo>
                      <a:pt x="2152" y="96"/>
                    </a:moveTo>
                    <a:lnTo>
                      <a:pt x="2152" y="101"/>
                    </a:lnTo>
                    <a:lnTo>
                      <a:pt x="2162" y="98"/>
                    </a:lnTo>
                    <a:lnTo>
                      <a:pt x="2165" y="105"/>
                    </a:lnTo>
                    <a:lnTo>
                      <a:pt x="2156" y="109"/>
                    </a:lnTo>
                    <a:lnTo>
                      <a:pt x="2154" y="113"/>
                    </a:lnTo>
                    <a:lnTo>
                      <a:pt x="2152" y="115"/>
                    </a:lnTo>
                    <a:lnTo>
                      <a:pt x="2139" y="107"/>
                    </a:lnTo>
                    <a:lnTo>
                      <a:pt x="2140" y="105"/>
                    </a:lnTo>
                    <a:lnTo>
                      <a:pt x="2144" y="101"/>
                    </a:lnTo>
                    <a:lnTo>
                      <a:pt x="2136" y="94"/>
                    </a:lnTo>
                    <a:lnTo>
                      <a:pt x="2140" y="86"/>
                    </a:lnTo>
                    <a:lnTo>
                      <a:pt x="2148" y="85"/>
                    </a:lnTo>
                    <a:lnTo>
                      <a:pt x="2160" y="90"/>
                    </a:lnTo>
                    <a:lnTo>
                      <a:pt x="2152" y="96"/>
                    </a:lnTo>
                    <a:close/>
                    <a:moveTo>
                      <a:pt x="2213" y="55"/>
                    </a:moveTo>
                    <a:lnTo>
                      <a:pt x="2212" y="73"/>
                    </a:lnTo>
                    <a:lnTo>
                      <a:pt x="2198" y="67"/>
                    </a:lnTo>
                    <a:lnTo>
                      <a:pt x="2205" y="51"/>
                    </a:lnTo>
                    <a:lnTo>
                      <a:pt x="2213" y="55"/>
                    </a:lnTo>
                    <a:close/>
                    <a:moveTo>
                      <a:pt x="2292" y="22"/>
                    </a:moveTo>
                    <a:lnTo>
                      <a:pt x="2290" y="34"/>
                    </a:lnTo>
                    <a:lnTo>
                      <a:pt x="2296" y="34"/>
                    </a:lnTo>
                    <a:lnTo>
                      <a:pt x="2307" y="31"/>
                    </a:lnTo>
                    <a:lnTo>
                      <a:pt x="2309" y="31"/>
                    </a:lnTo>
                    <a:lnTo>
                      <a:pt x="2314" y="35"/>
                    </a:lnTo>
                    <a:lnTo>
                      <a:pt x="2304" y="47"/>
                    </a:lnTo>
                    <a:lnTo>
                      <a:pt x="2313" y="58"/>
                    </a:lnTo>
                    <a:lnTo>
                      <a:pt x="2315" y="60"/>
                    </a:lnTo>
                    <a:lnTo>
                      <a:pt x="2321" y="55"/>
                    </a:lnTo>
                    <a:lnTo>
                      <a:pt x="2325" y="47"/>
                    </a:lnTo>
                    <a:lnTo>
                      <a:pt x="2327" y="46"/>
                    </a:lnTo>
                    <a:lnTo>
                      <a:pt x="2330" y="46"/>
                    </a:lnTo>
                    <a:lnTo>
                      <a:pt x="2331" y="58"/>
                    </a:lnTo>
                    <a:lnTo>
                      <a:pt x="2318" y="69"/>
                    </a:lnTo>
                    <a:lnTo>
                      <a:pt x="2314" y="73"/>
                    </a:lnTo>
                    <a:lnTo>
                      <a:pt x="2309" y="73"/>
                    </a:lnTo>
                    <a:lnTo>
                      <a:pt x="2293" y="72"/>
                    </a:lnTo>
                    <a:lnTo>
                      <a:pt x="2293" y="77"/>
                    </a:lnTo>
                    <a:lnTo>
                      <a:pt x="2293" y="80"/>
                    </a:lnTo>
                    <a:lnTo>
                      <a:pt x="2283" y="86"/>
                    </a:lnTo>
                    <a:lnTo>
                      <a:pt x="2283" y="88"/>
                    </a:lnTo>
                    <a:lnTo>
                      <a:pt x="2279" y="84"/>
                    </a:lnTo>
                    <a:lnTo>
                      <a:pt x="2267" y="73"/>
                    </a:lnTo>
                    <a:lnTo>
                      <a:pt x="2267" y="72"/>
                    </a:lnTo>
                    <a:lnTo>
                      <a:pt x="2276" y="65"/>
                    </a:lnTo>
                    <a:lnTo>
                      <a:pt x="2275" y="65"/>
                    </a:lnTo>
                    <a:lnTo>
                      <a:pt x="2275" y="64"/>
                    </a:lnTo>
                    <a:lnTo>
                      <a:pt x="2273" y="63"/>
                    </a:lnTo>
                    <a:lnTo>
                      <a:pt x="2270" y="64"/>
                    </a:lnTo>
                    <a:lnTo>
                      <a:pt x="2266" y="65"/>
                    </a:lnTo>
                    <a:lnTo>
                      <a:pt x="2256" y="68"/>
                    </a:lnTo>
                    <a:lnTo>
                      <a:pt x="2254" y="69"/>
                    </a:lnTo>
                    <a:lnTo>
                      <a:pt x="2254" y="68"/>
                    </a:lnTo>
                    <a:lnTo>
                      <a:pt x="2250" y="50"/>
                    </a:lnTo>
                    <a:lnTo>
                      <a:pt x="2253" y="50"/>
                    </a:lnTo>
                    <a:lnTo>
                      <a:pt x="2275" y="45"/>
                    </a:lnTo>
                    <a:lnTo>
                      <a:pt x="2285" y="50"/>
                    </a:lnTo>
                    <a:lnTo>
                      <a:pt x="2287" y="45"/>
                    </a:lnTo>
                    <a:lnTo>
                      <a:pt x="2288" y="43"/>
                    </a:lnTo>
                    <a:lnTo>
                      <a:pt x="2270" y="30"/>
                    </a:lnTo>
                    <a:lnTo>
                      <a:pt x="2272" y="26"/>
                    </a:lnTo>
                    <a:lnTo>
                      <a:pt x="2273" y="25"/>
                    </a:lnTo>
                    <a:lnTo>
                      <a:pt x="2292" y="22"/>
                    </a:lnTo>
                    <a:close/>
                    <a:moveTo>
                      <a:pt x="2506" y="7"/>
                    </a:moveTo>
                    <a:lnTo>
                      <a:pt x="2504" y="14"/>
                    </a:lnTo>
                    <a:lnTo>
                      <a:pt x="2504" y="21"/>
                    </a:lnTo>
                    <a:lnTo>
                      <a:pt x="2504" y="30"/>
                    </a:lnTo>
                    <a:lnTo>
                      <a:pt x="2505" y="29"/>
                    </a:lnTo>
                    <a:lnTo>
                      <a:pt x="2513" y="21"/>
                    </a:lnTo>
                    <a:lnTo>
                      <a:pt x="2514" y="21"/>
                    </a:lnTo>
                    <a:lnTo>
                      <a:pt x="2530" y="21"/>
                    </a:lnTo>
                    <a:lnTo>
                      <a:pt x="2531" y="21"/>
                    </a:lnTo>
                    <a:lnTo>
                      <a:pt x="2535" y="34"/>
                    </a:lnTo>
                    <a:lnTo>
                      <a:pt x="2529" y="50"/>
                    </a:lnTo>
                    <a:lnTo>
                      <a:pt x="2533" y="52"/>
                    </a:lnTo>
                    <a:lnTo>
                      <a:pt x="2531" y="59"/>
                    </a:lnTo>
                    <a:lnTo>
                      <a:pt x="2530" y="65"/>
                    </a:lnTo>
                    <a:lnTo>
                      <a:pt x="2529" y="65"/>
                    </a:lnTo>
                    <a:lnTo>
                      <a:pt x="2518" y="68"/>
                    </a:lnTo>
                    <a:lnTo>
                      <a:pt x="2523" y="73"/>
                    </a:lnTo>
                    <a:lnTo>
                      <a:pt x="2506" y="80"/>
                    </a:lnTo>
                    <a:lnTo>
                      <a:pt x="2505" y="80"/>
                    </a:lnTo>
                    <a:lnTo>
                      <a:pt x="2497" y="76"/>
                    </a:lnTo>
                    <a:lnTo>
                      <a:pt x="2486" y="83"/>
                    </a:lnTo>
                    <a:lnTo>
                      <a:pt x="2483" y="89"/>
                    </a:lnTo>
                    <a:lnTo>
                      <a:pt x="2483" y="96"/>
                    </a:lnTo>
                    <a:lnTo>
                      <a:pt x="2487" y="93"/>
                    </a:lnTo>
                    <a:lnTo>
                      <a:pt x="2495" y="90"/>
                    </a:lnTo>
                    <a:lnTo>
                      <a:pt x="2510" y="92"/>
                    </a:lnTo>
                    <a:lnTo>
                      <a:pt x="2512" y="96"/>
                    </a:lnTo>
                    <a:lnTo>
                      <a:pt x="2504" y="107"/>
                    </a:lnTo>
                    <a:lnTo>
                      <a:pt x="2496" y="118"/>
                    </a:lnTo>
                    <a:lnTo>
                      <a:pt x="2487" y="127"/>
                    </a:lnTo>
                    <a:lnTo>
                      <a:pt x="2479" y="132"/>
                    </a:lnTo>
                    <a:lnTo>
                      <a:pt x="2478" y="134"/>
                    </a:lnTo>
                    <a:lnTo>
                      <a:pt x="2476" y="134"/>
                    </a:lnTo>
                    <a:lnTo>
                      <a:pt x="2480" y="134"/>
                    </a:lnTo>
                    <a:lnTo>
                      <a:pt x="2484" y="134"/>
                    </a:lnTo>
                    <a:lnTo>
                      <a:pt x="2487" y="134"/>
                    </a:lnTo>
                    <a:lnTo>
                      <a:pt x="2506" y="119"/>
                    </a:lnTo>
                    <a:lnTo>
                      <a:pt x="2520" y="107"/>
                    </a:lnTo>
                    <a:lnTo>
                      <a:pt x="2527" y="96"/>
                    </a:lnTo>
                    <a:lnTo>
                      <a:pt x="2529" y="98"/>
                    </a:lnTo>
                    <a:lnTo>
                      <a:pt x="2533" y="109"/>
                    </a:lnTo>
                    <a:lnTo>
                      <a:pt x="2534" y="111"/>
                    </a:lnTo>
                    <a:lnTo>
                      <a:pt x="2533" y="115"/>
                    </a:lnTo>
                    <a:lnTo>
                      <a:pt x="2527" y="130"/>
                    </a:lnTo>
                    <a:lnTo>
                      <a:pt x="2517" y="145"/>
                    </a:lnTo>
                    <a:lnTo>
                      <a:pt x="2516" y="147"/>
                    </a:lnTo>
                    <a:lnTo>
                      <a:pt x="2508" y="157"/>
                    </a:lnTo>
                    <a:lnTo>
                      <a:pt x="2504" y="165"/>
                    </a:lnTo>
                    <a:lnTo>
                      <a:pt x="2503" y="168"/>
                    </a:lnTo>
                    <a:lnTo>
                      <a:pt x="2501" y="169"/>
                    </a:lnTo>
                    <a:lnTo>
                      <a:pt x="2504" y="172"/>
                    </a:lnTo>
                    <a:lnTo>
                      <a:pt x="2506" y="175"/>
                    </a:lnTo>
                    <a:lnTo>
                      <a:pt x="2508" y="172"/>
                    </a:lnTo>
                    <a:lnTo>
                      <a:pt x="2510" y="165"/>
                    </a:lnTo>
                    <a:lnTo>
                      <a:pt x="2512" y="161"/>
                    </a:lnTo>
                    <a:lnTo>
                      <a:pt x="2523" y="157"/>
                    </a:lnTo>
                    <a:lnTo>
                      <a:pt x="2526" y="156"/>
                    </a:lnTo>
                    <a:lnTo>
                      <a:pt x="2529" y="157"/>
                    </a:lnTo>
                    <a:lnTo>
                      <a:pt x="2526" y="161"/>
                    </a:lnTo>
                    <a:lnTo>
                      <a:pt x="2521" y="170"/>
                    </a:lnTo>
                    <a:lnTo>
                      <a:pt x="2520" y="170"/>
                    </a:lnTo>
                    <a:lnTo>
                      <a:pt x="2521" y="170"/>
                    </a:lnTo>
                    <a:lnTo>
                      <a:pt x="2523" y="173"/>
                    </a:lnTo>
                    <a:lnTo>
                      <a:pt x="2531" y="164"/>
                    </a:lnTo>
                    <a:lnTo>
                      <a:pt x="2533" y="161"/>
                    </a:lnTo>
                    <a:lnTo>
                      <a:pt x="2538" y="151"/>
                    </a:lnTo>
                    <a:lnTo>
                      <a:pt x="2539" y="149"/>
                    </a:lnTo>
                    <a:lnTo>
                      <a:pt x="2546" y="148"/>
                    </a:lnTo>
                    <a:lnTo>
                      <a:pt x="2547" y="147"/>
                    </a:lnTo>
                    <a:lnTo>
                      <a:pt x="2548" y="147"/>
                    </a:lnTo>
                    <a:lnTo>
                      <a:pt x="2548" y="148"/>
                    </a:lnTo>
                    <a:lnTo>
                      <a:pt x="2541" y="165"/>
                    </a:lnTo>
                    <a:lnTo>
                      <a:pt x="2539" y="189"/>
                    </a:lnTo>
                    <a:lnTo>
                      <a:pt x="2539" y="204"/>
                    </a:lnTo>
                    <a:lnTo>
                      <a:pt x="2541" y="216"/>
                    </a:lnTo>
                    <a:lnTo>
                      <a:pt x="2544" y="232"/>
                    </a:lnTo>
                    <a:lnTo>
                      <a:pt x="2551" y="233"/>
                    </a:lnTo>
                    <a:lnTo>
                      <a:pt x="2551" y="232"/>
                    </a:lnTo>
                    <a:lnTo>
                      <a:pt x="2548" y="223"/>
                    </a:lnTo>
                    <a:lnTo>
                      <a:pt x="2547" y="215"/>
                    </a:lnTo>
                    <a:lnTo>
                      <a:pt x="2546" y="211"/>
                    </a:lnTo>
                    <a:lnTo>
                      <a:pt x="2546" y="199"/>
                    </a:lnTo>
                    <a:lnTo>
                      <a:pt x="2546" y="194"/>
                    </a:lnTo>
                    <a:lnTo>
                      <a:pt x="2543" y="179"/>
                    </a:lnTo>
                    <a:lnTo>
                      <a:pt x="2548" y="172"/>
                    </a:lnTo>
                    <a:lnTo>
                      <a:pt x="2550" y="160"/>
                    </a:lnTo>
                    <a:lnTo>
                      <a:pt x="2552" y="155"/>
                    </a:lnTo>
                    <a:lnTo>
                      <a:pt x="2554" y="153"/>
                    </a:lnTo>
                    <a:lnTo>
                      <a:pt x="2560" y="161"/>
                    </a:lnTo>
                    <a:lnTo>
                      <a:pt x="2561" y="157"/>
                    </a:lnTo>
                    <a:lnTo>
                      <a:pt x="2561" y="153"/>
                    </a:lnTo>
                    <a:lnTo>
                      <a:pt x="2561" y="152"/>
                    </a:lnTo>
                    <a:lnTo>
                      <a:pt x="2563" y="144"/>
                    </a:lnTo>
                    <a:lnTo>
                      <a:pt x="2561" y="144"/>
                    </a:lnTo>
                    <a:lnTo>
                      <a:pt x="2551" y="140"/>
                    </a:lnTo>
                    <a:lnTo>
                      <a:pt x="2550" y="127"/>
                    </a:lnTo>
                    <a:lnTo>
                      <a:pt x="2550" y="126"/>
                    </a:lnTo>
                    <a:lnTo>
                      <a:pt x="2551" y="118"/>
                    </a:lnTo>
                    <a:lnTo>
                      <a:pt x="2551" y="117"/>
                    </a:lnTo>
                    <a:lnTo>
                      <a:pt x="2551" y="103"/>
                    </a:lnTo>
                    <a:lnTo>
                      <a:pt x="2550" y="101"/>
                    </a:lnTo>
                    <a:lnTo>
                      <a:pt x="2558" y="100"/>
                    </a:lnTo>
                    <a:lnTo>
                      <a:pt x="2559" y="100"/>
                    </a:lnTo>
                    <a:lnTo>
                      <a:pt x="2560" y="100"/>
                    </a:lnTo>
                    <a:lnTo>
                      <a:pt x="2558" y="97"/>
                    </a:lnTo>
                    <a:lnTo>
                      <a:pt x="2552" y="93"/>
                    </a:lnTo>
                    <a:lnTo>
                      <a:pt x="2552" y="83"/>
                    </a:lnTo>
                    <a:lnTo>
                      <a:pt x="2554" y="75"/>
                    </a:lnTo>
                    <a:lnTo>
                      <a:pt x="2555" y="68"/>
                    </a:lnTo>
                    <a:lnTo>
                      <a:pt x="2559" y="59"/>
                    </a:lnTo>
                    <a:lnTo>
                      <a:pt x="2561" y="51"/>
                    </a:lnTo>
                    <a:lnTo>
                      <a:pt x="2561" y="50"/>
                    </a:lnTo>
                    <a:lnTo>
                      <a:pt x="2563" y="47"/>
                    </a:lnTo>
                    <a:lnTo>
                      <a:pt x="2572" y="43"/>
                    </a:lnTo>
                    <a:lnTo>
                      <a:pt x="2578" y="41"/>
                    </a:lnTo>
                    <a:lnTo>
                      <a:pt x="2581" y="39"/>
                    </a:lnTo>
                    <a:lnTo>
                      <a:pt x="2588" y="42"/>
                    </a:lnTo>
                    <a:lnTo>
                      <a:pt x="2592" y="43"/>
                    </a:lnTo>
                    <a:lnTo>
                      <a:pt x="2601" y="43"/>
                    </a:lnTo>
                    <a:lnTo>
                      <a:pt x="2602" y="43"/>
                    </a:lnTo>
                    <a:lnTo>
                      <a:pt x="2607" y="52"/>
                    </a:lnTo>
                    <a:lnTo>
                      <a:pt x="2618" y="55"/>
                    </a:lnTo>
                    <a:lnTo>
                      <a:pt x="2613" y="68"/>
                    </a:lnTo>
                    <a:lnTo>
                      <a:pt x="2623" y="69"/>
                    </a:lnTo>
                    <a:lnTo>
                      <a:pt x="2619" y="77"/>
                    </a:lnTo>
                    <a:lnTo>
                      <a:pt x="2616" y="83"/>
                    </a:lnTo>
                    <a:lnTo>
                      <a:pt x="2615" y="92"/>
                    </a:lnTo>
                    <a:lnTo>
                      <a:pt x="2626" y="81"/>
                    </a:lnTo>
                    <a:lnTo>
                      <a:pt x="2637" y="75"/>
                    </a:lnTo>
                    <a:lnTo>
                      <a:pt x="2640" y="72"/>
                    </a:lnTo>
                    <a:lnTo>
                      <a:pt x="2641" y="71"/>
                    </a:lnTo>
                    <a:lnTo>
                      <a:pt x="2649" y="65"/>
                    </a:lnTo>
                    <a:lnTo>
                      <a:pt x="2653" y="64"/>
                    </a:lnTo>
                    <a:lnTo>
                      <a:pt x="2657" y="63"/>
                    </a:lnTo>
                    <a:lnTo>
                      <a:pt x="2661" y="75"/>
                    </a:lnTo>
                    <a:lnTo>
                      <a:pt x="2656" y="90"/>
                    </a:lnTo>
                    <a:lnTo>
                      <a:pt x="2656" y="93"/>
                    </a:lnTo>
                    <a:lnTo>
                      <a:pt x="2654" y="96"/>
                    </a:lnTo>
                    <a:lnTo>
                      <a:pt x="2665" y="88"/>
                    </a:lnTo>
                    <a:lnTo>
                      <a:pt x="2666" y="84"/>
                    </a:lnTo>
                    <a:lnTo>
                      <a:pt x="2666" y="83"/>
                    </a:lnTo>
                    <a:lnTo>
                      <a:pt x="2667" y="81"/>
                    </a:lnTo>
                    <a:lnTo>
                      <a:pt x="2674" y="71"/>
                    </a:lnTo>
                    <a:lnTo>
                      <a:pt x="2675" y="64"/>
                    </a:lnTo>
                    <a:lnTo>
                      <a:pt x="2675" y="63"/>
                    </a:lnTo>
                    <a:lnTo>
                      <a:pt x="2677" y="63"/>
                    </a:lnTo>
                    <a:lnTo>
                      <a:pt x="2687" y="65"/>
                    </a:lnTo>
                    <a:lnTo>
                      <a:pt x="2695" y="68"/>
                    </a:lnTo>
                    <a:lnTo>
                      <a:pt x="2688" y="76"/>
                    </a:lnTo>
                    <a:lnTo>
                      <a:pt x="2698" y="76"/>
                    </a:lnTo>
                    <a:lnTo>
                      <a:pt x="2707" y="80"/>
                    </a:lnTo>
                    <a:lnTo>
                      <a:pt x="2711" y="83"/>
                    </a:lnTo>
                    <a:lnTo>
                      <a:pt x="2712" y="83"/>
                    </a:lnTo>
                    <a:lnTo>
                      <a:pt x="2711" y="84"/>
                    </a:lnTo>
                    <a:lnTo>
                      <a:pt x="2704" y="94"/>
                    </a:lnTo>
                    <a:lnTo>
                      <a:pt x="2698" y="101"/>
                    </a:lnTo>
                    <a:lnTo>
                      <a:pt x="2690" y="107"/>
                    </a:lnTo>
                    <a:lnTo>
                      <a:pt x="2695" y="111"/>
                    </a:lnTo>
                    <a:lnTo>
                      <a:pt x="2699" y="113"/>
                    </a:lnTo>
                    <a:lnTo>
                      <a:pt x="2703" y="110"/>
                    </a:lnTo>
                    <a:lnTo>
                      <a:pt x="2722" y="100"/>
                    </a:lnTo>
                    <a:lnTo>
                      <a:pt x="2737" y="93"/>
                    </a:lnTo>
                    <a:lnTo>
                      <a:pt x="2741" y="100"/>
                    </a:lnTo>
                    <a:lnTo>
                      <a:pt x="2741" y="102"/>
                    </a:lnTo>
                    <a:lnTo>
                      <a:pt x="2741" y="103"/>
                    </a:lnTo>
                    <a:lnTo>
                      <a:pt x="2743" y="103"/>
                    </a:lnTo>
                    <a:lnTo>
                      <a:pt x="2750" y="105"/>
                    </a:lnTo>
                    <a:lnTo>
                      <a:pt x="2753" y="107"/>
                    </a:lnTo>
                    <a:lnTo>
                      <a:pt x="2754" y="109"/>
                    </a:lnTo>
                    <a:lnTo>
                      <a:pt x="2757" y="119"/>
                    </a:lnTo>
                    <a:lnTo>
                      <a:pt x="2764" y="117"/>
                    </a:lnTo>
                    <a:lnTo>
                      <a:pt x="2774" y="110"/>
                    </a:lnTo>
                    <a:lnTo>
                      <a:pt x="2775" y="109"/>
                    </a:lnTo>
                    <a:lnTo>
                      <a:pt x="2775" y="110"/>
                    </a:lnTo>
                    <a:lnTo>
                      <a:pt x="2783" y="117"/>
                    </a:lnTo>
                    <a:lnTo>
                      <a:pt x="2785" y="124"/>
                    </a:lnTo>
                    <a:lnTo>
                      <a:pt x="2788" y="131"/>
                    </a:lnTo>
                    <a:lnTo>
                      <a:pt x="2789" y="135"/>
                    </a:lnTo>
                    <a:lnTo>
                      <a:pt x="2793" y="145"/>
                    </a:lnTo>
                    <a:lnTo>
                      <a:pt x="2793" y="149"/>
                    </a:lnTo>
                    <a:lnTo>
                      <a:pt x="2792" y="152"/>
                    </a:lnTo>
                    <a:lnTo>
                      <a:pt x="2788" y="157"/>
                    </a:lnTo>
                    <a:lnTo>
                      <a:pt x="2783" y="160"/>
                    </a:lnTo>
                    <a:lnTo>
                      <a:pt x="2767" y="168"/>
                    </a:lnTo>
                    <a:lnTo>
                      <a:pt x="2754" y="173"/>
                    </a:lnTo>
                    <a:lnTo>
                      <a:pt x="2751" y="175"/>
                    </a:lnTo>
                    <a:lnTo>
                      <a:pt x="2751" y="177"/>
                    </a:lnTo>
                    <a:lnTo>
                      <a:pt x="2751" y="186"/>
                    </a:lnTo>
                    <a:lnTo>
                      <a:pt x="2750" y="186"/>
                    </a:lnTo>
                    <a:lnTo>
                      <a:pt x="2741" y="191"/>
                    </a:lnTo>
                    <a:lnTo>
                      <a:pt x="2742" y="198"/>
                    </a:lnTo>
                    <a:lnTo>
                      <a:pt x="2742" y="200"/>
                    </a:lnTo>
                    <a:lnTo>
                      <a:pt x="2737" y="209"/>
                    </a:lnTo>
                    <a:lnTo>
                      <a:pt x="2736" y="211"/>
                    </a:lnTo>
                    <a:lnTo>
                      <a:pt x="2730" y="215"/>
                    </a:lnTo>
                    <a:lnTo>
                      <a:pt x="2728" y="217"/>
                    </a:lnTo>
                    <a:lnTo>
                      <a:pt x="2724" y="220"/>
                    </a:lnTo>
                    <a:lnTo>
                      <a:pt x="2725" y="221"/>
                    </a:lnTo>
                    <a:lnTo>
                      <a:pt x="2730" y="224"/>
                    </a:lnTo>
                    <a:lnTo>
                      <a:pt x="2719" y="229"/>
                    </a:lnTo>
                    <a:lnTo>
                      <a:pt x="2717" y="229"/>
                    </a:lnTo>
                    <a:lnTo>
                      <a:pt x="2704" y="234"/>
                    </a:lnTo>
                    <a:lnTo>
                      <a:pt x="2699" y="237"/>
                    </a:lnTo>
                    <a:lnTo>
                      <a:pt x="2694" y="236"/>
                    </a:lnTo>
                    <a:lnTo>
                      <a:pt x="2678" y="234"/>
                    </a:lnTo>
                    <a:lnTo>
                      <a:pt x="2666" y="234"/>
                    </a:lnTo>
                    <a:lnTo>
                      <a:pt x="2662" y="234"/>
                    </a:lnTo>
                    <a:lnTo>
                      <a:pt x="2660" y="234"/>
                    </a:lnTo>
                    <a:lnTo>
                      <a:pt x="2648" y="233"/>
                    </a:lnTo>
                    <a:lnTo>
                      <a:pt x="2643" y="233"/>
                    </a:lnTo>
                    <a:lnTo>
                      <a:pt x="2641" y="233"/>
                    </a:lnTo>
                    <a:lnTo>
                      <a:pt x="2633" y="233"/>
                    </a:lnTo>
                    <a:lnTo>
                      <a:pt x="2615" y="232"/>
                    </a:lnTo>
                    <a:lnTo>
                      <a:pt x="2602" y="228"/>
                    </a:lnTo>
                    <a:lnTo>
                      <a:pt x="2599" y="227"/>
                    </a:lnTo>
                    <a:lnTo>
                      <a:pt x="2598" y="228"/>
                    </a:lnTo>
                    <a:lnTo>
                      <a:pt x="2593" y="228"/>
                    </a:lnTo>
                    <a:lnTo>
                      <a:pt x="2592" y="229"/>
                    </a:lnTo>
                    <a:lnTo>
                      <a:pt x="2590" y="229"/>
                    </a:lnTo>
                    <a:lnTo>
                      <a:pt x="2585" y="232"/>
                    </a:lnTo>
                    <a:lnTo>
                      <a:pt x="2586" y="233"/>
                    </a:lnTo>
                    <a:lnTo>
                      <a:pt x="2586" y="234"/>
                    </a:lnTo>
                    <a:lnTo>
                      <a:pt x="2589" y="234"/>
                    </a:lnTo>
                    <a:lnTo>
                      <a:pt x="2595" y="233"/>
                    </a:lnTo>
                    <a:lnTo>
                      <a:pt x="2602" y="232"/>
                    </a:lnTo>
                    <a:lnTo>
                      <a:pt x="2599" y="237"/>
                    </a:lnTo>
                    <a:lnTo>
                      <a:pt x="2598" y="240"/>
                    </a:lnTo>
                    <a:lnTo>
                      <a:pt x="2597" y="240"/>
                    </a:lnTo>
                    <a:lnTo>
                      <a:pt x="2593" y="242"/>
                    </a:lnTo>
                    <a:lnTo>
                      <a:pt x="2592" y="245"/>
                    </a:lnTo>
                    <a:lnTo>
                      <a:pt x="2593" y="247"/>
                    </a:lnTo>
                    <a:lnTo>
                      <a:pt x="2594" y="249"/>
                    </a:lnTo>
                    <a:lnTo>
                      <a:pt x="2597" y="249"/>
                    </a:lnTo>
                    <a:lnTo>
                      <a:pt x="2599" y="250"/>
                    </a:lnTo>
                    <a:lnTo>
                      <a:pt x="2603" y="246"/>
                    </a:lnTo>
                    <a:lnTo>
                      <a:pt x="2606" y="245"/>
                    </a:lnTo>
                    <a:lnTo>
                      <a:pt x="2607" y="245"/>
                    </a:lnTo>
                    <a:lnTo>
                      <a:pt x="2613" y="245"/>
                    </a:lnTo>
                    <a:lnTo>
                      <a:pt x="2614" y="247"/>
                    </a:lnTo>
                    <a:lnTo>
                      <a:pt x="2607" y="250"/>
                    </a:lnTo>
                    <a:lnTo>
                      <a:pt x="2610" y="253"/>
                    </a:lnTo>
                    <a:lnTo>
                      <a:pt x="2615" y="251"/>
                    </a:lnTo>
                    <a:lnTo>
                      <a:pt x="2623" y="251"/>
                    </a:lnTo>
                    <a:lnTo>
                      <a:pt x="2627" y="250"/>
                    </a:lnTo>
                    <a:lnTo>
                      <a:pt x="2637" y="251"/>
                    </a:lnTo>
                    <a:lnTo>
                      <a:pt x="2644" y="253"/>
                    </a:lnTo>
                    <a:lnTo>
                      <a:pt x="2647" y="259"/>
                    </a:lnTo>
                    <a:lnTo>
                      <a:pt x="2658" y="258"/>
                    </a:lnTo>
                    <a:lnTo>
                      <a:pt x="2662" y="258"/>
                    </a:lnTo>
                    <a:lnTo>
                      <a:pt x="2670" y="257"/>
                    </a:lnTo>
                    <a:lnTo>
                      <a:pt x="2673" y="257"/>
                    </a:lnTo>
                    <a:lnTo>
                      <a:pt x="2677" y="258"/>
                    </a:lnTo>
                    <a:lnTo>
                      <a:pt x="2681" y="259"/>
                    </a:lnTo>
                    <a:lnTo>
                      <a:pt x="2692" y="263"/>
                    </a:lnTo>
                    <a:lnTo>
                      <a:pt x="2686" y="272"/>
                    </a:lnTo>
                    <a:lnTo>
                      <a:pt x="2678" y="281"/>
                    </a:lnTo>
                    <a:lnTo>
                      <a:pt x="2677" y="288"/>
                    </a:lnTo>
                    <a:lnTo>
                      <a:pt x="2675" y="289"/>
                    </a:lnTo>
                    <a:lnTo>
                      <a:pt x="2675" y="296"/>
                    </a:lnTo>
                    <a:lnTo>
                      <a:pt x="2675" y="297"/>
                    </a:lnTo>
                    <a:lnTo>
                      <a:pt x="2678" y="296"/>
                    </a:lnTo>
                    <a:lnTo>
                      <a:pt x="2681" y="296"/>
                    </a:lnTo>
                    <a:lnTo>
                      <a:pt x="2683" y="295"/>
                    </a:lnTo>
                    <a:lnTo>
                      <a:pt x="2687" y="279"/>
                    </a:lnTo>
                    <a:lnTo>
                      <a:pt x="2694" y="276"/>
                    </a:lnTo>
                    <a:lnTo>
                      <a:pt x="2702" y="276"/>
                    </a:lnTo>
                    <a:lnTo>
                      <a:pt x="2707" y="280"/>
                    </a:lnTo>
                    <a:lnTo>
                      <a:pt x="2709" y="292"/>
                    </a:lnTo>
                    <a:lnTo>
                      <a:pt x="2709" y="301"/>
                    </a:lnTo>
                    <a:lnTo>
                      <a:pt x="2707" y="305"/>
                    </a:lnTo>
                    <a:lnTo>
                      <a:pt x="2707" y="309"/>
                    </a:lnTo>
                    <a:lnTo>
                      <a:pt x="2705" y="314"/>
                    </a:lnTo>
                    <a:lnTo>
                      <a:pt x="2703" y="325"/>
                    </a:lnTo>
                    <a:lnTo>
                      <a:pt x="2702" y="329"/>
                    </a:lnTo>
                    <a:lnTo>
                      <a:pt x="2700" y="330"/>
                    </a:lnTo>
                    <a:lnTo>
                      <a:pt x="2695" y="333"/>
                    </a:lnTo>
                    <a:lnTo>
                      <a:pt x="2690" y="335"/>
                    </a:lnTo>
                    <a:lnTo>
                      <a:pt x="2696" y="338"/>
                    </a:lnTo>
                    <a:lnTo>
                      <a:pt x="2698" y="344"/>
                    </a:lnTo>
                    <a:lnTo>
                      <a:pt x="2699" y="346"/>
                    </a:lnTo>
                    <a:lnTo>
                      <a:pt x="2699" y="347"/>
                    </a:lnTo>
                    <a:lnTo>
                      <a:pt x="2702" y="343"/>
                    </a:lnTo>
                    <a:lnTo>
                      <a:pt x="2703" y="342"/>
                    </a:lnTo>
                    <a:lnTo>
                      <a:pt x="2704" y="339"/>
                    </a:lnTo>
                    <a:lnTo>
                      <a:pt x="2707" y="333"/>
                    </a:lnTo>
                    <a:lnTo>
                      <a:pt x="2711" y="326"/>
                    </a:lnTo>
                    <a:lnTo>
                      <a:pt x="2716" y="318"/>
                    </a:lnTo>
                    <a:lnTo>
                      <a:pt x="2722" y="318"/>
                    </a:lnTo>
                    <a:lnTo>
                      <a:pt x="2728" y="318"/>
                    </a:lnTo>
                    <a:lnTo>
                      <a:pt x="2732" y="313"/>
                    </a:lnTo>
                    <a:lnTo>
                      <a:pt x="2739" y="304"/>
                    </a:lnTo>
                    <a:lnTo>
                      <a:pt x="2743" y="304"/>
                    </a:lnTo>
                    <a:lnTo>
                      <a:pt x="2738" y="316"/>
                    </a:lnTo>
                    <a:lnTo>
                      <a:pt x="2737" y="318"/>
                    </a:lnTo>
                    <a:lnTo>
                      <a:pt x="2734" y="322"/>
                    </a:lnTo>
                    <a:lnTo>
                      <a:pt x="2733" y="323"/>
                    </a:lnTo>
                    <a:lnTo>
                      <a:pt x="2733" y="325"/>
                    </a:lnTo>
                    <a:lnTo>
                      <a:pt x="2732" y="326"/>
                    </a:lnTo>
                    <a:lnTo>
                      <a:pt x="2733" y="333"/>
                    </a:lnTo>
                    <a:lnTo>
                      <a:pt x="2734" y="342"/>
                    </a:lnTo>
                    <a:lnTo>
                      <a:pt x="2739" y="351"/>
                    </a:lnTo>
                    <a:lnTo>
                      <a:pt x="2741" y="350"/>
                    </a:lnTo>
                    <a:lnTo>
                      <a:pt x="2742" y="347"/>
                    </a:lnTo>
                    <a:lnTo>
                      <a:pt x="2742" y="346"/>
                    </a:lnTo>
                    <a:lnTo>
                      <a:pt x="2739" y="335"/>
                    </a:lnTo>
                    <a:lnTo>
                      <a:pt x="2738" y="333"/>
                    </a:lnTo>
                    <a:lnTo>
                      <a:pt x="2737" y="327"/>
                    </a:lnTo>
                    <a:lnTo>
                      <a:pt x="2738" y="326"/>
                    </a:lnTo>
                    <a:lnTo>
                      <a:pt x="2739" y="325"/>
                    </a:lnTo>
                    <a:lnTo>
                      <a:pt x="2745" y="316"/>
                    </a:lnTo>
                    <a:lnTo>
                      <a:pt x="2745" y="314"/>
                    </a:lnTo>
                    <a:lnTo>
                      <a:pt x="2751" y="325"/>
                    </a:lnTo>
                    <a:lnTo>
                      <a:pt x="2754" y="329"/>
                    </a:lnTo>
                    <a:lnTo>
                      <a:pt x="2754" y="326"/>
                    </a:lnTo>
                    <a:lnTo>
                      <a:pt x="2754" y="319"/>
                    </a:lnTo>
                    <a:lnTo>
                      <a:pt x="2754" y="318"/>
                    </a:lnTo>
                    <a:lnTo>
                      <a:pt x="2751" y="313"/>
                    </a:lnTo>
                    <a:lnTo>
                      <a:pt x="2750" y="309"/>
                    </a:lnTo>
                    <a:lnTo>
                      <a:pt x="2749" y="305"/>
                    </a:lnTo>
                    <a:lnTo>
                      <a:pt x="2750" y="304"/>
                    </a:lnTo>
                    <a:lnTo>
                      <a:pt x="2754" y="301"/>
                    </a:lnTo>
                    <a:lnTo>
                      <a:pt x="2754" y="300"/>
                    </a:lnTo>
                    <a:lnTo>
                      <a:pt x="2750" y="289"/>
                    </a:lnTo>
                    <a:lnTo>
                      <a:pt x="2749" y="287"/>
                    </a:lnTo>
                    <a:lnTo>
                      <a:pt x="2743" y="280"/>
                    </a:lnTo>
                    <a:lnTo>
                      <a:pt x="2747" y="274"/>
                    </a:lnTo>
                    <a:lnTo>
                      <a:pt x="2759" y="274"/>
                    </a:lnTo>
                    <a:lnTo>
                      <a:pt x="2757" y="283"/>
                    </a:lnTo>
                    <a:lnTo>
                      <a:pt x="2764" y="281"/>
                    </a:lnTo>
                    <a:lnTo>
                      <a:pt x="2771" y="292"/>
                    </a:lnTo>
                    <a:lnTo>
                      <a:pt x="2775" y="302"/>
                    </a:lnTo>
                    <a:lnTo>
                      <a:pt x="2776" y="308"/>
                    </a:lnTo>
                    <a:lnTo>
                      <a:pt x="2776" y="312"/>
                    </a:lnTo>
                    <a:lnTo>
                      <a:pt x="2775" y="319"/>
                    </a:lnTo>
                    <a:lnTo>
                      <a:pt x="2774" y="319"/>
                    </a:lnTo>
                    <a:lnTo>
                      <a:pt x="2771" y="323"/>
                    </a:lnTo>
                    <a:lnTo>
                      <a:pt x="2776" y="325"/>
                    </a:lnTo>
                    <a:lnTo>
                      <a:pt x="2784" y="318"/>
                    </a:lnTo>
                    <a:lnTo>
                      <a:pt x="2781" y="314"/>
                    </a:lnTo>
                    <a:lnTo>
                      <a:pt x="2780" y="312"/>
                    </a:lnTo>
                    <a:lnTo>
                      <a:pt x="2780" y="309"/>
                    </a:lnTo>
                    <a:lnTo>
                      <a:pt x="2780" y="305"/>
                    </a:lnTo>
                    <a:lnTo>
                      <a:pt x="2780" y="304"/>
                    </a:lnTo>
                    <a:lnTo>
                      <a:pt x="2776" y="296"/>
                    </a:lnTo>
                    <a:lnTo>
                      <a:pt x="2772" y="285"/>
                    </a:lnTo>
                    <a:lnTo>
                      <a:pt x="2780" y="280"/>
                    </a:lnTo>
                    <a:lnTo>
                      <a:pt x="2788" y="283"/>
                    </a:lnTo>
                    <a:lnTo>
                      <a:pt x="2789" y="280"/>
                    </a:lnTo>
                    <a:lnTo>
                      <a:pt x="2798" y="281"/>
                    </a:lnTo>
                    <a:lnTo>
                      <a:pt x="2801" y="281"/>
                    </a:lnTo>
                    <a:lnTo>
                      <a:pt x="2798" y="293"/>
                    </a:lnTo>
                    <a:lnTo>
                      <a:pt x="2806" y="283"/>
                    </a:lnTo>
                    <a:lnTo>
                      <a:pt x="2810" y="283"/>
                    </a:lnTo>
                    <a:lnTo>
                      <a:pt x="2810" y="284"/>
                    </a:lnTo>
                    <a:lnTo>
                      <a:pt x="2813" y="287"/>
                    </a:lnTo>
                    <a:lnTo>
                      <a:pt x="2814" y="288"/>
                    </a:lnTo>
                    <a:lnTo>
                      <a:pt x="2815" y="288"/>
                    </a:lnTo>
                    <a:lnTo>
                      <a:pt x="2815" y="291"/>
                    </a:lnTo>
                    <a:lnTo>
                      <a:pt x="2817" y="289"/>
                    </a:lnTo>
                    <a:lnTo>
                      <a:pt x="2817" y="293"/>
                    </a:lnTo>
                    <a:lnTo>
                      <a:pt x="2819" y="293"/>
                    </a:lnTo>
                    <a:lnTo>
                      <a:pt x="2821" y="299"/>
                    </a:lnTo>
                    <a:lnTo>
                      <a:pt x="2819" y="300"/>
                    </a:lnTo>
                    <a:lnTo>
                      <a:pt x="2822" y="302"/>
                    </a:lnTo>
                    <a:lnTo>
                      <a:pt x="2823" y="304"/>
                    </a:lnTo>
                    <a:lnTo>
                      <a:pt x="2825" y="305"/>
                    </a:lnTo>
                    <a:lnTo>
                      <a:pt x="2826" y="306"/>
                    </a:lnTo>
                    <a:lnTo>
                      <a:pt x="2826" y="305"/>
                    </a:lnTo>
                    <a:lnTo>
                      <a:pt x="2827" y="306"/>
                    </a:lnTo>
                    <a:lnTo>
                      <a:pt x="2829" y="309"/>
                    </a:lnTo>
                    <a:lnTo>
                      <a:pt x="2827" y="308"/>
                    </a:lnTo>
                    <a:lnTo>
                      <a:pt x="2827" y="309"/>
                    </a:lnTo>
                    <a:lnTo>
                      <a:pt x="2827" y="310"/>
                    </a:lnTo>
                    <a:lnTo>
                      <a:pt x="2830" y="316"/>
                    </a:lnTo>
                    <a:lnTo>
                      <a:pt x="2832" y="319"/>
                    </a:lnTo>
                    <a:lnTo>
                      <a:pt x="2832" y="323"/>
                    </a:lnTo>
                    <a:lnTo>
                      <a:pt x="2834" y="327"/>
                    </a:lnTo>
                    <a:lnTo>
                      <a:pt x="2832" y="329"/>
                    </a:lnTo>
                    <a:lnTo>
                      <a:pt x="2835" y="333"/>
                    </a:lnTo>
                    <a:lnTo>
                      <a:pt x="2835" y="334"/>
                    </a:lnTo>
                    <a:lnTo>
                      <a:pt x="2835" y="338"/>
                    </a:lnTo>
                    <a:lnTo>
                      <a:pt x="2827" y="348"/>
                    </a:lnTo>
                    <a:lnTo>
                      <a:pt x="2827" y="350"/>
                    </a:lnTo>
                    <a:lnTo>
                      <a:pt x="2822" y="350"/>
                    </a:lnTo>
                    <a:lnTo>
                      <a:pt x="2819" y="350"/>
                    </a:lnTo>
                    <a:lnTo>
                      <a:pt x="2818" y="350"/>
                    </a:lnTo>
                    <a:lnTo>
                      <a:pt x="2815" y="350"/>
                    </a:lnTo>
                    <a:lnTo>
                      <a:pt x="2808" y="351"/>
                    </a:lnTo>
                    <a:lnTo>
                      <a:pt x="2802" y="352"/>
                    </a:lnTo>
                    <a:lnTo>
                      <a:pt x="2798" y="353"/>
                    </a:lnTo>
                    <a:lnTo>
                      <a:pt x="2787" y="343"/>
                    </a:lnTo>
                    <a:lnTo>
                      <a:pt x="2780" y="339"/>
                    </a:lnTo>
                    <a:lnTo>
                      <a:pt x="2768" y="333"/>
                    </a:lnTo>
                    <a:lnTo>
                      <a:pt x="2766" y="331"/>
                    </a:lnTo>
                    <a:lnTo>
                      <a:pt x="2758" y="329"/>
                    </a:lnTo>
                    <a:lnTo>
                      <a:pt x="2755" y="331"/>
                    </a:lnTo>
                    <a:lnTo>
                      <a:pt x="2753" y="333"/>
                    </a:lnTo>
                    <a:lnTo>
                      <a:pt x="2754" y="336"/>
                    </a:lnTo>
                    <a:lnTo>
                      <a:pt x="2758" y="335"/>
                    </a:lnTo>
                    <a:lnTo>
                      <a:pt x="2762" y="344"/>
                    </a:lnTo>
                    <a:lnTo>
                      <a:pt x="2763" y="346"/>
                    </a:lnTo>
                    <a:lnTo>
                      <a:pt x="2766" y="351"/>
                    </a:lnTo>
                    <a:lnTo>
                      <a:pt x="2767" y="353"/>
                    </a:lnTo>
                    <a:lnTo>
                      <a:pt x="2768" y="357"/>
                    </a:lnTo>
                    <a:lnTo>
                      <a:pt x="2768" y="359"/>
                    </a:lnTo>
                    <a:lnTo>
                      <a:pt x="2768" y="361"/>
                    </a:lnTo>
                    <a:lnTo>
                      <a:pt x="2766" y="367"/>
                    </a:lnTo>
                    <a:lnTo>
                      <a:pt x="2764" y="368"/>
                    </a:lnTo>
                    <a:lnTo>
                      <a:pt x="2764" y="369"/>
                    </a:lnTo>
                    <a:lnTo>
                      <a:pt x="2766" y="372"/>
                    </a:lnTo>
                    <a:lnTo>
                      <a:pt x="2766" y="377"/>
                    </a:lnTo>
                    <a:lnTo>
                      <a:pt x="2767" y="381"/>
                    </a:lnTo>
                    <a:lnTo>
                      <a:pt x="2763" y="391"/>
                    </a:lnTo>
                    <a:lnTo>
                      <a:pt x="2762" y="397"/>
                    </a:lnTo>
                    <a:lnTo>
                      <a:pt x="2760" y="397"/>
                    </a:lnTo>
                    <a:lnTo>
                      <a:pt x="2757" y="401"/>
                    </a:lnTo>
                    <a:lnTo>
                      <a:pt x="2755" y="401"/>
                    </a:lnTo>
                    <a:lnTo>
                      <a:pt x="2754" y="401"/>
                    </a:lnTo>
                    <a:lnTo>
                      <a:pt x="2753" y="399"/>
                    </a:lnTo>
                    <a:lnTo>
                      <a:pt x="2753" y="398"/>
                    </a:lnTo>
                    <a:lnTo>
                      <a:pt x="2747" y="398"/>
                    </a:lnTo>
                    <a:lnTo>
                      <a:pt x="2746" y="399"/>
                    </a:lnTo>
                    <a:lnTo>
                      <a:pt x="2742" y="405"/>
                    </a:lnTo>
                    <a:lnTo>
                      <a:pt x="2742" y="407"/>
                    </a:lnTo>
                    <a:lnTo>
                      <a:pt x="2737" y="410"/>
                    </a:lnTo>
                    <a:lnTo>
                      <a:pt x="2737" y="412"/>
                    </a:lnTo>
                    <a:lnTo>
                      <a:pt x="2736" y="415"/>
                    </a:lnTo>
                    <a:lnTo>
                      <a:pt x="2736" y="418"/>
                    </a:lnTo>
                    <a:lnTo>
                      <a:pt x="2728" y="432"/>
                    </a:lnTo>
                    <a:lnTo>
                      <a:pt x="2724" y="433"/>
                    </a:lnTo>
                    <a:lnTo>
                      <a:pt x="2722" y="431"/>
                    </a:lnTo>
                    <a:lnTo>
                      <a:pt x="2720" y="433"/>
                    </a:lnTo>
                    <a:lnTo>
                      <a:pt x="2719" y="433"/>
                    </a:lnTo>
                    <a:lnTo>
                      <a:pt x="2713" y="436"/>
                    </a:lnTo>
                    <a:lnTo>
                      <a:pt x="2711" y="435"/>
                    </a:lnTo>
                    <a:lnTo>
                      <a:pt x="2707" y="440"/>
                    </a:lnTo>
                    <a:lnTo>
                      <a:pt x="2703" y="444"/>
                    </a:lnTo>
                    <a:lnTo>
                      <a:pt x="2704" y="454"/>
                    </a:lnTo>
                    <a:lnTo>
                      <a:pt x="2705" y="457"/>
                    </a:lnTo>
                    <a:lnTo>
                      <a:pt x="2707" y="457"/>
                    </a:lnTo>
                    <a:lnTo>
                      <a:pt x="2709" y="458"/>
                    </a:lnTo>
                    <a:lnTo>
                      <a:pt x="2709" y="461"/>
                    </a:lnTo>
                    <a:lnTo>
                      <a:pt x="2709" y="466"/>
                    </a:lnTo>
                    <a:lnTo>
                      <a:pt x="2709" y="467"/>
                    </a:lnTo>
                    <a:lnTo>
                      <a:pt x="2709" y="470"/>
                    </a:lnTo>
                    <a:lnTo>
                      <a:pt x="2709" y="471"/>
                    </a:lnTo>
                    <a:lnTo>
                      <a:pt x="2711" y="475"/>
                    </a:lnTo>
                    <a:lnTo>
                      <a:pt x="2709" y="475"/>
                    </a:lnTo>
                    <a:lnTo>
                      <a:pt x="2709" y="478"/>
                    </a:lnTo>
                    <a:lnTo>
                      <a:pt x="2708" y="480"/>
                    </a:lnTo>
                    <a:lnTo>
                      <a:pt x="2709" y="482"/>
                    </a:lnTo>
                    <a:lnTo>
                      <a:pt x="2708" y="486"/>
                    </a:lnTo>
                    <a:lnTo>
                      <a:pt x="2709" y="491"/>
                    </a:lnTo>
                    <a:lnTo>
                      <a:pt x="2709" y="492"/>
                    </a:lnTo>
                    <a:lnTo>
                      <a:pt x="2705" y="505"/>
                    </a:lnTo>
                    <a:lnTo>
                      <a:pt x="2705" y="507"/>
                    </a:lnTo>
                    <a:lnTo>
                      <a:pt x="2704" y="508"/>
                    </a:lnTo>
                    <a:lnTo>
                      <a:pt x="2700" y="515"/>
                    </a:lnTo>
                    <a:lnTo>
                      <a:pt x="2700" y="517"/>
                    </a:lnTo>
                    <a:lnTo>
                      <a:pt x="2699" y="522"/>
                    </a:lnTo>
                    <a:lnTo>
                      <a:pt x="2698" y="524"/>
                    </a:lnTo>
                    <a:lnTo>
                      <a:pt x="2696" y="521"/>
                    </a:lnTo>
                    <a:lnTo>
                      <a:pt x="2695" y="521"/>
                    </a:lnTo>
                    <a:lnTo>
                      <a:pt x="2695" y="520"/>
                    </a:lnTo>
                    <a:lnTo>
                      <a:pt x="2692" y="520"/>
                    </a:lnTo>
                    <a:lnTo>
                      <a:pt x="2692" y="518"/>
                    </a:lnTo>
                    <a:lnTo>
                      <a:pt x="2691" y="518"/>
                    </a:lnTo>
                    <a:lnTo>
                      <a:pt x="2690" y="517"/>
                    </a:lnTo>
                    <a:lnTo>
                      <a:pt x="2688" y="517"/>
                    </a:lnTo>
                    <a:lnTo>
                      <a:pt x="2686" y="516"/>
                    </a:lnTo>
                    <a:lnTo>
                      <a:pt x="2685" y="516"/>
                    </a:lnTo>
                    <a:lnTo>
                      <a:pt x="2679" y="512"/>
                    </a:lnTo>
                    <a:lnTo>
                      <a:pt x="2677" y="511"/>
                    </a:lnTo>
                    <a:lnTo>
                      <a:pt x="2674" y="508"/>
                    </a:lnTo>
                    <a:lnTo>
                      <a:pt x="2670" y="503"/>
                    </a:lnTo>
                    <a:lnTo>
                      <a:pt x="2669" y="499"/>
                    </a:lnTo>
                    <a:lnTo>
                      <a:pt x="2669" y="490"/>
                    </a:lnTo>
                    <a:lnTo>
                      <a:pt x="2669" y="486"/>
                    </a:lnTo>
                    <a:lnTo>
                      <a:pt x="2667" y="482"/>
                    </a:lnTo>
                    <a:lnTo>
                      <a:pt x="2666" y="477"/>
                    </a:lnTo>
                    <a:lnTo>
                      <a:pt x="2665" y="473"/>
                    </a:lnTo>
                    <a:lnTo>
                      <a:pt x="2669" y="465"/>
                    </a:lnTo>
                    <a:lnTo>
                      <a:pt x="2671" y="460"/>
                    </a:lnTo>
                    <a:lnTo>
                      <a:pt x="2675" y="450"/>
                    </a:lnTo>
                    <a:lnTo>
                      <a:pt x="2679" y="441"/>
                    </a:lnTo>
                    <a:lnTo>
                      <a:pt x="2683" y="435"/>
                    </a:lnTo>
                    <a:lnTo>
                      <a:pt x="2683" y="433"/>
                    </a:lnTo>
                    <a:lnTo>
                      <a:pt x="2686" y="428"/>
                    </a:lnTo>
                    <a:lnTo>
                      <a:pt x="2690" y="419"/>
                    </a:lnTo>
                    <a:lnTo>
                      <a:pt x="2692" y="410"/>
                    </a:lnTo>
                    <a:lnTo>
                      <a:pt x="2694" y="406"/>
                    </a:lnTo>
                    <a:lnTo>
                      <a:pt x="2694" y="405"/>
                    </a:lnTo>
                    <a:lnTo>
                      <a:pt x="2696" y="395"/>
                    </a:lnTo>
                    <a:lnTo>
                      <a:pt x="2692" y="391"/>
                    </a:lnTo>
                    <a:lnTo>
                      <a:pt x="2688" y="385"/>
                    </a:lnTo>
                    <a:lnTo>
                      <a:pt x="2686" y="381"/>
                    </a:lnTo>
                    <a:lnTo>
                      <a:pt x="2686" y="380"/>
                    </a:lnTo>
                    <a:lnTo>
                      <a:pt x="2683" y="377"/>
                    </a:lnTo>
                    <a:lnTo>
                      <a:pt x="2681" y="372"/>
                    </a:lnTo>
                    <a:lnTo>
                      <a:pt x="2678" y="369"/>
                    </a:lnTo>
                    <a:lnTo>
                      <a:pt x="2675" y="365"/>
                    </a:lnTo>
                    <a:lnTo>
                      <a:pt x="2674" y="363"/>
                    </a:lnTo>
                    <a:lnTo>
                      <a:pt x="2673" y="360"/>
                    </a:lnTo>
                    <a:lnTo>
                      <a:pt x="2671" y="357"/>
                    </a:lnTo>
                    <a:lnTo>
                      <a:pt x="2669" y="353"/>
                    </a:lnTo>
                    <a:lnTo>
                      <a:pt x="2667" y="351"/>
                    </a:lnTo>
                    <a:lnTo>
                      <a:pt x="2666" y="348"/>
                    </a:lnTo>
                    <a:lnTo>
                      <a:pt x="2665" y="346"/>
                    </a:lnTo>
                    <a:lnTo>
                      <a:pt x="2665" y="344"/>
                    </a:lnTo>
                    <a:lnTo>
                      <a:pt x="2664" y="344"/>
                    </a:lnTo>
                    <a:lnTo>
                      <a:pt x="2662" y="343"/>
                    </a:lnTo>
                    <a:lnTo>
                      <a:pt x="2654" y="342"/>
                    </a:lnTo>
                    <a:lnTo>
                      <a:pt x="2650" y="342"/>
                    </a:lnTo>
                    <a:lnTo>
                      <a:pt x="2643" y="339"/>
                    </a:lnTo>
                    <a:lnTo>
                      <a:pt x="2640" y="339"/>
                    </a:lnTo>
                    <a:lnTo>
                      <a:pt x="2631" y="336"/>
                    </a:lnTo>
                    <a:lnTo>
                      <a:pt x="2627" y="335"/>
                    </a:lnTo>
                    <a:lnTo>
                      <a:pt x="2619" y="334"/>
                    </a:lnTo>
                    <a:lnTo>
                      <a:pt x="2615" y="333"/>
                    </a:lnTo>
                    <a:lnTo>
                      <a:pt x="2614" y="333"/>
                    </a:lnTo>
                    <a:lnTo>
                      <a:pt x="2611" y="331"/>
                    </a:lnTo>
                    <a:lnTo>
                      <a:pt x="2602" y="330"/>
                    </a:lnTo>
                    <a:lnTo>
                      <a:pt x="2599" y="329"/>
                    </a:lnTo>
                    <a:lnTo>
                      <a:pt x="2595" y="329"/>
                    </a:lnTo>
                    <a:lnTo>
                      <a:pt x="2592" y="327"/>
                    </a:lnTo>
                    <a:lnTo>
                      <a:pt x="2589" y="326"/>
                    </a:lnTo>
                    <a:lnTo>
                      <a:pt x="2582" y="321"/>
                    </a:lnTo>
                    <a:lnTo>
                      <a:pt x="2582" y="316"/>
                    </a:lnTo>
                    <a:lnTo>
                      <a:pt x="2582" y="312"/>
                    </a:lnTo>
                    <a:lnTo>
                      <a:pt x="2577" y="310"/>
                    </a:lnTo>
                    <a:lnTo>
                      <a:pt x="2575" y="309"/>
                    </a:lnTo>
                    <a:lnTo>
                      <a:pt x="2573" y="309"/>
                    </a:lnTo>
                    <a:lnTo>
                      <a:pt x="2564" y="305"/>
                    </a:lnTo>
                    <a:lnTo>
                      <a:pt x="2561" y="304"/>
                    </a:lnTo>
                    <a:lnTo>
                      <a:pt x="2558" y="300"/>
                    </a:lnTo>
                    <a:lnTo>
                      <a:pt x="2552" y="295"/>
                    </a:lnTo>
                    <a:lnTo>
                      <a:pt x="2548" y="291"/>
                    </a:lnTo>
                    <a:lnTo>
                      <a:pt x="2547" y="289"/>
                    </a:lnTo>
                    <a:lnTo>
                      <a:pt x="2546" y="288"/>
                    </a:lnTo>
                    <a:lnTo>
                      <a:pt x="2543" y="284"/>
                    </a:lnTo>
                    <a:lnTo>
                      <a:pt x="2542" y="281"/>
                    </a:lnTo>
                    <a:lnTo>
                      <a:pt x="2539" y="275"/>
                    </a:lnTo>
                    <a:lnTo>
                      <a:pt x="2539" y="272"/>
                    </a:lnTo>
                    <a:lnTo>
                      <a:pt x="2537" y="267"/>
                    </a:lnTo>
                    <a:lnTo>
                      <a:pt x="2537" y="266"/>
                    </a:lnTo>
                    <a:lnTo>
                      <a:pt x="2535" y="266"/>
                    </a:lnTo>
                    <a:lnTo>
                      <a:pt x="2535" y="264"/>
                    </a:lnTo>
                    <a:lnTo>
                      <a:pt x="2522" y="272"/>
                    </a:lnTo>
                    <a:lnTo>
                      <a:pt x="2518" y="276"/>
                    </a:lnTo>
                    <a:lnTo>
                      <a:pt x="2514" y="274"/>
                    </a:lnTo>
                    <a:lnTo>
                      <a:pt x="2512" y="274"/>
                    </a:lnTo>
                    <a:lnTo>
                      <a:pt x="2510" y="274"/>
                    </a:lnTo>
                    <a:lnTo>
                      <a:pt x="2506" y="276"/>
                    </a:lnTo>
                    <a:lnTo>
                      <a:pt x="2504" y="279"/>
                    </a:lnTo>
                    <a:lnTo>
                      <a:pt x="2504" y="280"/>
                    </a:lnTo>
                    <a:lnTo>
                      <a:pt x="2503" y="280"/>
                    </a:lnTo>
                    <a:lnTo>
                      <a:pt x="2501" y="287"/>
                    </a:lnTo>
                    <a:lnTo>
                      <a:pt x="2501" y="289"/>
                    </a:lnTo>
                    <a:lnTo>
                      <a:pt x="2501" y="291"/>
                    </a:lnTo>
                    <a:lnTo>
                      <a:pt x="2497" y="292"/>
                    </a:lnTo>
                    <a:lnTo>
                      <a:pt x="2496" y="292"/>
                    </a:lnTo>
                    <a:lnTo>
                      <a:pt x="2493" y="293"/>
                    </a:lnTo>
                    <a:lnTo>
                      <a:pt x="2493" y="295"/>
                    </a:lnTo>
                    <a:lnTo>
                      <a:pt x="2488" y="302"/>
                    </a:lnTo>
                    <a:lnTo>
                      <a:pt x="2484" y="304"/>
                    </a:lnTo>
                    <a:lnTo>
                      <a:pt x="2483" y="305"/>
                    </a:lnTo>
                    <a:lnTo>
                      <a:pt x="2482" y="305"/>
                    </a:lnTo>
                    <a:lnTo>
                      <a:pt x="2482" y="306"/>
                    </a:lnTo>
                    <a:lnTo>
                      <a:pt x="2482" y="308"/>
                    </a:lnTo>
                    <a:lnTo>
                      <a:pt x="2483" y="309"/>
                    </a:lnTo>
                    <a:lnTo>
                      <a:pt x="2483" y="310"/>
                    </a:lnTo>
                    <a:lnTo>
                      <a:pt x="2486" y="312"/>
                    </a:lnTo>
                    <a:lnTo>
                      <a:pt x="2484" y="313"/>
                    </a:lnTo>
                    <a:lnTo>
                      <a:pt x="2484" y="314"/>
                    </a:lnTo>
                    <a:lnTo>
                      <a:pt x="2483" y="314"/>
                    </a:lnTo>
                    <a:lnTo>
                      <a:pt x="2479" y="316"/>
                    </a:lnTo>
                    <a:lnTo>
                      <a:pt x="2474" y="321"/>
                    </a:lnTo>
                    <a:lnTo>
                      <a:pt x="2471" y="322"/>
                    </a:lnTo>
                    <a:lnTo>
                      <a:pt x="2470" y="325"/>
                    </a:lnTo>
                    <a:lnTo>
                      <a:pt x="2469" y="326"/>
                    </a:lnTo>
                    <a:lnTo>
                      <a:pt x="2467" y="326"/>
                    </a:lnTo>
                    <a:lnTo>
                      <a:pt x="2466" y="327"/>
                    </a:lnTo>
                    <a:lnTo>
                      <a:pt x="2465" y="329"/>
                    </a:lnTo>
                    <a:lnTo>
                      <a:pt x="2463" y="329"/>
                    </a:lnTo>
                    <a:lnTo>
                      <a:pt x="2462" y="327"/>
                    </a:lnTo>
                    <a:lnTo>
                      <a:pt x="2458" y="323"/>
                    </a:lnTo>
                    <a:lnTo>
                      <a:pt x="2457" y="323"/>
                    </a:lnTo>
                    <a:lnTo>
                      <a:pt x="2455" y="323"/>
                    </a:lnTo>
                    <a:lnTo>
                      <a:pt x="2454" y="323"/>
                    </a:lnTo>
                    <a:lnTo>
                      <a:pt x="2453" y="325"/>
                    </a:lnTo>
                    <a:lnTo>
                      <a:pt x="2450" y="326"/>
                    </a:lnTo>
                    <a:lnTo>
                      <a:pt x="2449" y="326"/>
                    </a:lnTo>
                    <a:lnTo>
                      <a:pt x="2448" y="326"/>
                    </a:lnTo>
                    <a:lnTo>
                      <a:pt x="2446" y="325"/>
                    </a:lnTo>
                    <a:lnTo>
                      <a:pt x="2445" y="319"/>
                    </a:lnTo>
                    <a:lnTo>
                      <a:pt x="2438" y="321"/>
                    </a:lnTo>
                    <a:lnTo>
                      <a:pt x="2433" y="326"/>
                    </a:lnTo>
                    <a:lnTo>
                      <a:pt x="2429" y="322"/>
                    </a:lnTo>
                    <a:lnTo>
                      <a:pt x="2429" y="321"/>
                    </a:lnTo>
                    <a:lnTo>
                      <a:pt x="2429" y="322"/>
                    </a:lnTo>
                    <a:lnTo>
                      <a:pt x="2423" y="325"/>
                    </a:lnTo>
                    <a:lnTo>
                      <a:pt x="2419" y="329"/>
                    </a:lnTo>
                    <a:lnTo>
                      <a:pt x="2416" y="329"/>
                    </a:lnTo>
                    <a:lnTo>
                      <a:pt x="2414" y="330"/>
                    </a:lnTo>
                    <a:lnTo>
                      <a:pt x="2411" y="331"/>
                    </a:lnTo>
                    <a:lnTo>
                      <a:pt x="2411" y="333"/>
                    </a:lnTo>
                    <a:lnTo>
                      <a:pt x="2411" y="338"/>
                    </a:lnTo>
                    <a:lnTo>
                      <a:pt x="2410" y="339"/>
                    </a:lnTo>
                    <a:lnTo>
                      <a:pt x="2408" y="343"/>
                    </a:lnTo>
                    <a:lnTo>
                      <a:pt x="2410" y="346"/>
                    </a:lnTo>
                    <a:lnTo>
                      <a:pt x="2408" y="348"/>
                    </a:lnTo>
                    <a:lnTo>
                      <a:pt x="2408" y="355"/>
                    </a:lnTo>
                    <a:lnTo>
                      <a:pt x="2407" y="356"/>
                    </a:lnTo>
                    <a:lnTo>
                      <a:pt x="2399" y="367"/>
                    </a:lnTo>
                    <a:lnTo>
                      <a:pt x="2398" y="367"/>
                    </a:lnTo>
                    <a:lnTo>
                      <a:pt x="2397" y="368"/>
                    </a:lnTo>
                    <a:lnTo>
                      <a:pt x="2398" y="369"/>
                    </a:lnTo>
                    <a:lnTo>
                      <a:pt x="2398" y="373"/>
                    </a:lnTo>
                    <a:lnTo>
                      <a:pt x="2398" y="374"/>
                    </a:lnTo>
                    <a:lnTo>
                      <a:pt x="2397" y="374"/>
                    </a:lnTo>
                    <a:lnTo>
                      <a:pt x="2397" y="377"/>
                    </a:lnTo>
                    <a:lnTo>
                      <a:pt x="2394" y="378"/>
                    </a:lnTo>
                    <a:lnTo>
                      <a:pt x="2394" y="382"/>
                    </a:lnTo>
                    <a:lnTo>
                      <a:pt x="2394" y="384"/>
                    </a:lnTo>
                    <a:lnTo>
                      <a:pt x="2393" y="385"/>
                    </a:lnTo>
                    <a:lnTo>
                      <a:pt x="2391" y="385"/>
                    </a:lnTo>
                    <a:lnTo>
                      <a:pt x="2391" y="388"/>
                    </a:lnTo>
                    <a:lnTo>
                      <a:pt x="2391" y="390"/>
                    </a:lnTo>
                    <a:lnTo>
                      <a:pt x="2390" y="390"/>
                    </a:lnTo>
                    <a:lnTo>
                      <a:pt x="2389" y="393"/>
                    </a:lnTo>
                    <a:lnTo>
                      <a:pt x="2385" y="395"/>
                    </a:lnTo>
                    <a:lnTo>
                      <a:pt x="2381" y="395"/>
                    </a:lnTo>
                    <a:lnTo>
                      <a:pt x="2379" y="397"/>
                    </a:lnTo>
                    <a:lnTo>
                      <a:pt x="2377" y="403"/>
                    </a:lnTo>
                    <a:lnTo>
                      <a:pt x="2376" y="407"/>
                    </a:lnTo>
                    <a:lnTo>
                      <a:pt x="2373" y="412"/>
                    </a:lnTo>
                    <a:lnTo>
                      <a:pt x="2374" y="415"/>
                    </a:lnTo>
                    <a:lnTo>
                      <a:pt x="2376" y="415"/>
                    </a:lnTo>
                    <a:lnTo>
                      <a:pt x="2377" y="415"/>
                    </a:lnTo>
                    <a:lnTo>
                      <a:pt x="2379" y="416"/>
                    </a:lnTo>
                    <a:lnTo>
                      <a:pt x="2381" y="423"/>
                    </a:lnTo>
                    <a:lnTo>
                      <a:pt x="2382" y="425"/>
                    </a:lnTo>
                    <a:lnTo>
                      <a:pt x="2383" y="425"/>
                    </a:lnTo>
                    <a:lnTo>
                      <a:pt x="2382" y="427"/>
                    </a:lnTo>
                    <a:lnTo>
                      <a:pt x="2381" y="436"/>
                    </a:lnTo>
                    <a:lnTo>
                      <a:pt x="2381" y="437"/>
                    </a:lnTo>
                    <a:lnTo>
                      <a:pt x="2376" y="443"/>
                    </a:lnTo>
                    <a:lnTo>
                      <a:pt x="2374" y="444"/>
                    </a:lnTo>
                    <a:lnTo>
                      <a:pt x="2373" y="444"/>
                    </a:lnTo>
                    <a:lnTo>
                      <a:pt x="2373" y="446"/>
                    </a:lnTo>
                    <a:lnTo>
                      <a:pt x="2376" y="448"/>
                    </a:lnTo>
                    <a:lnTo>
                      <a:pt x="2377" y="448"/>
                    </a:lnTo>
                    <a:lnTo>
                      <a:pt x="2378" y="450"/>
                    </a:lnTo>
                    <a:lnTo>
                      <a:pt x="2378" y="452"/>
                    </a:lnTo>
                    <a:lnTo>
                      <a:pt x="2378" y="453"/>
                    </a:lnTo>
                    <a:lnTo>
                      <a:pt x="2377" y="460"/>
                    </a:lnTo>
                    <a:lnTo>
                      <a:pt x="2377" y="461"/>
                    </a:lnTo>
                    <a:lnTo>
                      <a:pt x="2379" y="463"/>
                    </a:lnTo>
                    <a:lnTo>
                      <a:pt x="2377" y="465"/>
                    </a:lnTo>
                    <a:lnTo>
                      <a:pt x="2377" y="466"/>
                    </a:lnTo>
                    <a:lnTo>
                      <a:pt x="2377" y="469"/>
                    </a:lnTo>
                    <a:lnTo>
                      <a:pt x="2377" y="471"/>
                    </a:lnTo>
                    <a:lnTo>
                      <a:pt x="2377" y="473"/>
                    </a:lnTo>
                    <a:lnTo>
                      <a:pt x="2376" y="475"/>
                    </a:lnTo>
                    <a:lnTo>
                      <a:pt x="2376" y="477"/>
                    </a:lnTo>
                    <a:lnTo>
                      <a:pt x="2376" y="478"/>
                    </a:lnTo>
                    <a:lnTo>
                      <a:pt x="2376" y="479"/>
                    </a:lnTo>
                    <a:lnTo>
                      <a:pt x="2378" y="479"/>
                    </a:lnTo>
                    <a:lnTo>
                      <a:pt x="2377" y="480"/>
                    </a:lnTo>
                    <a:lnTo>
                      <a:pt x="2377" y="482"/>
                    </a:lnTo>
                    <a:lnTo>
                      <a:pt x="2378" y="482"/>
                    </a:lnTo>
                    <a:lnTo>
                      <a:pt x="2379" y="482"/>
                    </a:lnTo>
                    <a:lnTo>
                      <a:pt x="2381" y="483"/>
                    </a:lnTo>
                    <a:lnTo>
                      <a:pt x="2381" y="484"/>
                    </a:lnTo>
                    <a:lnTo>
                      <a:pt x="2381" y="486"/>
                    </a:lnTo>
                    <a:lnTo>
                      <a:pt x="2379" y="486"/>
                    </a:lnTo>
                    <a:lnTo>
                      <a:pt x="2378" y="490"/>
                    </a:lnTo>
                    <a:lnTo>
                      <a:pt x="2379" y="491"/>
                    </a:lnTo>
                    <a:lnTo>
                      <a:pt x="2379" y="494"/>
                    </a:lnTo>
                    <a:lnTo>
                      <a:pt x="2378" y="495"/>
                    </a:lnTo>
                    <a:lnTo>
                      <a:pt x="2377" y="496"/>
                    </a:lnTo>
                    <a:lnTo>
                      <a:pt x="2377" y="499"/>
                    </a:lnTo>
                    <a:lnTo>
                      <a:pt x="2376" y="500"/>
                    </a:lnTo>
                    <a:lnTo>
                      <a:pt x="2376" y="504"/>
                    </a:lnTo>
                    <a:lnTo>
                      <a:pt x="2376" y="507"/>
                    </a:lnTo>
                    <a:lnTo>
                      <a:pt x="2376" y="508"/>
                    </a:lnTo>
                    <a:lnTo>
                      <a:pt x="2376" y="509"/>
                    </a:lnTo>
                    <a:lnTo>
                      <a:pt x="2376" y="512"/>
                    </a:lnTo>
                    <a:lnTo>
                      <a:pt x="2377" y="515"/>
                    </a:lnTo>
                    <a:lnTo>
                      <a:pt x="2377" y="517"/>
                    </a:lnTo>
                    <a:lnTo>
                      <a:pt x="2376" y="518"/>
                    </a:lnTo>
                    <a:lnTo>
                      <a:pt x="2376" y="522"/>
                    </a:lnTo>
                    <a:lnTo>
                      <a:pt x="2374" y="524"/>
                    </a:lnTo>
                    <a:lnTo>
                      <a:pt x="2377" y="534"/>
                    </a:lnTo>
                    <a:lnTo>
                      <a:pt x="2376" y="537"/>
                    </a:lnTo>
                    <a:lnTo>
                      <a:pt x="2376" y="539"/>
                    </a:lnTo>
                    <a:lnTo>
                      <a:pt x="2381" y="547"/>
                    </a:lnTo>
                    <a:lnTo>
                      <a:pt x="2381" y="549"/>
                    </a:lnTo>
                    <a:lnTo>
                      <a:pt x="2383" y="554"/>
                    </a:lnTo>
                    <a:lnTo>
                      <a:pt x="2383" y="559"/>
                    </a:lnTo>
                    <a:lnTo>
                      <a:pt x="2382" y="562"/>
                    </a:lnTo>
                    <a:lnTo>
                      <a:pt x="2383" y="562"/>
                    </a:lnTo>
                    <a:lnTo>
                      <a:pt x="2383" y="563"/>
                    </a:lnTo>
                    <a:lnTo>
                      <a:pt x="2385" y="568"/>
                    </a:lnTo>
                    <a:lnTo>
                      <a:pt x="2385" y="569"/>
                    </a:lnTo>
                    <a:lnTo>
                      <a:pt x="2389" y="575"/>
                    </a:lnTo>
                    <a:lnTo>
                      <a:pt x="2389" y="576"/>
                    </a:lnTo>
                    <a:lnTo>
                      <a:pt x="2389" y="581"/>
                    </a:lnTo>
                    <a:lnTo>
                      <a:pt x="2391" y="581"/>
                    </a:lnTo>
                    <a:lnTo>
                      <a:pt x="2391" y="583"/>
                    </a:lnTo>
                    <a:lnTo>
                      <a:pt x="2393" y="584"/>
                    </a:lnTo>
                    <a:lnTo>
                      <a:pt x="2391" y="587"/>
                    </a:lnTo>
                    <a:lnTo>
                      <a:pt x="2391" y="588"/>
                    </a:lnTo>
                    <a:lnTo>
                      <a:pt x="2390" y="589"/>
                    </a:lnTo>
                    <a:lnTo>
                      <a:pt x="2387" y="596"/>
                    </a:lnTo>
                    <a:lnTo>
                      <a:pt x="2389" y="598"/>
                    </a:lnTo>
                    <a:lnTo>
                      <a:pt x="2387" y="602"/>
                    </a:lnTo>
                    <a:lnTo>
                      <a:pt x="2386" y="614"/>
                    </a:lnTo>
                    <a:lnTo>
                      <a:pt x="2386" y="615"/>
                    </a:lnTo>
                    <a:lnTo>
                      <a:pt x="2385" y="617"/>
                    </a:lnTo>
                    <a:lnTo>
                      <a:pt x="2385" y="618"/>
                    </a:lnTo>
                    <a:lnTo>
                      <a:pt x="2383" y="619"/>
                    </a:lnTo>
                    <a:lnTo>
                      <a:pt x="2382" y="622"/>
                    </a:lnTo>
                    <a:lnTo>
                      <a:pt x="2381" y="622"/>
                    </a:lnTo>
                    <a:lnTo>
                      <a:pt x="2379" y="622"/>
                    </a:lnTo>
                    <a:lnTo>
                      <a:pt x="2376" y="622"/>
                    </a:lnTo>
                    <a:lnTo>
                      <a:pt x="2370" y="619"/>
                    </a:lnTo>
                    <a:lnTo>
                      <a:pt x="2369" y="619"/>
                    </a:lnTo>
                    <a:lnTo>
                      <a:pt x="2364" y="623"/>
                    </a:lnTo>
                    <a:lnTo>
                      <a:pt x="2362" y="624"/>
                    </a:lnTo>
                    <a:lnTo>
                      <a:pt x="2362" y="626"/>
                    </a:lnTo>
                    <a:lnTo>
                      <a:pt x="2360" y="628"/>
                    </a:lnTo>
                    <a:lnTo>
                      <a:pt x="2353" y="635"/>
                    </a:lnTo>
                    <a:lnTo>
                      <a:pt x="2352" y="636"/>
                    </a:lnTo>
                    <a:lnTo>
                      <a:pt x="2349" y="640"/>
                    </a:lnTo>
                    <a:lnTo>
                      <a:pt x="2349" y="642"/>
                    </a:lnTo>
                    <a:lnTo>
                      <a:pt x="2348" y="644"/>
                    </a:lnTo>
                    <a:lnTo>
                      <a:pt x="2348" y="645"/>
                    </a:lnTo>
                    <a:lnTo>
                      <a:pt x="2347" y="648"/>
                    </a:lnTo>
                    <a:lnTo>
                      <a:pt x="2344" y="651"/>
                    </a:lnTo>
                    <a:lnTo>
                      <a:pt x="2344" y="652"/>
                    </a:lnTo>
                    <a:lnTo>
                      <a:pt x="2343" y="665"/>
                    </a:lnTo>
                    <a:lnTo>
                      <a:pt x="2343" y="670"/>
                    </a:lnTo>
                    <a:lnTo>
                      <a:pt x="2344" y="672"/>
                    </a:lnTo>
                    <a:lnTo>
                      <a:pt x="2344" y="674"/>
                    </a:lnTo>
                    <a:lnTo>
                      <a:pt x="2344" y="677"/>
                    </a:lnTo>
                    <a:lnTo>
                      <a:pt x="2343" y="678"/>
                    </a:lnTo>
                    <a:lnTo>
                      <a:pt x="2344" y="681"/>
                    </a:lnTo>
                    <a:lnTo>
                      <a:pt x="2344" y="682"/>
                    </a:lnTo>
                    <a:lnTo>
                      <a:pt x="2344" y="685"/>
                    </a:lnTo>
                    <a:lnTo>
                      <a:pt x="2345" y="686"/>
                    </a:lnTo>
                    <a:lnTo>
                      <a:pt x="2345" y="687"/>
                    </a:lnTo>
                    <a:lnTo>
                      <a:pt x="2347" y="694"/>
                    </a:lnTo>
                    <a:lnTo>
                      <a:pt x="2344" y="696"/>
                    </a:lnTo>
                    <a:lnTo>
                      <a:pt x="2344" y="698"/>
                    </a:lnTo>
                    <a:lnTo>
                      <a:pt x="2344" y="699"/>
                    </a:lnTo>
                    <a:lnTo>
                      <a:pt x="2343" y="699"/>
                    </a:lnTo>
                    <a:lnTo>
                      <a:pt x="2343" y="700"/>
                    </a:lnTo>
                    <a:lnTo>
                      <a:pt x="2342" y="699"/>
                    </a:lnTo>
                    <a:lnTo>
                      <a:pt x="2339" y="700"/>
                    </a:lnTo>
                    <a:lnTo>
                      <a:pt x="2338" y="702"/>
                    </a:lnTo>
                    <a:lnTo>
                      <a:pt x="2338" y="703"/>
                    </a:lnTo>
                    <a:lnTo>
                      <a:pt x="2336" y="703"/>
                    </a:lnTo>
                    <a:lnTo>
                      <a:pt x="2335" y="703"/>
                    </a:lnTo>
                    <a:lnTo>
                      <a:pt x="2335" y="702"/>
                    </a:lnTo>
                    <a:lnTo>
                      <a:pt x="2334" y="703"/>
                    </a:lnTo>
                    <a:lnTo>
                      <a:pt x="2332" y="703"/>
                    </a:lnTo>
                    <a:lnTo>
                      <a:pt x="2331" y="703"/>
                    </a:lnTo>
                    <a:lnTo>
                      <a:pt x="2331" y="704"/>
                    </a:lnTo>
                    <a:lnTo>
                      <a:pt x="2330" y="704"/>
                    </a:lnTo>
                    <a:lnTo>
                      <a:pt x="2330" y="706"/>
                    </a:lnTo>
                    <a:lnTo>
                      <a:pt x="2328" y="706"/>
                    </a:lnTo>
                    <a:lnTo>
                      <a:pt x="2328" y="707"/>
                    </a:lnTo>
                    <a:lnTo>
                      <a:pt x="2328" y="712"/>
                    </a:lnTo>
                    <a:lnTo>
                      <a:pt x="2330" y="714"/>
                    </a:lnTo>
                    <a:lnTo>
                      <a:pt x="2330" y="716"/>
                    </a:lnTo>
                    <a:lnTo>
                      <a:pt x="2330" y="720"/>
                    </a:lnTo>
                    <a:lnTo>
                      <a:pt x="2326" y="719"/>
                    </a:lnTo>
                    <a:lnTo>
                      <a:pt x="2321" y="711"/>
                    </a:lnTo>
                    <a:lnTo>
                      <a:pt x="2319" y="707"/>
                    </a:lnTo>
                    <a:lnTo>
                      <a:pt x="2318" y="704"/>
                    </a:lnTo>
                    <a:lnTo>
                      <a:pt x="2317" y="704"/>
                    </a:lnTo>
                    <a:lnTo>
                      <a:pt x="2317" y="703"/>
                    </a:lnTo>
                    <a:lnTo>
                      <a:pt x="2315" y="702"/>
                    </a:lnTo>
                    <a:lnTo>
                      <a:pt x="2315" y="700"/>
                    </a:lnTo>
                    <a:lnTo>
                      <a:pt x="2307" y="696"/>
                    </a:lnTo>
                    <a:lnTo>
                      <a:pt x="2306" y="696"/>
                    </a:lnTo>
                    <a:lnTo>
                      <a:pt x="2304" y="694"/>
                    </a:lnTo>
                    <a:lnTo>
                      <a:pt x="2298" y="691"/>
                    </a:lnTo>
                    <a:lnTo>
                      <a:pt x="2296" y="691"/>
                    </a:lnTo>
                    <a:lnTo>
                      <a:pt x="2293" y="690"/>
                    </a:lnTo>
                    <a:lnTo>
                      <a:pt x="2287" y="689"/>
                    </a:lnTo>
                    <a:lnTo>
                      <a:pt x="2285" y="689"/>
                    </a:lnTo>
                    <a:lnTo>
                      <a:pt x="2283" y="689"/>
                    </a:lnTo>
                    <a:lnTo>
                      <a:pt x="2279" y="687"/>
                    </a:lnTo>
                    <a:lnTo>
                      <a:pt x="2276" y="687"/>
                    </a:lnTo>
                    <a:lnTo>
                      <a:pt x="2268" y="686"/>
                    </a:lnTo>
                    <a:lnTo>
                      <a:pt x="2266" y="686"/>
                    </a:lnTo>
                    <a:lnTo>
                      <a:pt x="2263" y="685"/>
                    </a:lnTo>
                    <a:lnTo>
                      <a:pt x="2260" y="685"/>
                    </a:lnTo>
                    <a:lnTo>
                      <a:pt x="2258" y="682"/>
                    </a:lnTo>
                    <a:lnTo>
                      <a:pt x="2255" y="681"/>
                    </a:lnTo>
                    <a:lnTo>
                      <a:pt x="2253" y="679"/>
                    </a:lnTo>
                    <a:lnTo>
                      <a:pt x="2250" y="678"/>
                    </a:lnTo>
                    <a:lnTo>
                      <a:pt x="2249" y="669"/>
                    </a:lnTo>
                    <a:lnTo>
                      <a:pt x="2242" y="673"/>
                    </a:lnTo>
                    <a:lnTo>
                      <a:pt x="2234" y="665"/>
                    </a:lnTo>
                    <a:lnTo>
                      <a:pt x="2232" y="662"/>
                    </a:lnTo>
                    <a:lnTo>
                      <a:pt x="2228" y="661"/>
                    </a:lnTo>
                    <a:lnTo>
                      <a:pt x="2220" y="661"/>
                    </a:lnTo>
                    <a:lnTo>
                      <a:pt x="2215" y="665"/>
                    </a:lnTo>
                    <a:lnTo>
                      <a:pt x="2212" y="666"/>
                    </a:lnTo>
                    <a:lnTo>
                      <a:pt x="2211" y="676"/>
                    </a:lnTo>
                    <a:lnTo>
                      <a:pt x="2211" y="681"/>
                    </a:lnTo>
                    <a:lnTo>
                      <a:pt x="2209" y="686"/>
                    </a:lnTo>
                    <a:lnTo>
                      <a:pt x="2207" y="698"/>
                    </a:lnTo>
                    <a:lnTo>
                      <a:pt x="2203" y="699"/>
                    </a:lnTo>
                    <a:lnTo>
                      <a:pt x="2199" y="700"/>
                    </a:lnTo>
                    <a:lnTo>
                      <a:pt x="2194" y="702"/>
                    </a:lnTo>
                    <a:lnTo>
                      <a:pt x="2191" y="703"/>
                    </a:lnTo>
                    <a:lnTo>
                      <a:pt x="2184" y="704"/>
                    </a:lnTo>
                    <a:lnTo>
                      <a:pt x="2179" y="708"/>
                    </a:lnTo>
                    <a:lnTo>
                      <a:pt x="2178" y="710"/>
                    </a:lnTo>
                    <a:lnTo>
                      <a:pt x="2175" y="712"/>
                    </a:lnTo>
                    <a:lnTo>
                      <a:pt x="2174" y="714"/>
                    </a:lnTo>
                    <a:lnTo>
                      <a:pt x="2173" y="714"/>
                    </a:lnTo>
                    <a:lnTo>
                      <a:pt x="2166" y="720"/>
                    </a:lnTo>
                    <a:lnTo>
                      <a:pt x="2165" y="721"/>
                    </a:lnTo>
                    <a:lnTo>
                      <a:pt x="2163" y="721"/>
                    </a:lnTo>
                    <a:lnTo>
                      <a:pt x="2161" y="725"/>
                    </a:lnTo>
                    <a:lnTo>
                      <a:pt x="2157" y="721"/>
                    </a:lnTo>
                    <a:lnTo>
                      <a:pt x="2153" y="717"/>
                    </a:lnTo>
                    <a:lnTo>
                      <a:pt x="2149" y="714"/>
                    </a:lnTo>
                    <a:lnTo>
                      <a:pt x="2148" y="712"/>
                    </a:lnTo>
                    <a:lnTo>
                      <a:pt x="2146" y="711"/>
                    </a:lnTo>
                    <a:lnTo>
                      <a:pt x="2144" y="711"/>
                    </a:lnTo>
                    <a:lnTo>
                      <a:pt x="2137" y="712"/>
                    </a:lnTo>
                    <a:lnTo>
                      <a:pt x="2131" y="714"/>
                    </a:lnTo>
                    <a:lnTo>
                      <a:pt x="2123" y="714"/>
                    </a:lnTo>
                    <a:lnTo>
                      <a:pt x="2118" y="712"/>
                    </a:lnTo>
                    <a:lnTo>
                      <a:pt x="2116" y="711"/>
                    </a:lnTo>
                    <a:lnTo>
                      <a:pt x="2115" y="711"/>
                    </a:lnTo>
                    <a:lnTo>
                      <a:pt x="2112" y="710"/>
                    </a:lnTo>
                    <a:lnTo>
                      <a:pt x="2111" y="710"/>
                    </a:lnTo>
                    <a:lnTo>
                      <a:pt x="2109" y="708"/>
                    </a:lnTo>
                    <a:lnTo>
                      <a:pt x="2106" y="707"/>
                    </a:lnTo>
                    <a:lnTo>
                      <a:pt x="2103" y="706"/>
                    </a:lnTo>
                    <a:lnTo>
                      <a:pt x="2102" y="706"/>
                    </a:lnTo>
                    <a:lnTo>
                      <a:pt x="2095" y="702"/>
                    </a:lnTo>
                    <a:lnTo>
                      <a:pt x="2091" y="704"/>
                    </a:lnTo>
                    <a:lnTo>
                      <a:pt x="2086" y="708"/>
                    </a:lnTo>
                    <a:lnTo>
                      <a:pt x="2084" y="710"/>
                    </a:lnTo>
                    <a:lnTo>
                      <a:pt x="2081" y="711"/>
                    </a:lnTo>
                    <a:lnTo>
                      <a:pt x="2080" y="706"/>
                    </a:lnTo>
                    <a:lnTo>
                      <a:pt x="2080" y="703"/>
                    </a:lnTo>
                    <a:lnTo>
                      <a:pt x="2077" y="693"/>
                    </a:lnTo>
                    <a:lnTo>
                      <a:pt x="2076" y="689"/>
                    </a:lnTo>
                    <a:lnTo>
                      <a:pt x="2074" y="683"/>
                    </a:lnTo>
                    <a:lnTo>
                      <a:pt x="2074" y="682"/>
                    </a:lnTo>
                    <a:lnTo>
                      <a:pt x="2069" y="676"/>
                    </a:lnTo>
                    <a:lnTo>
                      <a:pt x="2067" y="672"/>
                    </a:lnTo>
                    <a:lnTo>
                      <a:pt x="2065" y="670"/>
                    </a:lnTo>
                    <a:lnTo>
                      <a:pt x="2057" y="660"/>
                    </a:lnTo>
                    <a:lnTo>
                      <a:pt x="2057" y="657"/>
                    </a:lnTo>
                    <a:lnTo>
                      <a:pt x="2056" y="656"/>
                    </a:lnTo>
                    <a:lnTo>
                      <a:pt x="2055" y="651"/>
                    </a:lnTo>
                    <a:lnTo>
                      <a:pt x="2054" y="648"/>
                    </a:lnTo>
                    <a:lnTo>
                      <a:pt x="2046" y="638"/>
                    </a:lnTo>
                    <a:lnTo>
                      <a:pt x="2044" y="636"/>
                    </a:lnTo>
                    <a:lnTo>
                      <a:pt x="2040" y="632"/>
                    </a:lnTo>
                    <a:lnTo>
                      <a:pt x="2038" y="628"/>
                    </a:lnTo>
                    <a:lnTo>
                      <a:pt x="2037" y="626"/>
                    </a:lnTo>
                    <a:lnTo>
                      <a:pt x="2033" y="622"/>
                    </a:lnTo>
                    <a:lnTo>
                      <a:pt x="2033" y="621"/>
                    </a:lnTo>
                    <a:lnTo>
                      <a:pt x="2031" y="621"/>
                    </a:lnTo>
                    <a:lnTo>
                      <a:pt x="2029" y="617"/>
                    </a:lnTo>
                    <a:lnTo>
                      <a:pt x="2026" y="614"/>
                    </a:lnTo>
                    <a:lnTo>
                      <a:pt x="2025" y="611"/>
                    </a:lnTo>
                    <a:lnTo>
                      <a:pt x="2033" y="605"/>
                    </a:lnTo>
                    <a:lnTo>
                      <a:pt x="2037" y="594"/>
                    </a:lnTo>
                    <a:lnTo>
                      <a:pt x="2029" y="585"/>
                    </a:lnTo>
                    <a:lnTo>
                      <a:pt x="2023" y="581"/>
                    </a:lnTo>
                    <a:lnTo>
                      <a:pt x="2019" y="580"/>
                    </a:lnTo>
                    <a:lnTo>
                      <a:pt x="2018" y="579"/>
                    </a:lnTo>
                    <a:lnTo>
                      <a:pt x="2016" y="576"/>
                    </a:lnTo>
                    <a:lnTo>
                      <a:pt x="2014" y="575"/>
                    </a:lnTo>
                    <a:lnTo>
                      <a:pt x="2012" y="571"/>
                    </a:lnTo>
                    <a:lnTo>
                      <a:pt x="2010" y="568"/>
                    </a:lnTo>
                    <a:lnTo>
                      <a:pt x="2008" y="563"/>
                    </a:lnTo>
                    <a:lnTo>
                      <a:pt x="2009" y="558"/>
                    </a:lnTo>
                    <a:lnTo>
                      <a:pt x="2009" y="556"/>
                    </a:lnTo>
                    <a:lnTo>
                      <a:pt x="2009" y="555"/>
                    </a:lnTo>
                    <a:lnTo>
                      <a:pt x="2008" y="552"/>
                    </a:lnTo>
                    <a:lnTo>
                      <a:pt x="1997" y="542"/>
                    </a:lnTo>
                    <a:lnTo>
                      <a:pt x="1995" y="541"/>
                    </a:lnTo>
                    <a:lnTo>
                      <a:pt x="1993" y="538"/>
                    </a:lnTo>
                    <a:lnTo>
                      <a:pt x="1974" y="528"/>
                    </a:lnTo>
                    <a:lnTo>
                      <a:pt x="1968" y="526"/>
                    </a:lnTo>
                    <a:lnTo>
                      <a:pt x="1965" y="524"/>
                    </a:lnTo>
                    <a:lnTo>
                      <a:pt x="1966" y="518"/>
                    </a:lnTo>
                    <a:lnTo>
                      <a:pt x="1966" y="516"/>
                    </a:lnTo>
                    <a:lnTo>
                      <a:pt x="1965" y="513"/>
                    </a:lnTo>
                    <a:lnTo>
                      <a:pt x="1963" y="512"/>
                    </a:lnTo>
                    <a:lnTo>
                      <a:pt x="1961" y="511"/>
                    </a:lnTo>
                    <a:lnTo>
                      <a:pt x="1958" y="512"/>
                    </a:lnTo>
                    <a:lnTo>
                      <a:pt x="1951" y="504"/>
                    </a:lnTo>
                    <a:lnTo>
                      <a:pt x="1949" y="501"/>
                    </a:lnTo>
                    <a:lnTo>
                      <a:pt x="1945" y="490"/>
                    </a:lnTo>
                    <a:lnTo>
                      <a:pt x="1945" y="487"/>
                    </a:lnTo>
                    <a:lnTo>
                      <a:pt x="1945" y="486"/>
                    </a:lnTo>
                    <a:lnTo>
                      <a:pt x="1945" y="484"/>
                    </a:lnTo>
                    <a:lnTo>
                      <a:pt x="1944" y="477"/>
                    </a:lnTo>
                    <a:lnTo>
                      <a:pt x="1942" y="474"/>
                    </a:lnTo>
                    <a:lnTo>
                      <a:pt x="1941" y="474"/>
                    </a:lnTo>
                    <a:lnTo>
                      <a:pt x="1940" y="475"/>
                    </a:lnTo>
                    <a:lnTo>
                      <a:pt x="1940" y="480"/>
                    </a:lnTo>
                    <a:lnTo>
                      <a:pt x="1938" y="486"/>
                    </a:lnTo>
                    <a:lnTo>
                      <a:pt x="1937" y="496"/>
                    </a:lnTo>
                    <a:lnTo>
                      <a:pt x="1937" y="497"/>
                    </a:lnTo>
                    <a:lnTo>
                      <a:pt x="1936" y="504"/>
                    </a:lnTo>
                    <a:lnTo>
                      <a:pt x="1934" y="507"/>
                    </a:lnTo>
                    <a:lnTo>
                      <a:pt x="1933" y="507"/>
                    </a:lnTo>
                    <a:lnTo>
                      <a:pt x="1933" y="504"/>
                    </a:lnTo>
                    <a:lnTo>
                      <a:pt x="1934" y="501"/>
                    </a:lnTo>
                    <a:lnTo>
                      <a:pt x="1934" y="496"/>
                    </a:lnTo>
                    <a:lnTo>
                      <a:pt x="1934" y="491"/>
                    </a:lnTo>
                    <a:lnTo>
                      <a:pt x="1934" y="490"/>
                    </a:lnTo>
                    <a:lnTo>
                      <a:pt x="1932" y="487"/>
                    </a:lnTo>
                    <a:lnTo>
                      <a:pt x="1930" y="487"/>
                    </a:lnTo>
                    <a:lnTo>
                      <a:pt x="1928" y="488"/>
                    </a:lnTo>
                    <a:lnTo>
                      <a:pt x="1915" y="486"/>
                    </a:lnTo>
                    <a:lnTo>
                      <a:pt x="1913" y="484"/>
                    </a:lnTo>
                    <a:lnTo>
                      <a:pt x="1912" y="483"/>
                    </a:lnTo>
                    <a:lnTo>
                      <a:pt x="1911" y="479"/>
                    </a:lnTo>
                    <a:lnTo>
                      <a:pt x="1912" y="477"/>
                    </a:lnTo>
                    <a:lnTo>
                      <a:pt x="1911" y="475"/>
                    </a:lnTo>
                    <a:lnTo>
                      <a:pt x="1911" y="474"/>
                    </a:lnTo>
                    <a:lnTo>
                      <a:pt x="1910" y="473"/>
                    </a:lnTo>
                    <a:lnTo>
                      <a:pt x="1908" y="473"/>
                    </a:lnTo>
                    <a:lnTo>
                      <a:pt x="1899" y="469"/>
                    </a:lnTo>
                    <a:lnTo>
                      <a:pt x="1894" y="460"/>
                    </a:lnTo>
                    <a:lnTo>
                      <a:pt x="1894" y="456"/>
                    </a:lnTo>
                    <a:lnTo>
                      <a:pt x="1891" y="449"/>
                    </a:lnTo>
                    <a:lnTo>
                      <a:pt x="1890" y="449"/>
                    </a:lnTo>
                    <a:lnTo>
                      <a:pt x="1885" y="454"/>
                    </a:lnTo>
                    <a:lnTo>
                      <a:pt x="1883" y="456"/>
                    </a:lnTo>
                    <a:lnTo>
                      <a:pt x="1883" y="458"/>
                    </a:lnTo>
                    <a:lnTo>
                      <a:pt x="1882" y="473"/>
                    </a:lnTo>
                    <a:lnTo>
                      <a:pt x="1883" y="474"/>
                    </a:lnTo>
                    <a:lnTo>
                      <a:pt x="1893" y="480"/>
                    </a:lnTo>
                    <a:lnTo>
                      <a:pt x="1898" y="483"/>
                    </a:lnTo>
                    <a:lnTo>
                      <a:pt x="1900" y="483"/>
                    </a:lnTo>
                    <a:lnTo>
                      <a:pt x="1902" y="484"/>
                    </a:lnTo>
                    <a:lnTo>
                      <a:pt x="1903" y="486"/>
                    </a:lnTo>
                    <a:lnTo>
                      <a:pt x="1902" y="486"/>
                    </a:lnTo>
                    <a:lnTo>
                      <a:pt x="1898" y="486"/>
                    </a:lnTo>
                    <a:lnTo>
                      <a:pt x="1889" y="486"/>
                    </a:lnTo>
                    <a:lnTo>
                      <a:pt x="1886" y="484"/>
                    </a:lnTo>
                    <a:lnTo>
                      <a:pt x="1886" y="483"/>
                    </a:lnTo>
                    <a:lnTo>
                      <a:pt x="1886" y="482"/>
                    </a:lnTo>
                    <a:lnTo>
                      <a:pt x="1885" y="480"/>
                    </a:lnTo>
                    <a:lnTo>
                      <a:pt x="1882" y="479"/>
                    </a:lnTo>
                    <a:lnTo>
                      <a:pt x="1882" y="480"/>
                    </a:lnTo>
                    <a:lnTo>
                      <a:pt x="1881" y="482"/>
                    </a:lnTo>
                    <a:lnTo>
                      <a:pt x="1881" y="486"/>
                    </a:lnTo>
                    <a:lnTo>
                      <a:pt x="1881" y="490"/>
                    </a:lnTo>
                    <a:lnTo>
                      <a:pt x="1885" y="492"/>
                    </a:lnTo>
                    <a:lnTo>
                      <a:pt x="1886" y="492"/>
                    </a:lnTo>
                    <a:lnTo>
                      <a:pt x="1887" y="492"/>
                    </a:lnTo>
                    <a:lnTo>
                      <a:pt x="1890" y="492"/>
                    </a:lnTo>
                    <a:lnTo>
                      <a:pt x="1893" y="491"/>
                    </a:lnTo>
                    <a:lnTo>
                      <a:pt x="1906" y="491"/>
                    </a:lnTo>
                    <a:lnTo>
                      <a:pt x="1911" y="495"/>
                    </a:lnTo>
                    <a:lnTo>
                      <a:pt x="1907" y="499"/>
                    </a:lnTo>
                    <a:lnTo>
                      <a:pt x="1907" y="497"/>
                    </a:lnTo>
                    <a:lnTo>
                      <a:pt x="1907" y="496"/>
                    </a:lnTo>
                    <a:lnTo>
                      <a:pt x="1906" y="495"/>
                    </a:lnTo>
                    <a:lnTo>
                      <a:pt x="1904" y="495"/>
                    </a:lnTo>
                    <a:lnTo>
                      <a:pt x="1896" y="495"/>
                    </a:lnTo>
                    <a:lnTo>
                      <a:pt x="1894" y="495"/>
                    </a:lnTo>
                    <a:lnTo>
                      <a:pt x="1891" y="496"/>
                    </a:lnTo>
                    <a:lnTo>
                      <a:pt x="1890" y="497"/>
                    </a:lnTo>
                    <a:lnTo>
                      <a:pt x="1893" y="503"/>
                    </a:lnTo>
                    <a:lnTo>
                      <a:pt x="1894" y="505"/>
                    </a:lnTo>
                    <a:lnTo>
                      <a:pt x="1898" y="509"/>
                    </a:lnTo>
                    <a:lnTo>
                      <a:pt x="1899" y="509"/>
                    </a:lnTo>
                    <a:lnTo>
                      <a:pt x="1900" y="511"/>
                    </a:lnTo>
                    <a:lnTo>
                      <a:pt x="1903" y="511"/>
                    </a:lnTo>
                    <a:lnTo>
                      <a:pt x="1907" y="511"/>
                    </a:lnTo>
                    <a:lnTo>
                      <a:pt x="1916" y="517"/>
                    </a:lnTo>
                    <a:lnTo>
                      <a:pt x="1917" y="517"/>
                    </a:lnTo>
                    <a:lnTo>
                      <a:pt x="1919" y="518"/>
                    </a:lnTo>
                    <a:lnTo>
                      <a:pt x="1923" y="522"/>
                    </a:lnTo>
                    <a:lnTo>
                      <a:pt x="1924" y="525"/>
                    </a:lnTo>
                    <a:lnTo>
                      <a:pt x="1927" y="528"/>
                    </a:lnTo>
                    <a:lnTo>
                      <a:pt x="1930" y="539"/>
                    </a:lnTo>
                    <a:lnTo>
                      <a:pt x="1927" y="538"/>
                    </a:lnTo>
                    <a:lnTo>
                      <a:pt x="1924" y="535"/>
                    </a:lnTo>
                    <a:lnTo>
                      <a:pt x="1921" y="532"/>
                    </a:lnTo>
                    <a:lnTo>
                      <a:pt x="1920" y="530"/>
                    </a:lnTo>
                    <a:lnTo>
                      <a:pt x="1919" y="529"/>
                    </a:lnTo>
                    <a:lnTo>
                      <a:pt x="1911" y="524"/>
                    </a:lnTo>
                    <a:lnTo>
                      <a:pt x="1910" y="522"/>
                    </a:lnTo>
                    <a:lnTo>
                      <a:pt x="1912" y="524"/>
                    </a:lnTo>
                    <a:lnTo>
                      <a:pt x="1912" y="521"/>
                    </a:lnTo>
                    <a:lnTo>
                      <a:pt x="1908" y="513"/>
                    </a:lnTo>
                    <a:lnTo>
                      <a:pt x="1900" y="515"/>
                    </a:lnTo>
                    <a:lnTo>
                      <a:pt x="1898" y="512"/>
                    </a:lnTo>
                    <a:lnTo>
                      <a:pt x="1894" y="511"/>
                    </a:lnTo>
                    <a:lnTo>
                      <a:pt x="1887" y="501"/>
                    </a:lnTo>
                    <a:lnTo>
                      <a:pt x="1882" y="497"/>
                    </a:lnTo>
                    <a:lnTo>
                      <a:pt x="1881" y="496"/>
                    </a:lnTo>
                    <a:lnTo>
                      <a:pt x="1878" y="494"/>
                    </a:lnTo>
                    <a:lnTo>
                      <a:pt x="1878" y="492"/>
                    </a:lnTo>
                    <a:lnTo>
                      <a:pt x="1877" y="483"/>
                    </a:lnTo>
                    <a:lnTo>
                      <a:pt x="1877" y="480"/>
                    </a:lnTo>
                    <a:lnTo>
                      <a:pt x="1878" y="478"/>
                    </a:lnTo>
                    <a:lnTo>
                      <a:pt x="1878" y="475"/>
                    </a:lnTo>
                    <a:lnTo>
                      <a:pt x="1879" y="469"/>
                    </a:lnTo>
                    <a:lnTo>
                      <a:pt x="1877" y="460"/>
                    </a:lnTo>
                    <a:lnTo>
                      <a:pt x="1875" y="456"/>
                    </a:lnTo>
                    <a:lnTo>
                      <a:pt x="1874" y="456"/>
                    </a:lnTo>
                    <a:lnTo>
                      <a:pt x="1873" y="454"/>
                    </a:lnTo>
                    <a:lnTo>
                      <a:pt x="1875" y="453"/>
                    </a:lnTo>
                    <a:lnTo>
                      <a:pt x="1879" y="452"/>
                    </a:lnTo>
                    <a:lnTo>
                      <a:pt x="1890" y="446"/>
                    </a:lnTo>
                    <a:lnTo>
                      <a:pt x="1893" y="445"/>
                    </a:lnTo>
                    <a:lnTo>
                      <a:pt x="1895" y="444"/>
                    </a:lnTo>
                    <a:lnTo>
                      <a:pt x="1896" y="441"/>
                    </a:lnTo>
                    <a:lnTo>
                      <a:pt x="1899" y="440"/>
                    </a:lnTo>
                    <a:lnTo>
                      <a:pt x="1900" y="437"/>
                    </a:lnTo>
                    <a:lnTo>
                      <a:pt x="1900" y="433"/>
                    </a:lnTo>
                    <a:lnTo>
                      <a:pt x="1902" y="433"/>
                    </a:lnTo>
                    <a:lnTo>
                      <a:pt x="1902" y="432"/>
                    </a:lnTo>
                    <a:lnTo>
                      <a:pt x="1902" y="423"/>
                    </a:lnTo>
                    <a:lnTo>
                      <a:pt x="1902" y="418"/>
                    </a:lnTo>
                    <a:lnTo>
                      <a:pt x="1906" y="412"/>
                    </a:lnTo>
                    <a:lnTo>
                      <a:pt x="1908" y="411"/>
                    </a:lnTo>
                    <a:lnTo>
                      <a:pt x="1911" y="407"/>
                    </a:lnTo>
                    <a:lnTo>
                      <a:pt x="1920" y="401"/>
                    </a:lnTo>
                    <a:lnTo>
                      <a:pt x="1924" y="399"/>
                    </a:lnTo>
                    <a:lnTo>
                      <a:pt x="1923" y="402"/>
                    </a:lnTo>
                    <a:lnTo>
                      <a:pt x="1923" y="405"/>
                    </a:lnTo>
                    <a:lnTo>
                      <a:pt x="1919" y="411"/>
                    </a:lnTo>
                    <a:lnTo>
                      <a:pt x="1917" y="412"/>
                    </a:lnTo>
                    <a:lnTo>
                      <a:pt x="1912" y="418"/>
                    </a:lnTo>
                    <a:lnTo>
                      <a:pt x="1911" y="420"/>
                    </a:lnTo>
                    <a:lnTo>
                      <a:pt x="1907" y="425"/>
                    </a:lnTo>
                    <a:lnTo>
                      <a:pt x="1910" y="428"/>
                    </a:lnTo>
                    <a:lnTo>
                      <a:pt x="1912" y="428"/>
                    </a:lnTo>
                    <a:lnTo>
                      <a:pt x="1915" y="428"/>
                    </a:lnTo>
                    <a:lnTo>
                      <a:pt x="1912" y="433"/>
                    </a:lnTo>
                    <a:lnTo>
                      <a:pt x="1913" y="435"/>
                    </a:lnTo>
                    <a:lnTo>
                      <a:pt x="1915" y="440"/>
                    </a:lnTo>
                    <a:lnTo>
                      <a:pt x="1919" y="445"/>
                    </a:lnTo>
                    <a:lnTo>
                      <a:pt x="1920" y="446"/>
                    </a:lnTo>
                    <a:lnTo>
                      <a:pt x="1921" y="444"/>
                    </a:lnTo>
                    <a:lnTo>
                      <a:pt x="1924" y="441"/>
                    </a:lnTo>
                    <a:lnTo>
                      <a:pt x="1925" y="440"/>
                    </a:lnTo>
                    <a:lnTo>
                      <a:pt x="1920" y="436"/>
                    </a:lnTo>
                    <a:lnTo>
                      <a:pt x="1925" y="429"/>
                    </a:lnTo>
                    <a:lnTo>
                      <a:pt x="1924" y="422"/>
                    </a:lnTo>
                    <a:lnTo>
                      <a:pt x="1928" y="418"/>
                    </a:lnTo>
                    <a:lnTo>
                      <a:pt x="1936" y="420"/>
                    </a:lnTo>
                    <a:lnTo>
                      <a:pt x="1933" y="429"/>
                    </a:lnTo>
                    <a:lnTo>
                      <a:pt x="1933" y="436"/>
                    </a:lnTo>
                    <a:lnTo>
                      <a:pt x="1936" y="433"/>
                    </a:lnTo>
                    <a:lnTo>
                      <a:pt x="1937" y="433"/>
                    </a:lnTo>
                    <a:lnTo>
                      <a:pt x="1938" y="431"/>
                    </a:lnTo>
                    <a:lnTo>
                      <a:pt x="1940" y="424"/>
                    </a:lnTo>
                    <a:lnTo>
                      <a:pt x="1940" y="422"/>
                    </a:lnTo>
                    <a:lnTo>
                      <a:pt x="1941" y="419"/>
                    </a:lnTo>
                    <a:lnTo>
                      <a:pt x="1937" y="414"/>
                    </a:lnTo>
                    <a:lnTo>
                      <a:pt x="1937" y="410"/>
                    </a:lnTo>
                    <a:lnTo>
                      <a:pt x="1946" y="411"/>
                    </a:lnTo>
                    <a:lnTo>
                      <a:pt x="1946" y="406"/>
                    </a:lnTo>
                    <a:lnTo>
                      <a:pt x="1936" y="401"/>
                    </a:lnTo>
                    <a:lnTo>
                      <a:pt x="1937" y="390"/>
                    </a:lnTo>
                    <a:lnTo>
                      <a:pt x="1937" y="385"/>
                    </a:lnTo>
                    <a:lnTo>
                      <a:pt x="1937" y="381"/>
                    </a:lnTo>
                    <a:lnTo>
                      <a:pt x="1941" y="381"/>
                    </a:lnTo>
                    <a:lnTo>
                      <a:pt x="1944" y="380"/>
                    </a:lnTo>
                    <a:lnTo>
                      <a:pt x="1950" y="378"/>
                    </a:lnTo>
                    <a:lnTo>
                      <a:pt x="1950" y="377"/>
                    </a:lnTo>
                    <a:lnTo>
                      <a:pt x="1951" y="378"/>
                    </a:lnTo>
                    <a:lnTo>
                      <a:pt x="1957" y="381"/>
                    </a:lnTo>
                    <a:lnTo>
                      <a:pt x="1963" y="388"/>
                    </a:lnTo>
                    <a:lnTo>
                      <a:pt x="1966" y="393"/>
                    </a:lnTo>
                    <a:lnTo>
                      <a:pt x="1966" y="394"/>
                    </a:lnTo>
                    <a:lnTo>
                      <a:pt x="1968" y="401"/>
                    </a:lnTo>
                    <a:lnTo>
                      <a:pt x="1970" y="402"/>
                    </a:lnTo>
                    <a:lnTo>
                      <a:pt x="1972" y="405"/>
                    </a:lnTo>
                    <a:lnTo>
                      <a:pt x="1975" y="408"/>
                    </a:lnTo>
                    <a:lnTo>
                      <a:pt x="1982" y="410"/>
                    </a:lnTo>
                    <a:lnTo>
                      <a:pt x="1984" y="411"/>
                    </a:lnTo>
                    <a:lnTo>
                      <a:pt x="1985" y="411"/>
                    </a:lnTo>
                    <a:lnTo>
                      <a:pt x="1988" y="411"/>
                    </a:lnTo>
                    <a:lnTo>
                      <a:pt x="1996" y="420"/>
                    </a:lnTo>
                    <a:lnTo>
                      <a:pt x="1997" y="422"/>
                    </a:lnTo>
                    <a:lnTo>
                      <a:pt x="2002" y="431"/>
                    </a:lnTo>
                    <a:lnTo>
                      <a:pt x="2005" y="435"/>
                    </a:lnTo>
                    <a:lnTo>
                      <a:pt x="2012" y="443"/>
                    </a:lnTo>
                    <a:lnTo>
                      <a:pt x="2017" y="445"/>
                    </a:lnTo>
                    <a:lnTo>
                      <a:pt x="2012" y="446"/>
                    </a:lnTo>
                    <a:lnTo>
                      <a:pt x="2019" y="448"/>
                    </a:lnTo>
                    <a:lnTo>
                      <a:pt x="2025" y="445"/>
                    </a:lnTo>
                    <a:lnTo>
                      <a:pt x="2026" y="441"/>
                    </a:lnTo>
                    <a:lnTo>
                      <a:pt x="2018" y="437"/>
                    </a:lnTo>
                    <a:lnTo>
                      <a:pt x="2021" y="435"/>
                    </a:lnTo>
                    <a:lnTo>
                      <a:pt x="2022" y="435"/>
                    </a:lnTo>
                    <a:lnTo>
                      <a:pt x="2021" y="433"/>
                    </a:lnTo>
                    <a:lnTo>
                      <a:pt x="2016" y="431"/>
                    </a:lnTo>
                    <a:lnTo>
                      <a:pt x="2008" y="424"/>
                    </a:lnTo>
                    <a:lnTo>
                      <a:pt x="2002" y="420"/>
                    </a:lnTo>
                    <a:lnTo>
                      <a:pt x="2001" y="420"/>
                    </a:lnTo>
                    <a:lnTo>
                      <a:pt x="2000" y="419"/>
                    </a:lnTo>
                    <a:lnTo>
                      <a:pt x="2002" y="419"/>
                    </a:lnTo>
                    <a:lnTo>
                      <a:pt x="2006" y="419"/>
                    </a:lnTo>
                    <a:lnTo>
                      <a:pt x="2009" y="419"/>
                    </a:lnTo>
                    <a:lnTo>
                      <a:pt x="2013" y="416"/>
                    </a:lnTo>
                    <a:lnTo>
                      <a:pt x="2014" y="416"/>
                    </a:lnTo>
                    <a:lnTo>
                      <a:pt x="2002" y="412"/>
                    </a:lnTo>
                    <a:lnTo>
                      <a:pt x="2001" y="411"/>
                    </a:lnTo>
                    <a:lnTo>
                      <a:pt x="1999" y="403"/>
                    </a:lnTo>
                    <a:lnTo>
                      <a:pt x="1997" y="391"/>
                    </a:lnTo>
                    <a:lnTo>
                      <a:pt x="2000" y="389"/>
                    </a:lnTo>
                    <a:lnTo>
                      <a:pt x="1997" y="382"/>
                    </a:lnTo>
                    <a:lnTo>
                      <a:pt x="1996" y="382"/>
                    </a:lnTo>
                    <a:lnTo>
                      <a:pt x="1999" y="382"/>
                    </a:lnTo>
                    <a:lnTo>
                      <a:pt x="2004" y="380"/>
                    </a:lnTo>
                    <a:lnTo>
                      <a:pt x="2005" y="390"/>
                    </a:lnTo>
                    <a:lnTo>
                      <a:pt x="2012" y="394"/>
                    </a:lnTo>
                    <a:lnTo>
                      <a:pt x="2012" y="388"/>
                    </a:lnTo>
                    <a:lnTo>
                      <a:pt x="2012" y="386"/>
                    </a:lnTo>
                    <a:lnTo>
                      <a:pt x="2010" y="378"/>
                    </a:lnTo>
                    <a:lnTo>
                      <a:pt x="2008" y="373"/>
                    </a:lnTo>
                    <a:lnTo>
                      <a:pt x="2008" y="372"/>
                    </a:lnTo>
                    <a:lnTo>
                      <a:pt x="2009" y="372"/>
                    </a:lnTo>
                    <a:lnTo>
                      <a:pt x="2013" y="368"/>
                    </a:lnTo>
                    <a:lnTo>
                      <a:pt x="2008" y="369"/>
                    </a:lnTo>
                    <a:lnTo>
                      <a:pt x="2001" y="371"/>
                    </a:lnTo>
                    <a:lnTo>
                      <a:pt x="1992" y="374"/>
                    </a:lnTo>
                    <a:lnTo>
                      <a:pt x="1987" y="368"/>
                    </a:lnTo>
                    <a:lnTo>
                      <a:pt x="1985" y="368"/>
                    </a:lnTo>
                    <a:lnTo>
                      <a:pt x="1996" y="361"/>
                    </a:lnTo>
                    <a:lnTo>
                      <a:pt x="2005" y="357"/>
                    </a:lnTo>
                    <a:lnTo>
                      <a:pt x="2008" y="351"/>
                    </a:lnTo>
                    <a:lnTo>
                      <a:pt x="2009" y="350"/>
                    </a:lnTo>
                    <a:lnTo>
                      <a:pt x="2009" y="348"/>
                    </a:lnTo>
                    <a:lnTo>
                      <a:pt x="2008" y="343"/>
                    </a:lnTo>
                    <a:lnTo>
                      <a:pt x="1997" y="356"/>
                    </a:lnTo>
                    <a:lnTo>
                      <a:pt x="1988" y="356"/>
                    </a:lnTo>
                    <a:lnTo>
                      <a:pt x="1989" y="352"/>
                    </a:lnTo>
                    <a:lnTo>
                      <a:pt x="1987" y="343"/>
                    </a:lnTo>
                    <a:lnTo>
                      <a:pt x="1982" y="333"/>
                    </a:lnTo>
                    <a:lnTo>
                      <a:pt x="1976" y="333"/>
                    </a:lnTo>
                    <a:lnTo>
                      <a:pt x="1972" y="335"/>
                    </a:lnTo>
                    <a:lnTo>
                      <a:pt x="1970" y="338"/>
                    </a:lnTo>
                    <a:lnTo>
                      <a:pt x="1966" y="342"/>
                    </a:lnTo>
                    <a:lnTo>
                      <a:pt x="1971" y="353"/>
                    </a:lnTo>
                    <a:lnTo>
                      <a:pt x="1980" y="364"/>
                    </a:lnTo>
                    <a:lnTo>
                      <a:pt x="1979" y="365"/>
                    </a:lnTo>
                    <a:lnTo>
                      <a:pt x="1979" y="367"/>
                    </a:lnTo>
                    <a:lnTo>
                      <a:pt x="1975" y="364"/>
                    </a:lnTo>
                    <a:lnTo>
                      <a:pt x="1967" y="359"/>
                    </a:lnTo>
                    <a:lnTo>
                      <a:pt x="1965" y="352"/>
                    </a:lnTo>
                    <a:lnTo>
                      <a:pt x="1961" y="359"/>
                    </a:lnTo>
                    <a:lnTo>
                      <a:pt x="1954" y="356"/>
                    </a:lnTo>
                    <a:lnTo>
                      <a:pt x="1953" y="352"/>
                    </a:lnTo>
                    <a:lnTo>
                      <a:pt x="1950" y="344"/>
                    </a:lnTo>
                    <a:lnTo>
                      <a:pt x="1955" y="338"/>
                    </a:lnTo>
                    <a:lnTo>
                      <a:pt x="1953" y="335"/>
                    </a:lnTo>
                    <a:lnTo>
                      <a:pt x="1940" y="340"/>
                    </a:lnTo>
                    <a:lnTo>
                      <a:pt x="1933" y="336"/>
                    </a:lnTo>
                    <a:lnTo>
                      <a:pt x="1932" y="335"/>
                    </a:lnTo>
                    <a:lnTo>
                      <a:pt x="1929" y="333"/>
                    </a:lnTo>
                    <a:lnTo>
                      <a:pt x="1927" y="327"/>
                    </a:lnTo>
                    <a:lnTo>
                      <a:pt x="1928" y="326"/>
                    </a:lnTo>
                    <a:lnTo>
                      <a:pt x="1932" y="321"/>
                    </a:lnTo>
                    <a:lnTo>
                      <a:pt x="1933" y="319"/>
                    </a:lnTo>
                    <a:lnTo>
                      <a:pt x="1941" y="314"/>
                    </a:lnTo>
                    <a:lnTo>
                      <a:pt x="1945" y="312"/>
                    </a:lnTo>
                    <a:lnTo>
                      <a:pt x="1947" y="325"/>
                    </a:lnTo>
                    <a:lnTo>
                      <a:pt x="1955" y="331"/>
                    </a:lnTo>
                    <a:lnTo>
                      <a:pt x="1954" y="319"/>
                    </a:lnTo>
                    <a:lnTo>
                      <a:pt x="1953" y="317"/>
                    </a:lnTo>
                    <a:lnTo>
                      <a:pt x="1951" y="305"/>
                    </a:lnTo>
                    <a:lnTo>
                      <a:pt x="1953" y="299"/>
                    </a:lnTo>
                    <a:lnTo>
                      <a:pt x="1958" y="300"/>
                    </a:lnTo>
                    <a:lnTo>
                      <a:pt x="1962" y="310"/>
                    </a:lnTo>
                    <a:lnTo>
                      <a:pt x="1963" y="312"/>
                    </a:lnTo>
                    <a:lnTo>
                      <a:pt x="1975" y="322"/>
                    </a:lnTo>
                    <a:lnTo>
                      <a:pt x="1980" y="327"/>
                    </a:lnTo>
                    <a:lnTo>
                      <a:pt x="1983" y="333"/>
                    </a:lnTo>
                    <a:lnTo>
                      <a:pt x="1983" y="334"/>
                    </a:lnTo>
                    <a:lnTo>
                      <a:pt x="1984" y="335"/>
                    </a:lnTo>
                    <a:lnTo>
                      <a:pt x="1989" y="343"/>
                    </a:lnTo>
                    <a:lnTo>
                      <a:pt x="1989" y="342"/>
                    </a:lnTo>
                    <a:lnTo>
                      <a:pt x="1989" y="339"/>
                    </a:lnTo>
                    <a:lnTo>
                      <a:pt x="1991" y="336"/>
                    </a:lnTo>
                    <a:lnTo>
                      <a:pt x="1988" y="333"/>
                    </a:lnTo>
                    <a:lnTo>
                      <a:pt x="1985" y="329"/>
                    </a:lnTo>
                    <a:lnTo>
                      <a:pt x="1985" y="322"/>
                    </a:lnTo>
                    <a:lnTo>
                      <a:pt x="1979" y="317"/>
                    </a:lnTo>
                    <a:lnTo>
                      <a:pt x="1982" y="309"/>
                    </a:lnTo>
                    <a:lnTo>
                      <a:pt x="1987" y="299"/>
                    </a:lnTo>
                    <a:lnTo>
                      <a:pt x="1996" y="293"/>
                    </a:lnTo>
                    <a:lnTo>
                      <a:pt x="1996" y="299"/>
                    </a:lnTo>
                    <a:lnTo>
                      <a:pt x="2000" y="296"/>
                    </a:lnTo>
                    <a:lnTo>
                      <a:pt x="2004" y="295"/>
                    </a:lnTo>
                    <a:lnTo>
                      <a:pt x="2005" y="304"/>
                    </a:lnTo>
                    <a:lnTo>
                      <a:pt x="2006" y="313"/>
                    </a:lnTo>
                    <a:lnTo>
                      <a:pt x="2009" y="312"/>
                    </a:lnTo>
                    <a:lnTo>
                      <a:pt x="2010" y="301"/>
                    </a:lnTo>
                    <a:lnTo>
                      <a:pt x="2022" y="301"/>
                    </a:lnTo>
                    <a:lnTo>
                      <a:pt x="2022" y="310"/>
                    </a:lnTo>
                    <a:lnTo>
                      <a:pt x="2022" y="318"/>
                    </a:lnTo>
                    <a:lnTo>
                      <a:pt x="2022" y="330"/>
                    </a:lnTo>
                    <a:lnTo>
                      <a:pt x="2023" y="331"/>
                    </a:lnTo>
                    <a:lnTo>
                      <a:pt x="2023" y="333"/>
                    </a:lnTo>
                    <a:lnTo>
                      <a:pt x="2023" y="335"/>
                    </a:lnTo>
                    <a:lnTo>
                      <a:pt x="2022" y="336"/>
                    </a:lnTo>
                    <a:lnTo>
                      <a:pt x="2018" y="339"/>
                    </a:lnTo>
                    <a:lnTo>
                      <a:pt x="2022" y="342"/>
                    </a:lnTo>
                    <a:lnTo>
                      <a:pt x="2023" y="340"/>
                    </a:lnTo>
                    <a:lnTo>
                      <a:pt x="2034" y="338"/>
                    </a:lnTo>
                    <a:lnTo>
                      <a:pt x="2046" y="339"/>
                    </a:lnTo>
                    <a:lnTo>
                      <a:pt x="2048" y="340"/>
                    </a:lnTo>
                    <a:lnTo>
                      <a:pt x="2050" y="339"/>
                    </a:lnTo>
                    <a:lnTo>
                      <a:pt x="2051" y="338"/>
                    </a:lnTo>
                    <a:lnTo>
                      <a:pt x="2047" y="335"/>
                    </a:lnTo>
                    <a:lnTo>
                      <a:pt x="2040" y="333"/>
                    </a:lnTo>
                    <a:lnTo>
                      <a:pt x="2037" y="333"/>
                    </a:lnTo>
                    <a:lnTo>
                      <a:pt x="2029" y="331"/>
                    </a:lnTo>
                    <a:lnTo>
                      <a:pt x="2030" y="321"/>
                    </a:lnTo>
                    <a:lnTo>
                      <a:pt x="2030" y="314"/>
                    </a:lnTo>
                    <a:lnTo>
                      <a:pt x="2030" y="310"/>
                    </a:lnTo>
                    <a:lnTo>
                      <a:pt x="2029" y="310"/>
                    </a:lnTo>
                    <a:lnTo>
                      <a:pt x="2029" y="309"/>
                    </a:lnTo>
                    <a:lnTo>
                      <a:pt x="2030" y="306"/>
                    </a:lnTo>
                    <a:lnTo>
                      <a:pt x="2030" y="305"/>
                    </a:lnTo>
                    <a:lnTo>
                      <a:pt x="2038" y="305"/>
                    </a:lnTo>
                    <a:lnTo>
                      <a:pt x="2039" y="305"/>
                    </a:lnTo>
                    <a:lnTo>
                      <a:pt x="2040" y="305"/>
                    </a:lnTo>
                    <a:lnTo>
                      <a:pt x="2054" y="313"/>
                    </a:lnTo>
                    <a:lnTo>
                      <a:pt x="2060" y="313"/>
                    </a:lnTo>
                    <a:lnTo>
                      <a:pt x="2072" y="314"/>
                    </a:lnTo>
                    <a:lnTo>
                      <a:pt x="2085" y="314"/>
                    </a:lnTo>
                    <a:lnTo>
                      <a:pt x="2084" y="323"/>
                    </a:lnTo>
                    <a:lnTo>
                      <a:pt x="2082" y="326"/>
                    </a:lnTo>
                    <a:lnTo>
                      <a:pt x="2077" y="333"/>
                    </a:lnTo>
                    <a:lnTo>
                      <a:pt x="2076" y="335"/>
                    </a:lnTo>
                    <a:lnTo>
                      <a:pt x="2073" y="338"/>
                    </a:lnTo>
                    <a:lnTo>
                      <a:pt x="2067" y="343"/>
                    </a:lnTo>
                    <a:lnTo>
                      <a:pt x="2063" y="344"/>
                    </a:lnTo>
                    <a:lnTo>
                      <a:pt x="2059" y="346"/>
                    </a:lnTo>
                    <a:lnTo>
                      <a:pt x="2052" y="348"/>
                    </a:lnTo>
                    <a:lnTo>
                      <a:pt x="2051" y="350"/>
                    </a:lnTo>
                    <a:lnTo>
                      <a:pt x="2047" y="352"/>
                    </a:lnTo>
                    <a:lnTo>
                      <a:pt x="2042" y="355"/>
                    </a:lnTo>
                    <a:lnTo>
                      <a:pt x="2040" y="356"/>
                    </a:lnTo>
                    <a:lnTo>
                      <a:pt x="2034" y="359"/>
                    </a:lnTo>
                    <a:lnTo>
                      <a:pt x="2033" y="361"/>
                    </a:lnTo>
                    <a:lnTo>
                      <a:pt x="2031" y="367"/>
                    </a:lnTo>
                    <a:lnTo>
                      <a:pt x="2038" y="363"/>
                    </a:lnTo>
                    <a:lnTo>
                      <a:pt x="2042" y="357"/>
                    </a:lnTo>
                    <a:lnTo>
                      <a:pt x="2043" y="357"/>
                    </a:lnTo>
                    <a:lnTo>
                      <a:pt x="2052" y="355"/>
                    </a:lnTo>
                    <a:lnTo>
                      <a:pt x="2064" y="351"/>
                    </a:lnTo>
                    <a:lnTo>
                      <a:pt x="2072" y="346"/>
                    </a:lnTo>
                    <a:lnTo>
                      <a:pt x="2074" y="344"/>
                    </a:lnTo>
                    <a:lnTo>
                      <a:pt x="2077" y="344"/>
                    </a:lnTo>
                    <a:lnTo>
                      <a:pt x="2086" y="338"/>
                    </a:lnTo>
                    <a:lnTo>
                      <a:pt x="2086" y="335"/>
                    </a:lnTo>
                    <a:lnTo>
                      <a:pt x="2088" y="333"/>
                    </a:lnTo>
                    <a:lnTo>
                      <a:pt x="2089" y="331"/>
                    </a:lnTo>
                    <a:lnTo>
                      <a:pt x="2090" y="333"/>
                    </a:lnTo>
                    <a:lnTo>
                      <a:pt x="2091" y="334"/>
                    </a:lnTo>
                    <a:lnTo>
                      <a:pt x="2094" y="334"/>
                    </a:lnTo>
                    <a:lnTo>
                      <a:pt x="2094" y="342"/>
                    </a:lnTo>
                    <a:lnTo>
                      <a:pt x="2093" y="350"/>
                    </a:lnTo>
                    <a:lnTo>
                      <a:pt x="2093" y="356"/>
                    </a:lnTo>
                    <a:lnTo>
                      <a:pt x="2099" y="361"/>
                    </a:lnTo>
                    <a:lnTo>
                      <a:pt x="2103" y="357"/>
                    </a:lnTo>
                    <a:lnTo>
                      <a:pt x="2103" y="356"/>
                    </a:lnTo>
                    <a:lnTo>
                      <a:pt x="2107" y="365"/>
                    </a:lnTo>
                    <a:lnTo>
                      <a:pt x="2107" y="368"/>
                    </a:lnTo>
                    <a:lnTo>
                      <a:pt x="2106" y="372"/>
                    </a:lnTo>
                    <a:lnTo>
                      <a:pt x="2103" y="377"/>
                    </a:lnTo>
                    <a:lnTo>
                      <a:pt x="2102" y="378"/>
                    </a:lnTo>
                    <a:lnTo>
                      <a:pt x="2099" y="386"/>
                    </a:lnTo>
                    <a:lnTo>
                      <a:pt x="2107" y="381"/>
                    </a:lnTo>
                    <a:lnTo>
                      <a:pt x="2116" y="374"/>
                    </a:lnTo>
                    <a:lnTo>
                      <a:pt x="2116" y="373"/>
                    </a:lnTo>
                    <a:lnTo>
                      <a:pt x="2123" y="365"/>
                    </a:lnTo>
                    <a:lnTo>
                      <a:pt x="2124" y="365"/>
                    </a:lnTo>
                    <a:lnTo>
                      <a:pt x="2132" y="367"/>
                    </a:lnTo>
                    <a:lnTo>
                      <a:pt x="2133" y="367"/>
                    </a:lnTo>
                    <a:lnTo>
                      <a:pt x="2136" y="367"/>
                    </a:lnTo>
                    <a:lnTo>
                      <a:pt x="2137" y="367"/>
                    </a:lnTo>
                    <a:lnTo>
                      <a:pt x="2143" y="357"/>
                    </a:lnTo>
                    <a:lnTo>
                      <a:pt x="2141" y="353"/>
                    </a:lnTo>
                    <a:lnTo>
                      <a:pt x="2141" y="352"/>
                    </a:lnTo>
                    <a:lnTo>
                      <a:pt x="2137" y="353"/>
                    </a:lnTo>
                    <a:lnTo>
                      <a:pt x="2129" y="356"/>
                    </a:lnTo>
                    <a:lnTo>
                      <a:pt x="2128" y="356"/>
                    </a:lnTo>
                    <a:lnTo>
                      <a:pt x="2126" y="355"/>
                    </a:lnTo>
                    <a:lnTo>
                      <a:pt x="2124" y="355"/>
                    </a:lnTo>
                    <a:lnTo>
                      <a:pt x="2114" y="350"/>
                    </a:lnTo>
                    <a:lnTo>
                      <a:pt x="2111" y="348"/>
                    </a:lnTo>
                    <a:lnTo>
                      <a:pt x="2110" y="346"/>
                    </a:lnTo>
                    <a:lnTo>
                      <a:pt x="2107" y="342"/>
                    </a:lnTo>
                    <a:lnTo>
                      <a:pt x="2116" y="336"/>
                    </a:lnTo>
                    <a:lnTo>
                      <a:pt x="2124" y="335"/>
                    </a:lnTo>
                    <a:lnTo>
                      <a:pt x="2126" y="333"/>
                    </a:lnTo>
                    <a:lnTo>
                      <a:pt x="2126" y="331"/>
                    </a:lnTo>
                    <a:lnTo>
                      <a:pt x="2127" y="330"/>
                    </a:lnTo>
                    <a:lnTo>
                      <a:pt x="2124" y="327"/>
                    </a:lnTo>
                    <a:lnTo>
                      <a:pt x="2120" y="325"/>
                    </a:lnTo>
                    <a:lnTo>
                      <a:pt x="2118" y="323"/>
                    </a:lnTo>
                    <a:lnTo>
                      <a:pt x="2115" y="321"/>
                    </a:lnTo>
                    <a:lnTo>
                      <a:pt x="2115" y="317"/>
                    </a:lnTo>
                    <a:lnTo>
                      <a:pt x="2118" y="314"/>
                    </a:lnTo>
                    <a:lnTo>
                      <a:pt x="2110" y="312"/>
                    </a:lnTo>
                    <a:lnTo>
                      <a:pt x="2106" y="308"/>
                    </a:lnTo>
                    <a:lnTo>
                      <a:pt x="2112" y="304"/>
                    </a:lnTo>
                    <a:lnTo>
                      <a:pt x="2120" y="301"/>
                    </a:lnTo>
                    <a:lnTo>
                      <a:pt x="2123" y="300"/>
                    </a:lnTo>
                    <a:lnTo>
                      <a:pt x="2128" y="297"/>
                    </a:lnTo>
                    <a:lnTo>
                      <a:pt x="2127" y="296"/>
                    </a:lnTo>
                    <a:lnTo>
                      <a:pt x="2114" y="299"/>
                    </a:lnTo>
                    <a:lnTo>
                      <a:pt x="2110" y="297"/>
                    </a:lnTo>
                    <a:lnTo>
                      <a:pt x="2123" y="287"/>
                    </a:lnTo>
                    <a:lnTo>
                      <a:pt x="2133" y="285"/>
                    </a:lnTo>
                    <a:lnTo>
                      <a:pt x="2139" y="280"/>
                    </a:lnTo>
                    <a:lnTo>
                      <a:pt x="2137" y="280"/>
                    </a:lnTo>
                    <a:lnTo>
                      <a:pt x="2129" y="278"/>
                    </a:lnTo>
                    <a:lnTo>
                      <a:pt x="2126" y="274"/>
                    </a:lnTo>
                    <a:lnTo>
                      <a:pt x="2127" y="271"/>
                    </a:lnTo>
                    <a:lnTo>
                      <a:pt x="2129" y="264"/>
                    </a:lnTo>
                    <a:lnTo>
                      <a:pt x="2132" y="262"/>
                    </a:lnTo>
                    <a:lnTo>
                      <a:pt x="2141" y="250"/>
                    </a:lnTo>
                    <a:lnTo>
                      <a:pt x="2150" y="234"/>
                    </a:lnTo>
                    <a:lnTo>
                      <a:pt x="2160" y="224"/>
                    </a:lnTo>
                    <a:lnTo>
                      <a:pt x="2163" y="223"/>
                    </a:lnTo>
                    <a:lnTo>
                      <a:pt x="2170" y="219"/>
                    </a:lnTo>
                    <a:lnTo>
                      <a:pt x="2178" y="221"/>
                    </a:lnTo>
                    <a:lnTo>
                      <a:pt x="2183" y="223"/>
                    </a:lnTo>
                    <a:lnTo>
                      <a:pt x="2184" y="223"/>
                    </a:lnTo>
                    <a:lnTo>
                      <a:pt x="2192" y="228"/>
                    </a:lnTo>
                    <a:lnTo>
                      <a:pt x="2196" y="229"/>
                    </a:lnTo>
                    <a:lnTo>
                      <a:pt x="2198" y="230"/>
                    </a:lnTo>
                    <a:lnTo>
                      <a:pt x="2199" y="230"/>
                    </a:lnTo>
                    <a:lnTo>
                      <a:pt x="2198" y="227"/>
                    </a:lnTo>
                    <a:lnTo>
                      <a:pt x="2196" y="223"/>
                    </a:lnTo>
                    <a:lnTo>
                      <a:pt x="2191" y="216"/>
                    </a:lnTo>
                    <a:lnTo>
                      <a:pt x="2184" y="213"/>
                    </a:lnTo>
                    <a:lnTo>
                      <a:pt x="2178" y="211"/>
                    </a:lnTo>
                    <a:lnTo>
                      <a:pt x="2177" y="202"/>
                    </a:lnTo>
                    <a:lnTo>
                      <a:pt x="2182" y="192"/>
                    </a:lnTo>
                    <a:lnTo>
                      <a:pt x="2184" y="177"/>
                    </a:lnTo>
                    <a:lnTo>
                      <a:pt x="2188" y="168"/>
                    </a:lnTo>
                    <a:lnTo>
                      <a:pt x="2198" y="169"/>
                    </a:lnTo>
                    <a:lnTo>
                      <a:pt x="2199" y="169"/>
                    </a:lnTo>
                    <a:lnTo>
                      <a:pt x="2211" y="178"/>
                    </a:lnTo>
                    <a:lnTo>
                      <a:pt x="2212" y="179"/>
                    </a:lnTo>
                    <a:lnTo>
                      <a:pt x="2217" y="183"/>
                    </a:lnTo>
                    <a:lnTo>
                      <a:pt x="2218" y="185"/>
                    </a:lnTo>
                    <a:lnTo>
                      <a:pt x="2220" y="182"/>
                    </a:lnTo>
                    <a:lnTo>
                      <a:pt x="2222" y="179"/>
                    </a:lnTo>
                    <a:lnTo>
                      <a:pt x="2222" y="178"/>
                    </a:lnTo>
                    <a:lnTo>
                      <a:pt x="2218" y="173"/>
                    </a:lnTo>
                    <a:lnTo>
                      <a:pt x="2217" y="169"/>
                    </a:lnTo>
                    <a:lnTo>
                      <a:pt x="2215" y="166"/>
                    </a:lnTo>
                    <a:lnTo>
                      <a:pt x="2213" y="161"/>
                    </a:lnTo>
                    <a:lnTo>
                      <a:pt x="2204" y="153"/>
                    </a:lnTo>
                    <a:lnTo>
                      <a:pt x="2199" y="149"/>
                    </a:lnTo>
                    <a:lnTo>
                      <a:pt x="2188" y="149"/>
                    </a:lnTo>
                    <a:lnTo>
                      <a:pt x="2181" y="147"/>
                    </a:lnTo>
                    <a:lnTo>
                      <a:pt x="2178" y="134"/>
                    </a:lnTo>
                    <a:lnTo>
                      <a:pt x="2177" y="127"/>
                    </a:lnTo>
                    <a:lnTo>
                      <a:pt x="2184" y="120"/>
                    </a:lnTo>
                    <a:lnTo>
                      <a:pt x="2190" y="126"/>
                    </a:lnTo>
                    <a:lnTo>
                      <a:pt x="2192" y="127"/>
                    </a:lnTo>
                    <a:lnTo>
                      <a:pt x="2199" y="134"/>
                    </a:lnTo>
                    <a:lnTo>
                      <a:pt x="2203" y="137"/>
                    </a:lnTo>
                    <a:lnTo>
                      <a:pt x="2208" y="140"/>
                    </a:lnTo>
                    <a:lnTo>
                      <a:pt x="2209" y="140"/>
                    </a:lnTo>
                    <a:lnTo>
                      <a:pt x="2211" y="131"/>
                    </a:lnTo>
                    <a:lnTo>
                      <a:pt x="2208" y="128"/>
                    </a:lnTo>
                    <a:lnTo>
                      <a:pt x="2201" y="124"/>
                    </a:lnTo>
                    <a:lnTo>
                      <a:pt x="2201" y="118"/>
                    </a:lnTo>
                    <a:lnTo>
                      <a:pt x="2203" y="118"/>
                    </a:lnTo>
                    <a:lnTo>
                      <a:pt x="2212" y="118"/>
                    </a:lnTo>
                    <a:lnTo>
                      <a:pt x="2213" y="114"/>
                    </a:lnTo>
                    <a:lnTo>
                      <a:pt x="2199" y="109"/>
                    </a:lnTo>
                    <a:lnTo>
                      <a:pt x="2199" y="93"/>
                    </a:lnTo>
                    <a:lnTo>
                      <a:pt x="2200" y="88"/>
                    </a:lnTo>
                    <a:lnTo>
                      <a:pt x="2200" y="86"/>
                    </a:lnTo>
                    <a:lnTo>
                      <a:pt x="2196" y="81"/>
                    </a:lnTo>
                    <a:lnTo>
                      <a:pt x="2199" y="77"/>
                    </a:lnTo>
                    <a:lnTo>
                      <a:pt x="2204" y="79"/>
                    </a:lnTo>
                    <a:lnTo>
                      <a:pt x="2207" y="83"/>
                    </a:lnTo>
                    <a:lnTo>
                      <a:pt x="2207" y="84"/>
                    </a:lnTo>
                    <a:lnTo>
                      <a:pt x="2207" y="85"/>
                    </a:lnTo>
                    <a:lnTo>
                      <a:pt x="2215" y="85"/>
                    </a:lnTo>
                    <a:lnTo>
                      <a:pt x="2217" y="94"/>
                    </a:lnTo>
                    <a:lnTo>
                      <a:pt x="2218" y="96"/>
                    </a:lnTo>
                    <a:lnTo>
                      <a:pt x="2222" y="102"/>
                    </a:lnTo>
                    <a:lnTo>
                      <a:pt x="2230" y="100"/>
                    </a:lnTo>
                    <a:lnTo>
                      <a:pt x="2233" y="86"/>
                    </a:lnTo>
                    <a:lnTo>
                      <a:pt x="2237" y="92"/>
                    </a:lnTo>
                    <a:lnTo>
                      <a:pt x="2234" y="103"/>
                    </a:lnTo>
                    <a:lnTo>
                      <a:pt x="2233" y="110"/>
                    </a:lnTo>
                    <a:lnTo>
                      <a:pt x="2238" y="111"/>
                    </a:lnTo>
                    <a:lnTo>
                      <a:pt x="2242" y="96"/>
                    </a:lnTo>
                    <a:lnTo>
                      <a:pt x="2245" y="97"/>
                    </a:lnTo>
                    <a:lnTo>
                      <a:pt x="2250" y="100"/>
                    </a:lnTo>
                    <a:lnTo>
                      <a:pt x="2258" y="113"/>
                    </a:lnTo>
                    <a:lnTo>
                      <a:pt x="2262" y="126"/>
                    </a:lnTo>
                    <a:lnTo>
                      <a:pt x="2266" y="122"/>
                    </a:lnTo>
                    <a:lnTo>
                      <a:pt x="2267" y="119"/>
                    </a:lnTo>
                    <a:lnTo>
                      <a:pt x="2271" y="113"/>
                    </a:lnTo>
                    <a:lnTo>
                      <a:pt x="2272" y="111"/>
                    </a:lnTo>
                    <a:lnTo>
                      <a:pt x="2271" y="110"/>
                    </a:lnTo>
                    <a:lnTo>
                      <a:pt x="2268" y="102"/>
                    </a:lnTo>
                    <a:lnTo>
                      <a:pt x="2264" y="89"/>
                    </a:lnTo>
                    <a:lnTo>
                      <a:pt x="2263" y="88"/>
                    </a:lnTo>
                    <a:lnTo>
                      <a:pt x="2260" y="80"/>
                    </a:lnTo>
                    <a:lnTo>
                      <a:pt x="2262" y="80"/>
                    </a:lnTo>
                    <a:lnTo>
                      <a:pt x="2268" y="81"/>
                    </a:lnTo>
                    <a:lnTo>
                      <a:pt x="2275" y="88"/>
                    </a:lnTo>
                    <a:lnTo>
                      <a:pt x="2277" y="92"/>
                    </a:lnTo>
                    <a:lnTo>
                      <a:pt x="2281" y="96"/>
                    </a:lnTo>
                    <a:lnTo>
                      <a:pt x="2280" y="100"/>
                    </a:lnTo>
                    <a:lnTo>
                      <a:pt x="2279" y="106"/>
                    </a:lnTo>
                    <a:lnTo>
                      <a:pt x="2283" y="106"/>
                    </a:lnTo>
                    <a:lnTo>
                      <a:pt x="2283" y="105"/>
                    </a:lnTo>
                    <a:lnTo>
                      <a:pt x="2288" y="96"/>
                    </a:lnTo>
                    <a:lnTo>
                      <a:pt x="2294" y="92"/>
                    </a:lnTo>
                    <a:lnTo>
                      <a:pt x="2296" y="94"/>
                    </a:lnTo>
                    <a:lnTo>
                      <a:pt x="2300" y="100"/>
                    </a:lnTo>
                    <a:lnTo>
                      <a:pt x="2304" y="100"/>
                    </a:lnTo>
                    <a:lnTo>
                      <a:pt x="2307" y="92"/>
                    </a:lnTo>
                    <a:lnTo>
                      <a:pt x="2314" y="94"/>
                    </a:lnTo>
                    <a:lnTo>
                      <a:pt x="2314" y="101"/>
                    </a:lnTo>
                    <a:lnTo>
                      <a:pt x="2310" y="110"/>
                    </a:lnTo>
                    <a:lnTo>
                      <a:pt x="2309" y="113"/>
                    </a:lnTo>
                    <a:lnTo>
                      <a:pt x="2307" y="120"/>
                    </a:lnTo>
                    <a:lnTo>
                      <a:pt x="2302" y="123"/>
                    </a:lnTo>
                    <a:lnTo>
                      <a:pt x="2296" y="126"/>
                    </a:lnTo>
                    <a:lnTo>
                      <a:pt x="2298" y="134"/>
                    </a:lnTo>
                    <a:lnTo>
                      <a:pt x="2302" y="132"/>
                    </a:lnTo>
                    <a:lnTo>
                      <a:pt x="2298" y="141"/>
                    </a:lnTo>
                    <a:lnTo>
                      <a:pt x="2294" y="145"/>
                    </a:lnTo>
                    <a:lnTo>
                      <a:pt x="2293" y="147"/>
                    </a:lnTo>
                    <a:lnTo>
                      <a:pt x="2285" y="156"/>
                    </a:lnTo>
                    <a:lnTo>
                      <a:pt x="2280" y="170"/>
                    </a:lnTo>
                    <a:lnTo>
                      <a:pt x="2279" y="173"/>
                    </a:lnTo>
                    <a:lnTo>
                      <a:pt x="2279" y="174"/>
                    </a:lnTo>
                    <a:lnTo>
                      <a:pt x="2272" y="183"/>
                    </a:lnTo>
                    <a:lnTo>
                      <a:pt x="2264" y="196"/>
                    </a:lnTo>
                    <a:lnTo>
                      <a:pt x="2256" y="206"/>
                    </a:lnTo>
                    <a:lnTo>
                      <a:pt x="2258" y="206"/>
                    </a:lnTo>
                    <a:lnTo>
                      <a:pt x="2273" y="199"/>
                    </a:lnTo>
                    <a:lnTo>
                      <a:pt x="2272" y="206"/>
                    </a:lnTo>
                    <a:lnTo>
                      <a:pt x="2262" y="208"/>
                    </a:lnTo>
                    <a:lnTo>
                      <a:pt x="2262" y="211"/>
                    </a:lnTo>
                    <a:lnTo>
                      <a:pt x="2264" y="213"/>
                    </a:lnTo>
                    <a:lnTo>
                      <a:pt x="2273" y="212"/>
                    </a:lnTo>
                    <a:lnTo>
                      <a:pt x="2275" y="211"/>
                    </a:lnTo>
                    <a:lnTo>
                      <a:pt x="2275" y="213"/>
                    </a:lnTo>
                    <a:lnTo>
                      <a:pt x="2276" y="216"/>
                    </a:lnTo>
                    <a:lnTo>
                      <a:pt x="2276" y="217"/>
                    </a:lnTo>
                    <a:lnTo>
                      <a:pt x="2277" y="219"/>
                    </a:lnTo>
                    <a:lnTo>
                      <a:pt x="2276" y="227"/>
                    </a:lnTo>
                    <a:lnTo>
                      <a:pt x="2280" y="232"/>
                    </a:lnTo>
                    <a:lnTo>
                      <a:pt x="2272" y="233"/>
                    </a:lnTo>
                    <a:lnTo>
                      <a:pt x="2272" y="234"/>
                    </a:lnTo>
                    <a:lnTo>
                      <a:pt x="2270" y="238"/>
                    </a:lnTo>
                    <a:lnTo>
                      <a:pt x="2267" y="245"/>
                    </a:lnTo>
                    <a:lnTo>
                      <a:pt x="2267" y="253"/>
                    </a:lnTo>
                    <a:lnTo>
                      <a:pt x="2268" y="253"/>
                    </a:lnTo>
                    <a:lnTo>
                      <a:pt x="2273" y="251"/>
                    </a:lnTo>
                    <a:lnTo>
                      <a:pt x="2277" y="250"/>
                    </a:lnTo>
                    <a:lnTo>
                      <a:pt x="2279" y="250"/>
                    </a:lnTo>
                    <a:lnTo>
                      <a:pt x="2279" y="251"/>
                    </a:lnTo>
                    <a:lnTo>
                      <a:pt x="2276" y="263"/>
                    </a:lnTo>
                    <a:lnTo>
                      <a:pt x="2270" y="270"/>
                    </a:lnTo>
                    <a:lnTo>
                      <a:pt x="2260" y="279"/>
                    </a:lnTo>
                    <a:lnTo>
                      <a:pt x="2260" y="285"/>
                    </a:lnTo>
                    <a:lnTo>
                      <a:pt x="2262" y="293"/>
                    </a:lnTo>
                    <a:lnTo>
                      <a:pt x="2262" y="299"/>
                    </a:lnTo>
                    <a:lnTo>
                      <a:pt x="2263" y="305"/>
                    </a:lnTo>
                    <a:lnTo>
                      <a:pt x="2263" y="308"/>
                    </a:lnTo>
                    <a:lnTo>
                      <a:pt x="2266" y="316"/>
                    </a:lnTo>
                    <a:lnTo>
                      <a:pt x="2270" y="322"/>
                    </a:lnTo>
                    <a:lnTo>
                      <a:pt x="2275" y="322"/>
                    </a:lnTo>
                    <a:lnTo>
                      <a:pt x="2275" y="317"/>
                    </a:lnTo>
                    <a:lnTo>
                      <a:pt x="2272" y="314"/>
                    </a:lnTo>
                    <a:lnTo>
                      <a:pt x="2271" y="312"/>
                    </a:lnTo>
                    <a:lnTo>
                      <a:pt x="2270" y="312"/>
                    </a:lnTo>
                    <a:lnTo>
                      <a:pt x="2270" y="300"/>
                    </a:lnTo>
                    <a:lnTo>
                      <a:pt x="2272" y="300"/>
                    </a:lnTo>
                    <a:lnTo>
                      <a:pt x="2276" y="300"/>
                    </a:lnTo>
                    <a:lnTo>
                      <a:pt x="2281" y="301"/>
                    </a:lnTo>
                    <a:lnTo>
                      <a:pt x="2279" y="308"/>
                    </a:lnTo>
                    <a:lnTo>
                      <a:pt x="2279" y="310"/>
                    </a:lnTo>
                    <a:lnTo>
                      <a:pt x="2277" y="313"/>
                    </a:lnTo>
                    <a:lnTo>
                      <a:pt x="2276" y="314"/>
                    </a:lnTo>
                    <a:lnTo>
                      <a:pt x="2280" y="314"/>
                    </a:lnTo>
                    <a:lnTo>
                      <a:pt x="2285" y="316"/>
                    </a:lnTo>
                    <a:lnTo>
                      <a:pt x="2288" y="316"/>
                    </a:lnTo>
                    <a:lnTo>
                      <a:pt x="2292" y="302"/>
                    </a:lnTo>
                    <a:lnTo>
                      <a:pt x="2294" y="284"/>
                    </a:lnTo>
                    <a:lnTo>
                      <a:pt x="2302" y="274"/>
                    </a:lnTo>
                    <a:lnTo>
                      <a:pt x="2302" y="271"/>
                    </a:lnTo>
                    <a:lnTo>
                      <a:pt x="2309" y="258"/>
                    </a:lnTo>
                    <a:lnTo>
                      <a:pt x="2310" y="254"/>
                    </a:lnTo>
                    <a:lnTo>
                      <a:pt x="2311" y="253"/>
                    </a:lnTo>
                    <a:lnTo>
                      <a:pt x="2313" y="249"/>
                    </a:lnTo>
                    <a:lnTo>
                      <a:pt x="2301" y="249"/>
                    </a:lnTo>
                    <a:lnTo>
                      <a:pt x="2297" y="245"/>
                    </a:lnTo>
                    <a:lnTo>
                      <a:pt x="2296" y="244"/>
                    </a:lnTo>
                    <a:lnTo>
                      <a:pt x="2302" y="232"/>
                    </a:lnTo>
                    <a:lnTo>
                      <a:pt x="2306" y="223"/>
                    </a:lnTo>
                    <a:lnTo>
                      <a:pt x="2318" y="198"/>
                    </a:lnTo>
                    <a:lnTo>
                      <a:pt x="2319" y="195"/>
                    </a:lnTo>
                    <a:lnTo>
                      <a:pt x="2322" y="189"/>
                    </a:lnTo>
                    <a:lnTo>
                      <a:pt x="2335" y="165"/>
                    </a:lnTo>
                    <a:lnTo>
                      <a:pt x="2335" y="161"/>
                    </a:lnTo>
                    <a:lnTo>
                      <a:pt x="2336" y="151"/>
                    </a:lnTo>
                    <a:lnTo>
                      <a:pt x="2338" y="136"/>
                    </a:lnTo>
                    <a:lnTo>
                      <a:pt x="2342" y="124"/>
                    </a:lnTo>
                    <a:lnTo>
                      <a:pt x="2345" y="111"/>
                    </a:lnTo>
                    <a:lnTo>
                      <a:pt x="2360" y="81"/>
                    </a:lnTo>
                    <a:lnTo>
                      <a:pt x="2362" y="77"/>
                    </a:lnTo>
                    <a:lnTo>
                      <a:pt x="2370" y="64"/>
                    </a:lnTo>
                    <a:lnTo>
                      <a:pt x="2374" y="59"/>
                    </a:lnTo>
                    <a:lnTo>
                      <a:pt x="2378" y="62"/>
                    </a:lnTo>
                    <a:lnTo>
                      <a:pt x="2379" y="63"/>
                    </a:lnTo>
                    <a:lnTo>
                      <a:pt x="2382" y="64"/>
                    </a:lnTo>
                    <a:lnTo>
                      <a:pt x="2382" y="65"/>
                    </a:lnTo>
                    <a:lnTo>
                      <a:pt x="2381" y="92"/>
                    </a:lnTo>
                    <a:lnTo>
                      <a:pt x="2382" y="92"/>
                    </a:lnTo>
                    <a:lnTo>
                      <a:pt x="2389" y="92"/>
                    </a:lnTo>
                    <a:lnTo>
                      <a:pt x="2390" y="110"/>
                    </a:lnTo>
                    <a:lnTo>
                      <a:pt x="2390" y="117"/>
                    </a:lnTo>
                    <a:lnTo>
                      <a:pt x="2389" y="118"/>
                    </a:lnTo>
                    <a:lnTo>
                      <a:pt x="2385" y="124"/>
                    </a:lnTo>
                    <a:lnTo>
                      <a:pt x="2383" y="127"/>
                    </a:lnTo>
                    <a:lnTo>
                      <a:pt x="2381" y="130"/>
                    </a:lnTo>
                    <a:lnTo>
                      <a:pt x="2364" y="143"/>
                    </a:lnTo>
                    <a:lnTo>
                      <a:pt x="2362" y="148"/>
                    </a:lnTo>
                    <a:lnTo>
                      <a:pt x="2362" y="147"/>
                    </a:lnTo>
                    <a:lnTo>
                      <a:pt x="2373" y="143"/>
                    </a:lnTo>
                    <a:lnTo>
                      <a:pt x="2377" y="141"/>
                    </a:lnTo>
                    <a:lnTo>
                      <a:pt x="2390" y="143"/>
                    </a:lnTo>
                    <a:lnTo>
                      <a:pt x="2391" y="143"/>
                    </a:lnTo>
                    <a:lnTo>
                      <a:pt x="2391" y="149"/>
                    </a:lnTo>
                    <a:lnTo>
                      <a:pt x="2391" y="160"/>
                    </a:lnTo>
                    <a:lnTo>
                      <a:pt x="2391" y="161"/>
                    </a:lnTo>
                    <a:lnTo>
                      <a:pt x="2391" y="172"/>
                    </a:lnTo>
                    <a:lnTo>
                      <a:pt x="2391" y="173"/>
                    </a:lnTo>
                    <a:lnTo>
                      <a:pt x="2393" y="191"/>
                    </a:lnTo>
                    <a:lnTo>
                      <a:pt x="2391" y="213"/>
                    </a:lnTo>
                    <a:lnTo>
                      <a:pt x="2391" y="221"/>
                    </a:lnTo>
                    <a:lnTo>
                      <a:pt x="2395" y="216"/>
                    </a:lnTo>
                    <a:lnTo>
                      <a:pt x="2398" y="212"/>
                    </a:lnTo>
                    <a:lnTo>
                      <a:pt x="2400" y="202"/>
                    </a:lnTo>
                    <a:lnTo>
                      <a:pt x="2402" y="202"/>
                    </a:lnTo>
                    <a:lnTo>
                      <a:pt x="2403" y="202"/>
                    </a:lnTo>
                    <a:lnTo>
                      <a:pt x="2408" y="200"/>
                    </a:lnTo>
                    <a:lnTo>
                      <a:pt x="2410" y="200"/>
                    </a:lnTo>
                    <a:lnTo>
                      <a:pt x="2411" y="194"/>
                    </a:lnTo>
                    <a:lnTo>
                      <a:pt x="2411" y="192"/>
                    </a:lnTo>
                    <a:lnTo>
                      <a:pt x="2412" y="185"/>
                    </a:lnTo>
                    <a:lnTo>
                      <a:pt x="2420" y="185"/>
                    </a:lnTo>
                    <a:lnTo>
                      <a:pt x="2424" y="185"/>
                    </a:lnTo>
                    <a:lnTo>
                      <a:pt x="2428" y="185"/>
                    </a:lnTo>
                    <a:lnTo>
                      <a:pt x="2434" y="178"/>
                    </a:lnTo>
                    <a:lnTo>
                      <a:pt x="2436" y="178"/>
                    </a:lnTo>
                    <a:lnTo>
                      <a:pt x="2423" y="164"/>
                    </a:lnTo>
                    <a:lnTo>
                      <a:pt x="2425" y="157"/>
                    </a:lnTo>
                    <a:lnTo>
                      <a:pt x="2421" y="157"/>
                    </a:lnTo>
                    <a:lnTo>
                      <a:pt x="2421" y="156"/>
                    </a:lnTo>
                    <a:lnTo>
                      <a:pt x="2423" y="152"/>
                    </a:lnTo>
                    <a:lnTo>
                      <a:pt x="2428" y="144"/>
                    </a:lnTo>
                    <a:lnTo>
                      <a:pt x="2429" y="144"/>
                    </a:lnTo>
                    <a:lnTo>
                      <a:pt x="2431" y="144"/>
                    </a:lnTo>
                    <a:lnTo>
                      <a:pt x="2442" y="148"/>
                    </a:lnTo>
                    <a:lnTo>
                      <a:pt x="2446" y="148"/>
                    </a:lnTo>
                    <a:lnTo>
                      <a:pt x="2445" y="145"/>
                    </a:lnTo>
                    <a:lnTo>
                      <a:pt x="2445" y="143"/>
                    </a:lnTo>
                    <a:lnTo>
                      <a:pt x="2429" y="136"/>
                    </a:lnTo>
                    <a:lnTo>
                      <a:pt x="2431" y="132"/>
                    </a:lnTo>
                    <a:lnTo>
                      <a:pt x="2433" y="126"/>
                    </a:lnTo>
                    <a:lnTo>
                      <a:pt x="2433" y="124"/>
                    </a:lnTo>
                    <a:lnTo>
                      <a:pt x="2427" y="122"/>
                    </a:lnTo>
                    <a:lnTo>
                      <a:pt x="2424" y="120"/>
                    </a:lnTo>
                    <a:lnTo>
                      <a:pt x="2425" y="111"/>
                    </a:lnTo>
                    <a:lnTo>
                      <a:pt x="2427" y="107"/>
                    </a:lnTo>
                    <a:lnTo>
                      <a:pt x="2444" y="109"/>
                    </a:lnTo>
                    <a:lnTo>
                      <a:pt x="2446" y="102"/>
                    </a:lnTo>
                    <a:lnTo>
                      <a:pt x="2438" y="100"/>
                    </a:lnTo>
                    <a:lnTo>
                      <a:pt x="2437" y="86"/>
                    </a:lnTo>
                    <a:lnTo>
                      <a:pt x="2453" y="86"/>
                    </a:lnTo>
                    <a:lnTo>
                      <a:pt x="2454" y="86"/>
                    </a:lnTo>
                    <a:lnTo>
                      <a:pt x="2469" y="86"/>
                    </a:lnTo>
                    <a:lnTo>
                      <a:pt x="2472" y="86"/>
                    </a:lnTo>
                    <a:lnTo>
                      <a:pt x="2472" y="85"/>
                    </a:lnTo>
                    <a:lnTo>
                      <a:pt x="2467" y="83"/>
                    </a:lnTo>
                    <a:lnTo>
                      <a:pt x="2463" y="81"/>
                    </a:lnTo>
                    <a:lnTo>
                      <a:pt x="2453" y="77"/>
                    </a:lnTo>
                    <a:lnTo>
                      <a:pt x="2450" y="71"/>
                    </a:lnTo>
                    <a:lnTo>
                      <a:pt x="2444" y="58"/>
                    </a:lnTo>
                    <a:lnTo>
                      <a:pt x="2431" y="68"/>
                    </a:lnTo>
                    <a:lnTo>
                      <a:pt x="2420" y="59"/>
                    </a:lnTo>
                    <a:lnTo>
                      <a:pt x="2419" y="48"/>
                    </a:lnTo>
                    <a:lnTo>
                      <a:pt x="2425" y="51"/>
                    </a:lnTo>
                    <a:lnTo>
                      <a:pt x="2434" y="52"/>
                    </a:lnTo>
                    <a:lnTo>
                      <a:pt x="2433" y="50"/>
                    </a:lnTo>
                    <a:lnTo>
                      <a:pt x="2431" y="43"/>
                    </a:lnTo>
                    <a:lnTo>
                      <a:pt x="2423" y="38"/>
                    </a:lnTo>
                    <a:lnTo>
                      <a:pt x="2423" y="30"/>
                    </a:lnTo>
                    <a:lnTo>
                      <a:pt x="2424" y="30"/>
                    </a:lnTo>
                    <a:lnTo>
                      <a:pt x="2434" y="31"/>
                    </a:lnTo>
                    <a:lnTo>
                      <a:pt x="2444" y="33"/>
                    </a:lnTo>
                    <a:lnTo>
                      <a:pt x="2444" y="34"/>
                    </a:lnTo>
                    <a:lnTo>
                      <a:pt x="2448" y="39"/>
                    </a:lnTo>
                    <a:lnTo>
                      <a:pt x="2451" y="47"/>
                    </a:lnTo>
                    <a:lnTo>
                      <a:pt x="2451" y="48"/>
                    </a:lnTo>
                    <a:lnTo>
                      <a:pt x="2451" y="47"/>
                    </a:lnTo>
                    <a:lnTo>
                      <a:pt x="2453" y="41"/>
                    </a:lnTo>
                    <a:lnTo>
                      <a:pt x="2454" y="29"/>
                    </a:lnTo>
                    <a:lnTo>
                      <a:pt x="2444" y="21"/>
                    </a:lnTo>
                    <a:lnTo>
                      <a:pt x="2445" y="9"/>
                    </a:lnTo>
                    <a:lnTo>
                      <a:pt x="2449" y="7"/>
                    </a:lnTo>
                    <a:lnTo>
                      <a:pt x="2451" y="1"/>
                    </a:lnTo>
                    <a:lnTo>
                      <a:pt x="2453" y="1"/>
                    </a:lnTo>
                    <a:lnTo>
                      <a:pt x="2458" y="3"/>
                    </a:lnTo>
                    <a:lnTo>
                      <a:pt x="2463" y="3"/>
                    </a:lnTo>
                    <a:lnTo>
                      <a:pt x="2459" y="17"/>
                    </a:lnTo>
                    <a:lnTo>
                      <a:pt x="2469" y="13"/>
                    </a:lnTo>
                    <a:lnTo>
                      <a:pt x="2471" y="17"/>
                    </a:lnTo>
                    <a:lnTo>
                      <a:pt x="2472" y="20"/>
                    </a:lnTo>
                    <a:lnTo>
                      <a:pt x="2479" y="14"/>
                    </a:lnTo>
                    <a:lnTo>
                      <a:pt x="2486" y="7"/>
                    </a:lnTo>
                    <a:lnTo>
                      <a:pt x="2491" y="12"/>
                    </a:lnTo>
                    <a:lnTo>
                      <a:pt x="2497" y="1"/>
                    </a:lnTo>
                    <a:lnTo>
                      <a:pt x="2499" y="0"/>
                    </a:lnTo>
                    <a:lnTo>
                      <a:pt x="2505" y="3"/>
                    </a:lnTo>
                    <a:lnTo>
                      <a:pt x="2508" y="4"/>
                    </a:lnTo>
                    <a:lnTo>
                      <a:pt x="2508" y="5"/>
                    </a:lnTo>
                    <a:lnTo>
                      <a:pt x="2506" y="7"/>
                    </a:lnTo>
                    <a:close/>
                    <a:moveTo>
                      <a:pt x="2377" y="304"/>
                    </a:moveTo>
                    <a:lnTo>
                      <a:pt x="2382" y="317"/>
                    </a:lnTo>
                    <a:lnTo>
                      <a:pt x="2383" y="321"/>
                    </a:lnTo>
                    <a:lnTo>
                      <a:pt x="2386" y="322"/>
                    </a:lnTo>
                    <a:lnTo>
                      <a:pt x="2387" y="322"/>
                    </a:lnTo>
                    <a:lnTo>
                      <a:pt x="2393" y="323"/>
                    </a:lnTo>
                    <a:lnTo>
                      <a:pt x="2394" y="323"/>
                    </a:lnTo>
                    <a:lnTo>
                      <a:pt x="2395" y="322"/>
                    </a:lnTo>
                    <a:lnTo>
                      <a:pt x="2402" y="316"/>
                    </a:lnTo>
                    <a:lnTo>
                      <a:pt x="2411" y="297"/>
                    </a:lnTo>
                    <a:lnTo>
                      <a:pt x="2412" y="284"/>
                    </a:lnTo>
                    <a:lnTo>
                      <a:pt x="2412" y="283"/>
                    </a:lnTo>
                    <a:lnTo>
                      <a:pt x="2412" y="281"/>
                    </a:lnTo>
                    <a:lnTo>
                      <a:pt x="2411" y="280"/>
                    </a:lnTo>
                    <a:lnTo>
                      <a:pt x="2410" y="278"/>
                    </a:lnTo>
                    <a:lnTo>
                      <a:pt x="2408" y="276"/>
                    </a:lnTo>
                    <a:lnTo>
                      <a:pt x="2407" y="278"/>
                    </a:lnTo>
                    <a:lnTo>
                      <a:pt x="2406" y="281"/>
                    </a:lnTo>
                    <a:lnTo>
                      <a:pt x="2395" y="285"/>
                    </a:lnTo>
                    <a:lnTo>
                      <a:pt x="2393" y="285"/>
                    </a:lnTo>
                    <a:lnTo>
                      <a:pt x="2389" y="284"/>
                    </a:lnTo>
                    <a:lnTo>
                      <a:pt x="2389" y="280"/>
                    </a:lnTo>
                    <a:lnTo>
                      <a:pt x="2382" y="274"/>
                    </a:lnTo>
                    <a:lnTo>
                      <a:pt x="2381" y="272"/>
                    </a:lnTo>
                    <a:lnTo>
                      <a:pt x="2379" y="271"/>
                    </a:lnTo>
                    <a:lnTo>
                      <a:pt x="2377" y="271"/>
                    </a:lnTo>
                    <a:lnTo>
                      <a:pt x="2374" y="297"/>
                    </a:lnTo>
                    <a:lnTo>
                      <a:pt x="2374" y="299"/>
                    </a:lnTo>
                    <a:lnTo>
                      <a:pt x="2377" y="304"/>
                    </a:lnTo>
                    <a:close/>
                    <a:moveTo>
                      <a:pt x="2365" y="317"/>
                    </a:moveTo>
                    <a:lnTo>
                      <a:pt x="2361" y="317"/>
                    </a:lnTo>
                    <a:lnTo>
                      <a:pt x="2360" y="317"/>
                    </a:lnTo>
                    <a:lnTo>
                      <a:pt x="2359" y="317"/>
                    </a:lnTo>
                    <a:lnTo>
                      <a:pt x="2356" y="317"/>
                    </a:lnTo>
                    <a:lnTo>
                      <a:pt x="2355" y="318"/>
                    </a:lnTo>
                    <a:lnTo>
                      <a:pt x="2353" y="319"/>
                    </a:lnTo>
                    <a:lnTo>
                      <a:pt x="2355" y="321"/>
                    </a:lnTo>
                    <a:lnTo>
                      <a:pt x="2351" y="329"/>
                    </a:lnTo>
                    <a:lnTo>
                      <a:pt x="2349" y="330"/>
                    </a:lnTo>
                    <a:lnTo>
                      <a:pt x="2347" y="333"/>
                    </a:lnTo>
                    <a:lnTo>
                      <a:pt x="2347" y="338"/>
                    </a:lnTo>
                    <a:lnTo>
                      <a:pt x="2347" y="339"/>
                    </a:lnTo>
                    <a:lnTo>
                      <a:pt x="2351" y="346"/>
                    </a:lnTo>
                    <a:lnTo>
                      <a:pt x="2352" y="347"/>
                    </a:lnTo>
                    <a:lnTo>
                      <a:pt x="2353" y="347"/>
                    </a:lnTo>
                    <a:lnTo>
                      <a:pt x="2356" y="350"/>
                    </a:lnTo>
                    <a:lnTo>
                      <a:pt x="2365" y="351"/>
                    </a:lnTo>
                    <a:lnTo>
                      <a:pt x="2368" y="351"/>
                    </a:lnTo>
                    <a:lnTo>
                      <a:pt x="2370" y="348"/>
                    </a:lnTo>
                    <a:lnTo>
                      <a:pt x="2374" y="346"/>
                    </a:lnTo>
                    <a:lnTo>
                      <a:pt x="2372" y="333"/>
                    </a:lnTo>
                    <a:lnTo>
                      <a:pt x="2372" y="329"/>
                    </a:lnTo>
                    <a:lnTo>
                      <a:pt x="2372" y="327"/>
                    </a:lnTo>
                    <a:lnTo>
                      <a:pt x="2373" y="326"/>
                    </a:lnTo>
                    <a:lnTo>
                      <a:pt x="2373" y="321"/>
                    </a:lnTo>
                    <a:lnTo>
                      <a:pt x="2373" y="319"/>
                    </a:lnTo>
                    <a:lnTo>
                      <a:pt x="2372" y="319"/>
                    </a:lnTo>
                    <a:lnTo>
                      <a:pt x="2366" y="317"/>
                    </a:lnTo>
                    <a:lnTo>
                      <a:pt x="2365" y="317"/>
                    </a:lnTo>
                    <a:close/>
                    <a:moveTo>
                      <a:pt x="2255" y="346"/>
                    </a:moveTo>
                    <a:lnTo>
                      <a:pt x="2254" y="347"/>
                    </a:lnTo>
                    <a:lnTo>
                      <a:pt x="2254" y="350"/>
                    </a:lnTo>
                    <a:lnTo>
                      <a:pt x="2254" y="351"/>
                    </a:lnTo>
                    <a:lnTo>
                      <a:pt x="2254" y="352"/>
                    </a:lnTo>
                    <a:lnTo>
                      <a:pt x="2255" y="353"/>
                    </a:lnTo>
                    <a:lnTo>
                      <a:pt x="2255" y="357"/>
                    </a:lnTo>
                    <a:lnTo>
                      <a:pt x="2254" y="360"/>
                    </a:lnTo>
                    <a:lnTo>
                      <a:pt x="2250" y="363"/>
                    </a:lnTo>
                    <a:lnTo>
                      <a:pt x="2245" y="364"/>
                    </a:lnTo>
                    <a:lnTo>
                      <a:pt x="2243" y="363"/>
                    </a:lnTo>
                    <a:lnTo>
                      <a:pt x="2243" y="361"/>
                    </a:lnTo>
                    <a:lnTo>
                      <a:pt x="2251" y="344"/>
                    </a:lnTo>
                    <a:lnTo>
                      <a:pt x="2253" y="340"/>
                    </a:lnTo>
                    <a:lnTo>
                      <a:pt x="2242" y="333"/>
                    </a:lnTo>
                    <a:lnTo>
                      <a:pt x="2243" y="342"/>
                    </a:lnTo>
                    <a:lnTo>
                      <a:pt x="2242" y="342"/>
                    </a:lnTo>
                    <a:lnTo>
                      <a:pt x="2239" y="340"/>
                    </a:lnTo>
                    <a:lnTo>
                      <a:pt x="2238" y="340"/>
                    </a:lnTo>
                    <a:lnTo>
                      <a:pt x="2232" y="338"/>
                    </a:lnTo>
                    <a:lnTo>
                      <a:pt x="2230" y="336"/>
                    </a:lnTo>
                    <a:lnTo>
                      <a:pt x="2229" y="334"/>
                    </a:lnTo>
                    <a:lnTo>
                      <a:pt x="2222" y="333"/>
                    </a:lnTo>
                    <a:lnTo>
                      <a:pt x="2222" y="334"/>
                    </a:lnTo>
                    <a:lnTo>
                      <a:pt x="2222" y="335"/>
                    </a:lnTo>
                    <a:lnTo>
                      <a:pt x="2225" y="344"/>
                    </a:lnTo>
                    <a:lnTo>
                      <a:pt x="2226" y="350"/>
                    </a:lnTo>
                    <a:lnTo>
                      <a:pt x="2221" y="359"/>
                    </a:lnTo>
                    <a:lnTo>
                      <a:pt x="2221" y="361"/>
                    </a:lnTo>
                    <a:lnTo>
                      <a:pt x="2228" y="374"/>
                    </a:lnTo>
                    <a:lnTo>
                      <a:pt x="2229" y="376"/>
                    </a:lnTo>
                    <a:lnTo>
                      <a:pt x="2249" y="385"/>
                    </a:lnTo>
                    <a:lnTo>
                      <a:pt x="2254" y="386"/>
                    </a:lnTo>
                    <a:lnTo>
                      <a:pt x="2255" y="386"/>
                    </a:lnTo>
                    <a:lnTo>
                      <a:pt x="2259" y="386"/>
                    </a:lnTo>
                    <a:lnTo>
                      <a:pt x="2262" y="382"/>
                    </a:lnTo>
                    <a:lnTo>
                      <a:pt x="2262" y="381"/>
                    </a:lnTo>
                    <a:lnTo>
                      <a:pt x="2263" y="365"/>
                    </a:lnTo>
                    <a:lnTo>
                      <a:pt x="2263" y="364"/>
                    </a:lnTo>
                    <a:lnTo>
                      <a:pt x="2260" y="353"/>
                    </a:lnTo>
                    <a:lnTo>
                      <a:pt x="2259" y="350"/>
                    </a:lnTo>
                    <a:lnTo>
                      <a:pt x="2256" y="347"/>
                    </a:lnTo>
                    <a:lnTo>
                      <a:pt x="2255" y="346"/>
                    </a:lnTo>
                    <a:close/>
                    <a:moveTo>
                      <a:pt x="2086" y="391"/>
                    </a:moveTo>
                    <a:lnTo>
                      <a:pt x="2086" y="373"/>
                    </a:lnTo>
                    <a:lnTo>
                      <a:pt x="2082" y="378"/>
                    </a:lnTo>
                    <a:lnTo>
                      <a:pt x="2077" y="382"/>
                    </a:lnTo>
                    <a:lnTo>
                      <a:pt x="2072" y="384"/>
                    </a:lnTo>
                    <a:lnTo>
                      <a:pt x="2048" y="386"/>
                    </a:lnTo>
                    <a:lnTo>
                      <a:pt x="2040" y="385"/>
                    </a:lnTo>
                    <a:lnTo>
                      <a:pt x="2033" y="382"/>
                    </a:lnTo>
                    <a:lnTo>
                      <a:pt x="2031" y="380"/>
                    </a:lnTo>
                    <a:lnTo>
                      <a:pt x="2031" y="378"/>
                    </a:lnTo>
                    <a:lnTo>
                      <a:pt x="2031" y="377"/>
                    </a:lnTo>
                    <a:lnTo>
                      <a:pt x="2030" y="377"/>
                    </a:lnTo>
                    <a:lnTo>
                      <a:pt x="2027" y="376"/>
                    </a:lnTo>
                    <a:lnTo>
                      <a:pt x="2026" y="377"/>
                    </a:lnTo>
                    <a:lnTo>
                      <a:pt x="2027" y="380"/>
                    </a:lnTo>
                    <a:lnTo>
                      <a:pt x="2027" y="381"/>
                    </a:lnTo>
                    <a:lnTo>
                      <a:pt x="2029" y="386"/>
                    </a:lnTo>
                    <a:lnTo>
                      <a:pt x="2037" y="408"/>
                    </a:lnTo>
                    <a:lnTo>
                      <a:pt x="2043" y="420"/>
                    </a:lnTo>
                    <a:lnTo>
                      <a:pt x="2050" y="432"/>
                    </a:lnTo>
                    <a:lnTo>
                      <a:pt x="2050" y="443"/>
                    </a:lnTo>
                    <a:lnTo>
                      <a:pt x="2051" y="444"/>
                    </a:lnTo>
                    <a:lnTo>
                      <a:pt x="2052" y="445"/>
                    </a:lnTo>
                    <a:lnTo>
                      <a:pt x="2060" y="453"/>
                    </a:lnTo>
                    <a:lnTo>
                      <a:pt x="2069" y="458"/>
                    </a:lnTo>
                    <a:lnTo>
                      <a:pt x="2069" y="457"/>
                    </a:lnTo>
                    <a:lnTo>
                      <a:pt x="2071" y="457"/>
                    </a:lnTo>
                    <a:lnTo>
                      <a:pt x="2072" y="460"/>
                    </a:lnTo>
                    <a:lnTo>
                      <a:pt x="2074" y="461"/>
                    </a:lnTo>
                    <a:lnTo>
                      <a:pt x="2078" y="466"/>
                    </a:lnTo>
                    <a:lnTo>
                      <a:pt x="2081" y="470"/>
                    </a:lnTo>
                    <a:lnTo>
                      <a:pt x="2081" y="471"/>
                    </a:lnTo>
                    <a:lnTo>
                      <a:pt x="2082" y="474"/>
                    </a:lnTo>
                    <a:lnTo>
                      <a:pt x="2082" y="486"/>
                    </a:lnTo>
                    <a:lnTo>
                      <a:pt x="2082" y="490"/>
                    </a:lnTo>
                    <a:lnTo>
                      <a:pt x="2082" y="491"/>
                    </a:lnTo>
                    <a:lnTo>
                      <a:pt x="2082" y="490"/>
                    </a:lnTo>
                    <a:lnTo>
                      <a:pt x="2080" y="488"/>
                    </a:lnTo>
                    <a:lnTo>
                      <a:pt x="2080" y="487"/>
                    </a:lnTo>
                    <a:lnTo>
                      <a:pt x="2078" y="483"/>
                    </a:lnTo>
                    <a:lnTo>
                      <a:pt x="2077" y="479"/>
                    </a:lnTo>
                    <a:lnTo>
                      <a:pt x="2076" y="474"/>
                    </a:lnTo>
                    <a:lnTo>
                      <a:pt x="2072" y="470"/>
                    </a:lnTo>
                    <a:lnTo>
                      <a:pt x="2071" y="469"/>
                    </a:lnTo>
                    <a:lnTo>
                      <a:pt x="2064" y="466"/>
                    </a:lnTo>
                    <a:lnTo>
                      <a:pt x="2060" y="466"/>
                    </a:lnTo>
                    <a:lnTo>
                      <a:pt x="2059" y="466"/>
                    </a:lnTo>
                    <a:lnTo>
                      <a:pt x="2056" y="471"/>
                    </a:lnTo>
                    <a:lnTo>
                      <a:pt x="2055" y="480"/>
                    </a:lnTo>
                    <a:lnTo>
                      <a:pt x="2054" y="483"/>
                    </a:lnTo>
                    <a:lnTo>
                      <a:pt x="2054" y="488"/>
                    </a:lnTo>
                    <a:lnTo>
                      <a:pt x="2056" y="494"/>
                    </a:lnTo>
                    <a:lnTo>
                      <a:pt x="2063" y="503"/>
                    </a:lnTo>
                    <a:lnTo>
                      <a:pt x="2067" y="508"/>
                    </a:lnTo>
                    <a:lnTo>
                      <a:pt x="2073" y="511"/>
                    </a:lnTo>
                    <a:lnTo>
                      <a:pt x="2074" y="505"/>
                    </a:lnTo>
                    <a:lnTo>
                      <a:pt x="2086" y="513"/>
                    </a:lnTo>
                    <a:lnTo>
                      <a:pt x="2091" y="512"/>
                    </a:lnTo>
                    <a:lnTo>
                      <a:pt x="2097" y="508"/>
                    </a:lnTo>
                    <a:lnTo>
                      <a:pt x="2098" y="505"/>
                    </a:lnTo>
                    <a:lnTo>
                      <a:pt x="2099" y="500"/>
                    </a:lnTo>
                    <a:lnTo>
                      <a:pt x="2098" y="496"/>
                    </a:lnTo>
                    <a:lnTo>
                      <a:pt x="2097" y="491"/>
                    </a:lnTo>
                    <a:lnTo>
                      <a:pt x="2097" y="483"/>
                    </a:lnTo>
                    <a:lnTo>
                      <a:pt x="2098" y="479"/>
                    </a:lnTo>
                    <a:lnTo>
                      <a:pt x="2107" y="463"/>
                    </a:lnTo>
                    <a:lnTo>
                      <a:pt x="2107" y="448"/>
                    </a:lnTo>
                    <a:lnTo>
                      <a:pt x="2107" y="440"/>
                    </a:lnTo>
                    <a:lnTo>
                      <a:pt x="2106" y="436"/>
                    </a:lnTo>
                    <a:lnTo>
                      <a:pt x="2103" y="435"/>
                    </a:lnTo>
                    <a:lnTo>
                      <a:pt x="2088" y="439"/>
                    </a:lnTo>
                    <a:lnTo>
                      <a:pt x="2086" y="440"/>
                    </a:lnTo>
                    <a:lnTo>
                      <a:pt x="2081" y="449"/>
                    </a:lnTo>
                    <a:lnTo>
                      <a:pt x="2071" y="437"/>
                    </a:lnTo>
                    <a:lnTo>
                      <a:pt x="2069" y="435"/>
                    </a:lnTo>
                    <a:lnTo>
                      <a:pt x="2067" y="429"/>
                    </a:lnTo>
                    <a:lnTo>
                      <a:pt x="2067" y="428"/>
                    </a:lnTo>
                    <a:lnTo>
                      <a:pt x="2072" y="429"/>
                    </a:lnTo>
                    <a:lnTo>
                      <a:pt x="2073" y="428"/>
                    </a:lnTo>
                    <a:lnTo>
                      <a:pt x="2080" y="419"/>
                    </a:lnTo>
                    <a:lnTo>
                      <a:pt x="2080" y="418"/>
                    </a:lnTo>
                    <a:lnTo>
                      <a:pt x="2081" y="412"/>
                    </a:lnTo>
                    <a:lnTo>
                      <a:pt x="2072" y="403"/>
                    </a:lnTo>
                    <a:lnTo>
                      <a:pt x="2064" y="401"/>
                    </a:lnTo>
                    <a:lnTo>
                      <a:pt x="2063" y="403"/>
                    </a:lnTo>
                    <a:lnTo>
                      <a:pt x="2061" y="405"/>
                    </a:lnTo>
                    <a:lnTo>
                      <a:pt x="2060" y="402"/>
                    </a:lnTo>
                    <a:lnTo>
                      <a:pt x="2065" y="394"/>
                    </a:lnTo>
                    <a:lnTo>
                      <a:pt x="2069" y="391"/>
                    </a:lnTo>
                    <a:lnTo>
                      <a:pt x="2072" y="395"/>
                    </a:lnTo>
                    <a:lnTo>
                      <a:pt x="2086" y="391"/>
                    </a:lnTo>
                    <a:close/>
                    <a:moveTo>
                      <a:pt x="2103" y="478"/>
                    </a:moveTo>
                    <a:lnTo>
                      <a:pt x="2106" y="480"/>
                    </a:lnTo>
                    <a:lnTo>
                      <a:pt x="2111" y="490"/>
                    </a:lnTo>
                    <a:lnTo>
                      <a:pt x="2112" y="491"/>
                    </a:lnTo>
                    <a:lnTo>
                      <a:pt x="2114" y="491"/>
                    </a:lnTo>
                    <a:lnTo>
                      <a:pt x="2115" y="492"/>
                    </a:lnTo>
                    <a:lnTo>
                      <a:pt x="2118" y="494"/>
                    </a:lnTo>
                    <a:lnTo>
                      <a:pt x="2120" y="494"/>
                    </a:lnTo>
                    <a:lnTo>
                      <a:pt x="2122" y="494"/>
                    </a:lnTo>
                    <a:lnTo>
                      <a:pt x="2126" y="492"/>
                    </a:lnTo>
                    <a:lnTo>
                      <a:pt x="2127" y="483"/>
                    </a:lnTo>
                    <a:lnTo>
                      <a:pt x="2127" y="479"/>
                    </a:lnTo>
                    <a:lnTo>
                      <a:pt x="2127" y="478"/>
                    </a:lnTo>
                    <a:lnTo>
                      <a:pt x="2124" y="477"/>
                    </a:lnTo>
                    <a:lnTo>
                      <a:pt x="2124" y="478"/>
                    </a:lnTo>
                    <a:lnTo>
                      <a:pt x="2123" y="478"/>
                    </a:lnTo>
                    <a:lnTo>
                      <a:pt x="2122" y="478"/>
                    </a:lnTo>
                    <a:lnTo>
                      <a:pt x="2119" y="470"/>
                    </a:lnTo>
                    <a:lnTo>
                      <a:pt x="2119" y="467"/>
                    </a:lnTo>
                    <a:lnTo>
                      <a:pt x="2120" y="467"/>
                    </a:lnTo>
                    <a:lnTo>
                      <a:pt x="2122" y="463"/>
                    </a:lnTo>
                    <a:lnTo>
                      <a:pt x="2123" y="457"/>
                    </a:lnTo>
                    <a:lnTo>
                      <a:pt x="2123" y="454"/>
                    </a:lnTo>
                    <a:lnTo>
                      <a:pt x="2118" y="446"/>
                    </a:lnTo>
                    <a:lnTo>
                      <a:pt x="2115" y="445"/>
                    </a:lnTo>
                    <a:lnTo>
                      <a:pt x="2114" y="445"/>
                    </a:lnTo>
                    <a:lnTo>
                      <a:pt x="2111" y="446"/>
                    </a:lnTo>
                    <a:lnTo>
                      <a:pt x="2111" y="448"/>
                    </a:lnTo>
                    <a:lnTo>
                      <a:pt x="2110" y="450"/>
                    </a:lnTo>
                    <a:lnTo>
                      <a:pt x="2105" y="475"/>
                    </a:lnTo>
                    <a:lnTo>
                      <a:pt x="2103" y="477"/>
                    </a:lnTo>
                    <a:lnTo>
                      <a:pt x="2103" y="478"/>
                    </a:lnTo>
                    <a:close/>
                    <a:moveTo>
                      <a:pt x="2107" y="484"/>
                    </a:moveTo>
                    <a:lnTo>
                      <a:pt x="2103" y="478"/>
                    </a:lnTo>
                    <a:lnTo>
                      <a:pt x="2102" y="479"/>
                    </a:lnTo>
                    <a:lnTo>
                      <a:pt x="2099" y="482"/>
                    </a:lnTo>
                    <a:lnTo>
                      <a:pt x="2099" y="486"/>
                    </a:lnTo>
                    <a:lnTo>
                      <a:pt x="2099" y="494"/>
                    </a:lnTo>
                    <a:lnTo>
                      <a:pt x="2101" y="503"/>
                    </a:lnTo>
                    <a:lnTo>
                      <a:pt x="2098" y="509"/>
                    </a:lnTo>
                    <a:lnTo>
                      <a:pt x="2095" y="513"/>
                    </a:lnTo>
                    <a:lnTo>
                      <a:pt x="2094" y="516"/>
                    </a:lnTo>
                    <a:lnTo>
                      <a:pt x="2091" y="521"/>
                    </a:lnTo>
                    <a:lnTo>
                      <a:pt x="2091" y="522"/>
                    </a:lnTo>
                    <a:lnTo>
                      <a:pt x="2102" y="552"/>
                    </a:lnTo>
                    <a:lnTo>
                      <a:pt x="2103" y="554"/>
                    </a:lnTo>
                    <a:lnTo>
                      <a:pt x="2106" y="552"/>
                    </a:lnTo>
                    <a:lnTo>
                      <a:pt x="2109" y="551"/>
                    </a:lnTo>
                    <a:lnTo>
                      <a:pt x="2115" y="550"/>
                    </a:lnTo>
                    <a:lnTo>
                      <a:pt x="2116" y="549"/>
                    </a:lnTo>
                    <a:lnTo>
                      <a:pt x="2118" y="526"/>
                    </a:lnTo>
                    <a:lnTo>
                      <a:pt x="2120" y="525"/>
                    </a:lnTo>
                    <a:lnTo>
                      <a:pt x="2123" y="518"/>
                    </a:lnTo>
                    <a:lnTo>
                      <a:pt x="2120" y="512"/>
                    </a:lnTo>
                    <a:lnTo>
                      <a:pt x="2116" y="511"/>
                    </a:lnTo>
                    <a:lnTo>
                      <a:pt x="2111" y="494"/>
                    </a:lnTo>
                    <a:lnTo>
                      <a:pt x="2110" y="488"/>
                    </a:lnTo>
                    <a:lnTo>
                      <a:pt x="2107" y="484"/>
                    </a:lnTo>
                    <a:close/>
                    <a:moveTo>
                      <a:pt x="2071" y="539"/>
                    </a:moveTo>
                    <a:lnTo>
                      <a:pt x="2059" y="511"/>
                    </a:lnTo>
                    <a:lnTo>
                      <a:pt x="2056" y="507"/>
                    </a:lnTo>
                    <a:lnTo>
                      <a:pt x="2051" y="492"/>
                    </a:lnTo>
                    <a:lnTo>
                      <a:pt x="2051" y="487"/>
                    </a:lnTo>
                    <a:lnTo>
                      <a:pt x="2051" y="483"/>
                    </a:lnTo>
                    <a:lnTo>
                      <a:pt x="2052" y="479"/>
                    </a:lnTo>
                    <a:lnTo>
                      <a:pt x="2052" y="477"/>
                    </a:lnTo>
                    <a:lnTo>
                      <a:pt x="2051" y="474"/>
                    </a:lnTo>
                    <a:lnTo>
                      <a:pt x="2046" y="465"/>
                    </a:lnTo>
                    <a:lnTo>
                      <a:pt x="2038" y="460"/>
                    </a:lnTo>
                    <a:lnTo>
                      <a:pt x="2037" y="460"/>
                    </a:lnTo>
                    <a:lnTo>
                      <a:pt x="2035" y="462"/>
                    </a:lnTo>
                    <a:lnTo>
                      <a:pt x="2038" y="463"/>
                    </a:lnTo>
                    <a:lnTo>
                      <a:pt x="2039" y="465"/>
                    </a:lnTo>
                    <a:lnTo>
                      <a:pt x="2038" y="465"/>
                    </a:lnTo>
                    <a:lnTo>
                      <a:pt x="2035" y="466"/>
                    </a:lnTo>
                    <a:lnTo>
                      <a:pt x="2023" y="460"/>
                    </a:lnTo>
                    <a:lnTo>
                      <a:pt x="2022" y="458"/>
                    </a:lnTo>
                    <a:lnTo>
                      <a:pt x="2021" y="457"/>
                    </a:lnTo>
                    <a:lnTo>
                      <a:pt x="2012" y="450"/>
                    </a:lnTo>
                    <a:lnTo>
                      <a:pt x="2006" y="449"/>
                    </a:lnTo>
                    <a:lnTo>
                      <a:pt x="2005" y="449"/>
                    </a:lnTo>
                    <a:lnTo>
                      <a:pt x="2004" y="449"/>
                    </a:lnTo>
                    <a:lnTo>
                      <a:pt x="2002" y="449"/>
                    </a:lnTo>
                    <a:lnTo>
                      <a:pt x="2000" y="456"/>
                    </a:lnTo>
                    <a:lnTo>
                      <a:pt x="1997" y="463"/>
                    </a:lnTo>
                    <a:lnTo>
                      <a:pt x="1995" y="469"/>
                    </a:lnTo>
                    <a:lnTo>
                      <a:pt x="1995" y="471"/>
                    </a:lnTo>
                    <a:lnTo>
                      <a:pt x="1995" y="477"/>
                    </a:lnTo>
                    <a:lnTo>
                      <a:pt x="1996" y="478"/>
                    </a:lnTo>
                    <a:lnTo>
                      <a:pt x="1997" y="482"/>
                    </a:lnTo>
                    <a:lnTo>
                      <a:pt x="1999" y="486"/>
                    </a:lnTo>
                    <a:lnTo>
                      <a:pt x="1997" y="484"/>
                    </a:lnTo>
                    <a:lnTo>
                      <a:pt x="1995" y="483"/>
                    </a:lnTo>
                    <a:lnTo>
                      <a:pt x="1993" y="482"/>
                    </a:lnTo>
                    <a:lnTo>
                      <a:pt x="1992" y="475"/>
                    </a:lnTo>
                    <a:lnTo>
                      <a:pt x="1992" y="474"/>
                    </a:lnTo>
                    <a:lnTo>
                      <a:pt x="1991" y="467"/>
                    </a:lnTo>
                    <a:lnTo>
                      <a:pt x="1991" y="465"/>
                    </a:lnTo>
                    <a:lnTo>
                      <a:pt x="1989" y="462"/>
                    </a:lnTo>
                    <a:lnTo>
                      <a:pt x="1988" y="460"/>
                    </a:lnTo>
                    <a:lnTo>
                      <a:pt x="1988" y="458"/>
                    </a:lnTo>
                    <a:lnTo>
                      <a:pt x="1975" y="433"/>
                    </a:lnTo>
                    <a:lnTo>
                      <a:pt x="1972" y="433"/>
                    </a:lnTo>
                    <a:lnTo>
                      <a:pt x="1970" y="432"/>
                    </a:lnTo>
                    <a:lnTo>
                      <a:pt x="1968" y="432"/>
                    </a:lnTo>
                    <a:lnTo>
                      <a:pt x="1967" y="433"/>
                    </a:lnTo>
                    <a:lnTo>
                      <a:pt x="1967" y="439"/>
                    </a:lnTo>
                    <a:lnTo>
                      <a:pt x="1966" y="440"/>
                    </a:lnTo>
                    <a:lnTo>
                      <a:pt x="1958" y="440"/>
                    </a:lnTo>
                    <a:lnTo>
                      <a:pt x="1958" y="436"/>
                    </a:lnTo>
                    <a:lnTo>
                      <a:pt x="1958" y="431"/>
                    </a:lnTo>
                    <a:lnTo>
                      <a:pt x="1954" y="427"/>
                    </a:lnTo>
                    <a:lnTo>
                      <a:pt x="1951" y="424"/>
                    </a:lnTo>
                    <a:lnTo>
                      <a:pt x="1951" y="423"/>
                    </a:lnTo>
                    <a:lnTo>
                      <a:pt x="1950" y="423"/>
                    </a:lnTo>
                    <a:lnTo>
                      <a:pt x="1950" y="424"/>
                    </a:lnTo>
                    <a:lnTo>
                      <a:pt x="1945" y="427"/>
                    </a:lnTo>
                    <a:lnTo>
                      <a:pt x="1938" y="435"/>
                    </a:lnTo>
                    <a:lnTo>
                      <a:pt x="1938" y="436"/>
                    </a:lnTo>
                    <a:lnTo>
                      <a:pt x="1938" y="437"/>
                    </a:lnTo>
                    <a:lnTo>
                      <a:pt x="1944" y="439"/>
                    </a:lnTo>
                    <a:lnTo>
                      <a:pt x="1949" y="441"/>
                    </a:lnTo>
                    <a:lnTo>
                      <a:pt x="1950" y="441"/>
                    </a:lnTo>
                    <a:lnTo>
                      <a:pt x="1950" y="440"/>
                    </a:lnTo>
                    <a:lnTo>
                      <a:pt x="1965" y="446"/>
                    </a:lnTo>
                    <a:lnTo>
                      <a:pt x="1966" y="449"/>
                    </a:lnTo>
                    <a:lnTo>
                      <a:pt x="1962" y="449"/>
                    </a:lnTo>
                    <a:lnTo>
                      <a:pt x="1953" y="449"/>
                    </a:lnTo>
                    <a:lnTo>
                      <a:pt x="1951" y="450"/>
                    </a:lnTo>
                    <a:lnTo>
                      <a:pt x="1950" y="453"/>
                    </a:lnTo>
                    <a:lnTo>
                      <a:pt x="1950" y="456"/>
                    </a:lnTo>
                    <a:lnTo>
                      <a:pt x="1950" y="457"/>
                    </a:lnTo>
                    <a:lnTo>
                      <a:pt x="1950" y="458"/>
                    </a:lnTo>
                    <a:lnTo>
                      <a:pt x="1955" y="461"/>
                    </a:lnTo>
                    <a:lnTo>
                      <a:pt x="1957" y="462"/>
                    </a:lnTo>
                    <a:lnTo>
                      <a:pt x="1958" y="466"/>
                    </a:lnTo>
                    <a:lnTo>
                      <a:pt x="1958" y="483"/>
                    </a:lnTo>
                    <a:lnTo>
                      <a:pt x="1958" y="490"/>
                    </a:lnTo>
                    <a:lnTo>
                      <a:pt x="1961" y="496"/>
                    </a:lnTo>
                    <a:lnTo>
                      <a:pt x="1961" y="497"/>
                    </a:lnTo>
                    <a:lnTo>
                      <a:pt x="1962" y="499"/>
                    </a:lnTo>
                    <a:lnTo>
                      <a:pt x="1963" y="499"/>
                    </a:lnTo>
                    <a:lnTo>
                      <a:pt x="1966" y="501"/>
                    </a:lnTo>
                    <a:lnTo>
                      <a:pt x="1979" y="517"/>
                    </a:lnTo>
                    <a:lnTo>
                      <a:pt x="1979" y="520"/>
                    </a:lnTo>
                    <a:lnTo>
                      <a:pt x="1980" y="521"/>
                    </a:lnTo>
                    <a:lnTo>
                      <a:pt x="1982" y="522"/>
                    </a:lnTo>
                    <a:lnTo>
                      <a:pt x="1983" y="525"/>
                    </a:lnTo>
                    <a:lnTo>
                      <a:pt x="1989" y="528"/>
                    </a:lnTo>
                    <a:lnTo>
                      <a:pt x="2004" y="533"/>
                    </a:lnTo>
                    <a:lnTo>
                      <a:pt x="2016" y="539"/>
                    </a:lnTo>
                    <a:lnTo>
                      <a:pt x="2026" y="550"/>
                    </a:lnTo>
                    <a:lnTo>
                      <a:pt x="2031" y="559"/>
                    </a:lnTo>
                    <a:lnTo>
                      <a:pt x="2037" y="563"/>
                    </a:lnTo>
                    <a:lnTo>
                      <a:pt x="2039" y="566"/>
                    </a:lnTo>
                    <a:lnTo>
                      <a:pt x="2050" y="573"/>
                    </a:lnTo>
                    <a:lnTo>
                      <a:pt x="2055" y="576"/>
                    </a:lnTo>
                    <a:lnTo>
                      <a:pt x="2056" y="576"/>
                    </a:lnTo>
                    <a:lnTo>
                      <a:pt x="2074" y="572"/>
                    </a:lnTo>
                    <a:lnTo>
                      <a:pt x="2076" y="571"/>
                    </a:lnTo>
                    <a:lnTo>
                      <a:pt x="2077" y="569"/>
                    </a:lnTo>
                    <a:lnTo>
                      <a:pt x="2080" y="566"/>
                    </a:lnTo>
                    <a:lnTo>
                      <a:pt x="2084" y="562"/>
                    </a:lnTo>
                    <a:lnTo>
                      <a:pt x="2082" y="562"/>
                    </a:lnTo>
                    <a:lnTo>
                      <a:pt x="2081" y="562"/>
                    </a:lnTo>
                    <a:lnTo>
                      <a:pt x="2080" y="562"/>
                    </a:lnTo>
                    <a:lnTo>
                      <a:pt x="2071" y="554"/>
                    </a:lnTo>
                    <a:lnTo>
                      <a:pt x="2071" y="552"/>
                    </a:lnTo>
                    <a:lnTo>
                      <a:pt x="2071" y="549"/>
                    </a:lnTo>
                    <a:lnTo>
                      <a:pt x="2072" y="549"/>
                    </a:lnTo>
                    <a:lnTo>
                      <a:pt x="2073" y="549"/>
                    </a:lnTo>
                    <a:lnTo>
                      <a:pt x="2073" y="547"/>
                    </a:lnTo>
                    <a:lnTo>
                      <a:pt x="2071" y="539"/>
                    </a:lnTo>
                    <a:close/>
                    <a:moveTo>
                      <a:pt x="1917" y="449"/>
                    </a:moveTo>
                    <a:lnTo>
                      <a:pt x="1912" y="448"/>
                    </a:lnTo>
                    <a:lnTo>
                      <a:pt x="1911" y="448"/>
                    </a:lnTo>
                    <a:lnTo>
                      <a:pt x="1907" y="450"/>
                    </a:lnTo>
                    <a:lnTo>
                      <a:pt x="1907" y="463"/>
                    </a:lnTo>
                    <a:lnTo>
                      <a:pt x="1913" y="482"/>
                    </a:lnTo>
                    <a:lnTo>
                      <a:pt x="1917" y="484"/>
                    </a:lnTo>
                    <a:lnTo>
                      <a:pt x="1920" y="484"/>
                    </a:lnTo>
                    <a:lnTo>
                      <a:pt x="1927" y="483"/>
                    </a:lnTo>
                    <a:lnTo>
                      <a:pt x="1929" y="482"/>
                    </a:lnTo>
                    <a:lnTo>
                      <a:pt x="1929" y="480"/>
                    </a:lnTo>
                    <a:lnTo>
                      <a:pt x="1929" y="478"/>
                    </a:lnTo>
                    <a:lnTo>
                      <a:pt x="1927" y="477"/>
                    </a:lnTo>
                    <a:lnTo>
                      <a:pt x="1925" y="475"/>
                    </a:lnTo>
                    <a:lnTo>
                      <a:pt x="1919" y="454"/>
                    </a:lnTo>
                    <a:lnTo>
                      <a:pt x="1919" y="453"/>
                    </a:lnTo>
                    <a:lnTo>
                      <a:pt x="1917" y="449"/>
                    </a:lnTo>
                    <a:close/>
                    <a:moveTo>
                      <a:pt x="2054" y="380"/>
                    </a:moveTo>
                    <a:lnTo>
                      <a:pt x="2059" y="380"/>
                    </a:lnTo>
                    <a:lnTo>
                      <a:pt x="2061" y="380"/>
                    </a:lnTo>
                    <a:lnTo>
                      <a:pt x="2064" y="378"/>
                    </a:lnTo>
                    <a:lnTo>
                      <a:pt x="2065" y="378"/>
                    </a:lnTo>
                    <a:lnTo>
                      <a:pt x="2068" y="377"/>
                    </a:lnTo>
                    <a:lnTo>
                      <a:pt x="2069" y="376"/>
                    </a:lnTo>
                    <a:lnTo>
                      <a:pt x="2071" y="373"/>
                    </a:lnTo>
                    <a:lnTo>
                      <a:pt x="2072" y="369"/>
                    </a:lnTo>
                    <a:lnTo>
                      <a:pt x="2071" y="369"/>
                    </a:lnTo>
                    <a:lnTo>
                      <a:pt x="2067" y="372"/>
                    </a:lnTo>
                    <a:lnTo>
                      <a:pt x="2063" y="368"/>
                    </a:lnTo>
                    <a:lnTo>
                      <a:pt x="2063" y="360"/>
                    </a:lnTo>
                    <a:lnTo>
                      <a:pt x="2063" y="356"/>
                    </a:lnTo>
                    <a:lnTo>
                      <a:pt x="2061" y="356"/>
                    </a:lnTo>
                    <a:lnTo>
                      <a:pt x="2060" y="356"/>
                    </a:lnTo>
                    <a:lnTo>
                      <a:pt x="2057" y="355"/>
                    </a:lnTo>
                    <a:lnTo>
                      <a:pt x="2057" y="356"/>
                    </a:lnTo>
                    <a:lnTo>
                      <a:pt x="2043" y="360"/>
                    </a:lnTo>
                    <a:lnTo>
                      <a:pt x="2039" y="364"/>
                    </a:lnTo>
                    <a:lnTo>
                      <a:pt x="2038" y="367"/>
                    </a:lnTo>
                    <a:lnTo>
                      <a:pt x="2038" y="369"/>
                    </a:lnTo>
                    <a:lnTo>
                      <a:pt x="2042" y="373"/>
                    </a:lnTo>
                    <a:lnTo>
                      <a:pt x="2052" y="380"/>
                    </a:lnTo>
                    <a:lnTo>
                      <a:pt x="2054" y="380"/>
                    </a:lnTo>
                    <a:close/>
                    <a:moveTo>
                      <a:pt x="1996" y="333"/>
                    </a:moveTo>
                    <a:lnTo>
                      <a:pt x="2009" y="333"/>
                    </a:lnTo>
                    <a:lnTo>
                      <a:pt x="2012" y="333"/>
                    </a:lnTo>
                    <a:lnTo>
                      <a:pt x="2017" y="333"/>
                    </a:lnTo>
                    <a:lnTo>
                      <a:pt x="2014" y="323"/>
                    </a:lnTo>
                    <a:lnTo>
                      <a:pt x="2016" y="319"/>
                    </a:lnTo>
                    <a:lnTo>
                      <a:pt x="2017" y="314"/>
                    </a:lnTo>
                    <a:lnTo>
                      <a:pt x="2016" y="310"/>
                    </a:lnTo>
                    <a:lnTo>
                      <a:pt x="2014" y="308"/>
                    </a:lnTo>
                    <a:lnTo>
                      <a:pt x="2013" y="308"/>
                    </a:lnTo>
                    <a:lnTo>
                      <a:pt x="2012" y="313"/>
                    </a:lnTo>
                    <a:lnTo>
                      <a:pt x="2012" y="319"/>
                    </a:lnTo>
                    <a:lnTo>
                      <a:pt x="2012" y="322"/>
                    </a:lnTo>
                    <a:lnTo>
                      <a:pt x="2010" y="323"/>
                    </a:lnTo>
                    <a:lnTo>
                      <a:pt x="2010" y="325"/>
                    </a:lnTo>
                    <a:lnTo>
                      <a:pt x="2009" y="325"/>
                    </a:lnTo>
                    <a:lnTo>
                      <a:pt x="2005" y="325"/>
                    </a:lnTo>
                    <a:lnTo>
                      <a:pt x="2004" y="326"/>
                    </a:lnTo>
                    <a:lnTo>
                      <a:pt x="2000" y="323"/>
                    </a:lnTo>
                    <a:lnTo>
                      <a:pt x="1997" y="322"/>
                    </a:lnTo>
                    <a:lnTo>
                      <a:pt x="1987" y="325"/>
                    </a:lnTo>
                    <a:lnTo>
                      <a:pt x="1987" y="326"/>
                    </a:lnTo>
                    <a:lnTo>
                      <a:pt x="1988" y="330"/>
                    </a:lnTo>
                    <a:lnTo>
                      <a:pt x="1988" y="333"/>
                    </a:lnTo>
                    <a:lnTo>
                      <a:pt x="1996" y="333"/>
                    </a:lnTo>
                    <a:close/>
                    <a:moveTo>
                      <a:pt x="1951" y="384"/>
                    </a:moveTo>
                    <a:lnTo>
                      <a:pt x="1950" y="384"/>
                    </a:lnTo>
                    <a:lnTo>
                      <a:pt x="1949" y="384"/>
                    </a:lnTo>
                    <a:lnTo>
                      <a:pt x="1947" y="388"/>
                    </a:lnTo>
                    <a:lnTo>
                      <a:pt x="1947" y="389"/>
                    </a:lnTo>
                    <a:lnTo>
                      <a:pt x="1947" y="390"/>
                    </a:lnTo>
                    <a:lnTo>
                      <a:pt x="1947" y="391"/>
                    </a:lnTo>
                    <a:lnTo>
                      <a:pt x="1949" y="399"/>
                    </a:lnTo>
                    <a:lnTo>
                      <a:pt x="1951" y="403"/>
                    </a:lnTo>
                    <a:lnTo>
                      <a:pt x="1954" y="406"/>
                    </a:lnTo>
                    <a:lnTo>
                      <a:pt x="1957" y="408"/>
                    </a:lnTo>
                    <a:lnTo>
                      <a:pt x="1958" y="408"/>
                    </a:lnTo>
                    <a:lnTo>
                      <a:pt x="1961" y="410"/>
                    </a:lnTo>
                    <a:lnTo>
                      <a:pt x="1965" y="410"/>
                    </a:lnTo>
                    <a:lnTo>
                      <a:pt x="1966" y="408"/>
                    </a:lnTo>
                    <a:lnTo>
                      <a:pt x="1967" y="408"/>
                    </a:lnTo>
                    <a:lnTo>
                      <a:pt x="1967" y="407"/>
                    </a:lnTo>
                    <a:lnTo>
                      <a:pt x="1968" y="406"/>
                    </a:lnTo>
                    <a:lnTo>
                      <a:pt x="1968" y="405"/>
                    </a:lnTo>
                    <a:lnTo>
                      <a:pt x="1967" y="402"/>
                    </a:lnTo>
                    <a:lnTo>
                      <a:pt x="1961" y="399"/>
                    </a:lnTo>
                    <a:lnTo>
                      <a:pt x="1963" y="395"/>
                    </a:lnTo>
                    <a:lnTo>
                      <a:pt x="1959" y="390"/>
                    </a:lnTo>
                    <a:lnTo>
                      <a:pt x="1954" y="386"/>
                    </a:lnTo>
                    <a:lnTo>
                      <a:pt x="1951" y="384"/>
                    </a:lnTo>
                    <a:close/>
                  </a:path>
                </a:pathLst>
              </a:custGeom>
              <a:solidFill>
                <a:srgbClr val="FF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47" name="Freeform 6"/>
              <p:cNvSpPr>
                <a:spLocks noEditPoints="1"/>
              </p:cNvSpPr>
              <p:nvPr/>
            </p:nvSpPr>
            <p:spPr bwMode="auto">
              <a:xfrm>
                <a:off x="1660" y="704"/>
                <a:ext cx="2275" cy="3163"/>
              </a:xfrm>
              <a:custGeom>
                <a:avLst/>
                <a:gdLst>
                  <a:gd name="T0" fmla="*/ 431 w 2275"/>
                  <a:gd name="T1" fmla="*/ 2924 h 3163"/>
                  <a:gd name="T2" fmla="*/ 727 w 2275"/>
                  <a:gd name="T3" fmla="*/ 2653 h 3163"/>
                  <a:gd name="T4" fmla="*/ 145 w 2275"/>
                  <a:gd name="T5" fmla="*/ 2636 h 3163"/>
                  <a:gd name="T6" fmla="*/ 868 w 2275"/>
                  <a:gd name="T7" fmla="*/ 2450 h 3163"/>
                  <a:gd name="T8" fmla="*/ 88 w 2275"/>
                  <a:gd name="T9" fmla="*/ 2543 h 3163"/>
                  <a:gd name="T10" fmla="*/ 100 w 2275"/>
                  <a:gd name="T11" fmla="*/ 2372 h 3163"/>
                  <a:gd name="T12" fmla="*/ 100 w 2275"/>
                  <a:gd name="T13" fmla="*/ 2273 h 3163"/>
                  <a:gd name="T14" fmla="*/ 198 w 2275"/>
                  <a:gd name="T15" fmla="*/ 2177 h 3163"/>
                  <a:gd name="T16" fmla="*/ 280 w 2275"/>
                  <a:gd name="T17" fmla="*/ 2095 h 3163"/>
                  <a:gd name="T18" fmla="*/ 528 w 2275"/>
                  <a:gd name="T19" fmla="*/ 2025 h 3163"/>
                  <a:gd name="T20" fmla="*/ 868 w 2275"/>
                  <a:gd name="T21" fmla="*/ 1927 h 3163"/>
                  <a:gd name="T22" fmla="*/ 829 w 2275"/>
                  <a:gd name="T23" fmla="*/ 2454 h 3163"/>
                  <a:gd name="T24" fmla="*/ 721 w 2275"/>
                  <a:gd name="T25" fmla="*/ 2389 h 3163"/>
                  <a:gd name="T26" fmla="*/ 483 w 2275"/>
                  <a:gd name="T27" fmla="*/ 2231 h 3163"/>
                  <a:gd name="T28" fmla="*/ 596 w 2275"/>
                  <a:gd name="T29" fmla="*/ 2459 h 3163"/>
                  <a:gd name="T30" fmla="*/ 423 w 2275"/>
                  <a:gd name="T31" fmla="*/ 2480 h 3163"/>
                  <a:gd name="T32" fmla="*/ 471 w 2275"/>
                  <a:gd name="T33" fmla="*/ 2653 h 3163"/>
                  <a:gd name="T34" fmla="*/ 411 w 2275"/>
                  <a:gd name="T35" fmla="*/ 2854 h 3163"/>
                  <a:gd name="T36" fmla="*/ 281 w 2275"/>
                  <a:gd name="T37" fmla="*/ 3073 h 3163"/>
                  <a:gd name="T38" fmla="*/ 187 w 2275"/>
                  <a:gd name="T39" fmla="*/ 3129 h 3163"/>
                  <a:gd name="T40" fmla="*/ 65 w 2275"/>
                  <a:gd name="T41" fmla="*/ 3001 h 3163"/>
                  <a:gd name="T42" fmla="*/ 143 w 2275"/>
                  <a:gd name="T43" fmla="*/ 2676 h 3163"/>
                  <a:gd name="T44" fmla="*/ 312 w 2275"/>
                  <a:gd name="T45" fmla="*/ 2443 h 3163"/>
                  <a:gd name="T46" fmla="*/ 219 w 2275"/>
                  <a:gd name="T47" fmla="*/ 2368 h 3163"/>
                  <a:gd name="T48" fmla="*/ 183 w 2275"/>
                  <a:gd name="T49" fmla="*/ 2359 h 3163"/>
                  <a:gd name="T50" fmla="*/ 261 w 2275"/>
                  <a:gd name="T51" fmla="*/ 2209 h 3163"/>
                  <a:gd name="T52" fmla="*/ 388 w 2275"/>
                  <a:gd name="T53" fmla="*/ 2177 h 3163"/>
                  <a:gd name="T54" fmla="*/ 573 w 2275"/>
                  <a:gd name="T55" fmla="*/ 2134 h 3163"/>
                  <a:gd name="T56" fmla="*/ 806 w 2275"/>
                  <a:gd name="T57" fmla="*/ 1946 h 3163"/>
                  <a:gd name="T58" fmla="*/ 537 w 2275"/>
                  <a:gd name="T59" fmla="*/ 2135 h 3163"/>
                  <a:gd name="T60" fmla="*/ 609 w 2275"/>
                  <a:gd name="T61" fmla="*/ 2291 h 3163"/>
                  <a:gd name="T62" fmla="*/ 336 w 2275"/>
                  <a:gd name="T63" fmla="*/ 2238 h 3163"/>
                  <a:gd name="T64" fmla="*/ 175 w 2275"/>
                  <a:gd name="T65" fmla="*/ 2341 h 3163"/>
                  <a:gd name="T66" fmla="*/ 336 w 2275"/>
                  <a:gd name="T67" fmla="*/ 2363 h 3163"/>
                  <a:gd name="T68" fmla="*/ 405 w 2275"/>
                  <a:gd name="T69" fmla="*/ 2351 h 3163"/>
                  <a:gd name="T70" fmla="*/ 406 w 2275"/>
                  <a:gd name="T71" fmla="*/ 2440 h 3163"/>
                  <a:gd name="T72" fmla="*/ 344 w 2275"/>
                  <a:gd name="T73" fmla="*/ 2514 h 3163"/>
                  <a:gd name="T74" fmla="*/ 342 w 2275"/>
                  <a:gd name="T75" fmla="*/ 2633 h 3163"/>
                  <a:gd name="T76" fmla="*/ 141 w 2275"/>
                  <a:gd name="T77" fmla="*/ 2772 h 3163"/>
                  <a:gd name="T78" fmla="*/ 346 w 2275"/>
                  <a:gd name="T79" fmla="*/ 2760 h 3163"/>
                  <a:gd name="T80" fmla="*/ 140 w 2275"/>
                  <a:gd name="T81" fmla="*/ 2835 h 3163"/>
                  <a:gd name="T82" fmla="*/ 249 w 2275"/>
                  <a:gd name="T83" fmla="*/ 2241 h 3163"/>
                  <a:gd name="T84" fmla="*/ 223 w 2275"/>
                  <a:gd name="T85" fmla="*/ 2931 h 3163"/>
                  <a:gd name="T86" fmla="*/ 957 w 2275"/>
                  <a:gd name="T87" fmla="*/ 1783 h 3163"/>
                  <a:gd name="T88" fmla="*/ 1085 w 2275"/>
                  <a:gd name="T89" fmla="*/ 1753 h 3163"/>
                  <a:gd name="T90" fmla="*/ 1128 w 2275"/>
                  <a:gd name="T91" fmla="*/ 1521 h 3163"/>
                  <a:gd name="T92" fmla="*/ 1081 w 2275"/>
                  <a:gd name="T93" fmla="*/ 1370 h 3163"/>
                  <a:gd name="T94" fmla="*/ 1028 w 2275"/>
                  <a:gd name="T95" fmla="*/ 1374 h 3163"/>
                  <a:gd name="T96" fmla="*/ 1054 w 2275"/>
                  <a:gd name="T97" fmla="*/ 1334 h 3163"/>
                  <a:gd name="T98" fmla="*/ 1125 w 2275"/>
                  <a:gd name="T99" fmla="*/ 1197 h 3163"/>
                  <a:gd name="T100" fmla="*/ 1170 w 2275"/>
                  <a:gd name="T101" fmla="*/ 994 h 3163"/>
                  <a:gd name="T102" fmla="*/ 1217 w 2275"/>
                  <a:gd name="T103" fmla="*/ 1150 h 3163"/>
                  <a:gd name="T104" fmla="*/ 1200 w 2275"/>
                  <a:gd name="T105" fmla="*/ 982 h 3163"/>
                  <a:gd name="T106" fmla="*/ 1313 w 2275"/>
                  <a:gd name="T107" fmla="*/ 862 h 3163"/>
                  <a:gd name="T108" fmla="*/ 1348 w 2275"/>
                  <a:gd name="T109" fmla="*/ 774 h 3163"/>
                  <a:gd name="T110" fmla="*/ 1524 w 2275"/>
                  <a:gd name="T111" fmla="*/ 707 h 3163"/>
                  <a:gd name="T112" fmla="*/ 1453 w 2275"/>
                  <a:gd name="T113" fmla="*/ 525 h 3163"/>
                  <a:gd name="T114" fmla="*/ 1584 w 2275"/>
                  <a:gd name="T115" fmla="*/ 466 h 3163"/>
                  <a:gd name="T116" fmla="*/ 1706 w 2275"/>
                  <a:gd name="T117" fmla="*/ 561 h 3163"/>
                  <a:gd name="T118" fmla="*/ 1663 w 2275"/>
                  <a:gd name="T119" fmla="*/ 287 h 3163"/>
                  <a:gd name="T120" fmla="*/ 1799 w 2275"/>
                  <a:gd name="T121" fmla="*/ 363 h 3163"/>
                  <a:gd name="T122" fmla="*/ 1863 w 2275"/>
                  <a:gd name="T123" fmla="*/ 218 h 3163"/>
                  <a:gd name="T124" fmla="*/ 1935 w 2275"/>
                  <a:gd name="T125" fmla="*/ 131 h 316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275"/>
                  <a:gd name="T190" fmla="*/ 0 h 3163"/>
                  <a:gd name="T191" fmla="*/ 2275 w 2275"/>
                  <a:gd name="T192" fmla="*/ 3163 h 3163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275" h="3163">
                    <a:moveTo>
                      <a:pt x="330" y="3003"/>
                    </a:moveTo>
                    <a:lnTo>
                      <a:pt x="335" y="3014"/>
                    </a:lnTo>
                    <a:lnTo>
                      <a:pt x="346" y="3027"/>
                    </a:lnTo>
                    <a:lnTo>
                      <a:pt x="346" y="3028"/>
                    </a:lnTo>
                    <a:lnTo>
                      <a:pt x="343" y="3032"/>
                    </a:lnTo>
                    <a:lnTo>
                      <a:pt x="343" y="3033"/>
                    </a:lnTo>
                    <a:lnTo>
                      <a:pt x="340" y="3035"/>
                    </a:lnTo>
                    <a:lnTo>
                      <a:pt x="342" y="3036"/>
                    </a:lnTo>
                    <a:lnTo>
                      <a:pt x="343" y="3037"/>
                    </a:lnTo>
                    <a:lnTo>
                      <a:pt x="346" y="3044"/>
                    </a:lnTo>
                    <a:lnTo>
                      <a:pt x="346" y="3047"/>
                    </a:lnTo>
                    <a:lnTo>
                      <a:pt x="342" y="3049"/>
                    </a:lnTo>
                    <a:lnTo>
                      <a:pt x="340" y="3048"/>
                    </a:lnTo>
                    <a:lnTo>
                      <a:pt x="335" y="3044"/>
                    </a:lnTo>
                    <a:lnTo>
                      <a:pt x="334" y="3043"/>
                    </a:lnTo>
                    <a:lnTo>
                      <a:pt x="331" y="3040"/>
                    </a:lnTo>
                    <a:lnTo>
                      <a:pt x="331" y="3039"/>
                    </a:lnTo>
                    <a:lnTo>
                      <a:pt x="333" y="3033"/>
                    </a:lnTo>
                    <a:lnTo>
                      <a:pt x="333" y="3030"/>
                    </a:lnTo>
                    <a:lnTo>
                      <a:pt x="331" y="3028"/>
                    </a:lnTo>
                    <a:lnTo>
                      <a:pt x="329" y="3028"/>
                    </a:lnTo>
                    <a:lnTo>
                      <a:pt x="327" y="3028"/>
                    </a:lnTo>
                    <a:lnTo>
                      <a:pt x="327" y="3031"/>
                    </a:lnTo>
                    <a:lnTo>
                      <a:pt x="329" y="3031"/>
                    </a:lnTo>
                    <a:lnTo>
                      <a:pt x="330" y="3032"/>
                    </a:lnTo>
                    <a:lnTo>
                      <a:pt x="330" y="3035"/>
                    </a:lnTo>
                    <a:lnTo>
                      <a:pt x="327" y="3039"/>
                    </a:lnTo>
                    <a:lnTo>
                      <a:pt x="323" y="3043"/>
                    </a:lnTo>
                    <a:lnTo>
                      <a:pt x="322" y="3043"/>
                    </a:lnTo>
                    <a:lnTo>
                      <a:pt x="319" y="3041"/>
                    </a:lnTo>
                    <a:lnTo>
                      <a:pt x="319" y="3037"/>
                    </a:lnTo>
                    <a:lnTo>
                      <a:pt x="318" y="3036"/>
                    </a:lnTo>
                    <a:lnTo>
                      <a:pt x="319" y="3031"/>
                    </a:lnTo>
                    <a:lnTo>
                      <a:pt x="319" y="3030"/>
                    </a:lnTo>
                    <a:lnTo>
                      <a:pt x="319" y="3028"/>
                    </a:lnTo>
                    <a:lnTo>
                      <a:pt x="319" y="3027"/>
                    </a:lnTo>
                    <a:lnTo>
                      <a:pt x="316" y="3020"/>
                    </a:lnTo>
                    <a:lnTo>
                      <a:pt x="314" y="3020"/>
                    </a:lnTo>
                    <a:lnTo>
                      <a:pt x="312" y="3020"/>
                    </a:lnTo>
                    <a:lnTo>
                      <a:pt x="310" y="3020"/>
                    </a:lnTo>
                    <a:lnTo>
                      <a:pt x="304" y="3014"/>
                    </a:lnTo>
                    <a:lnTo>
                      <a:pt x="305" y="3011"/>
                    </a:lnTo>
                    <a:lnTo>
                      <a:pt x="306" y="3006"/>
                    </a:lnTo>
                    <a:lnTo>
                      <a:pt x="309" y="3007"/>
                    </a:lnTo>
                    <a:lnTo>
                      <a:pt x="317" y="3007"/>
                    </a:lnTo>
                    <a:lnTo>
                      <a:pt x="327" y="3005"/>
                    </a:lnTo>
                    <a:lnTo>
                      <a:pt x="330" y="3003"/>
                    </a:lnTo>
                    <a:close/>
                    <a:moveTo>
                      <a:pt x="374" y="3037"/>
                    </a:moveTo>
                    <a:lnTo>
                      <a:pt x="361" y="3041"/>
                    </a:lnTo>
                    <a:lnTo>
                      <a:pt x="357" y="3040"/>
                    </a:lnTo>
                    <a:lnTo>
                      <a:pt x="353" y="3039"/>
                    </a:lnTo>
                    <a:lnTo>
                      <a:pt x="353" y="3036"/>
                    </a:lnTo>
                    <a:lnTo>
                      <a:pt x="353" y="3035"/>
                    </a:lnTo>
                    <a:lnTo>
                      <a:pt x="355" y="3033"/>
                    </a:lnTo>
                    <a:lnTo>
                      <a:pt x="356" y="3028"/>
                    </a:lnTo>
                    <a:lnTo>
                      <a:pt x="359" y="3018"/>
                    </a:lnTo>
                    <a:lnTo>
                      <a:pt x="359" y="3015"/>
                    </a:lnTo>
                    <a:lnTo>
                      <a:pt x="357" y="2996"/>
                    </a:lnTo>
                    <a:lnTo>
                      <a:pt x="356" y="2988"/>
                    </a:lnTo>
                    <a:lnTo>
                      <a:pt x="355" y="2988"/>
                    </a:lnTo>
                    <a:lnTo>
                      <a:pt x="360" y="2984"/>
                    </a:lnTo>
                    <a:lnTo>
                      <a:pt x="361" y="2984"/>
                    </a:lnTo>
                    <a:lnTo>
                      <a:pt x="364" y="2984"/>
                    </a:lnTo>
                    <a:lnTo>
                      <a:pt x="367" y="2984"/>
                    </a:lnTo>
                    <a:lnTo>
                      <a:pt x="367" y="2985"/>
                    </a:lnTo>
                    <a:lnTo>
                      <a:pt x="369" y="2986"/>
                    </a:lnTo>
                    <a:lnTo>
                      <a:pt x="376" y="2994"/>
                    </a:lnTo>
                    <a:lnTo>
                      <a:pt x="376" y="2996"/>
                    </a:lnTo>
                    <a:lnTo>
                      <a:pt x="377" y="2997"/>
                    </a:lnTo>
                    <a:lnTo>
                      <a:pt x="376" y="2998"/>
                    </a:lnTo>
                    <a:lnTo>
                      <a:pt x="378" y="3003"/>
                    </a:lnTo>
                    <a:lnTo>
                      <a:pt x="378" y="3005"/>
                    </a:lnTo>
                    <a:lnTo>
                      <a:pt x="381" y="3006"/>
                    </a:lnTo>
                    <a:lnTo>
                      <a:pt x="382" y="3009"/>
                    </a:lnTo>
                    <a:lnTo>
                      <a:pt x="382" y="3010"/>
                    </a:lnTo>
                    <a:lnTo>
                      <a:pt x="381" y="3015"/>
                    </a:lnTo>
                    <a:lnTo>
                      <a:pt x="381" y="3016"/>
                    </a:lnTo>
                    <a:lnTo>
                      <a:pt x="380" y="3022"/>
                    </a:lnTo>
                    <a:lnTo>
                      <a:pt x="378" y="3031"/>
                    </a:lnTo>
                    <a:lnTo>
                      <a:pt x="377" y="3037"/>
                    </a:lnTo>
                    <a:lnTo>
                      <a:pt x="374" y="3037"/>
                    </a:lnTo>
                    <a:close/>
                    <a:moveTo>
                      <a:pt x="405" y="2999"/>
                    </a:moveTo>
                    <a:lnTo>
                      <a:pt x="398" y="3001"/>
                    </a:lnTo>
                    <a:lnTo>
                      <a:pt x="395" y="2996"/>
                    </a:lnTo>
                    <a:lnTo>
                      <a:pt x="393" y="2985"/>
                    </a:lnTo>
                    <a:lnTo>
                      <a:pt x="391" y="2981"/>
                    </a:lnTo>
                    <a:lnTo>
                      <a:pt x="391" y="2980"/>
                    </a:lnTo>
                    <a:lnTo>
                      <a:pt x="394" y="2975"/>
                    </a:lnTo>
                    <a:lnTo>
                      <a:pt x="397" y="2975"/>
                    </a:lnTo>
                    <a:lnTo>
                      <a:pt x="399" y="2977"/>
                    </a:lnTo>
                    <a:lnTo>
                      <a:pt x="403" y="2980"/>
                    </a:lnTo>
                    <a:lnTo>
                      <a:pt x="405" y="2981"/>
                    </a:lnTo>
                    <a:lnTo>
                      <a:pt x="407" y="2985"/>
                    </a:lnTo>
                    <a:lnTo>
                      <a:pt x="407" y="2986"/>
                    </a:lnTo>
                    <a:lnTo>
                      <a:pt x="407" y="2988"/>
                    </a:lnTo>
                    <a:lnTo>
                      <a:pt x="410" y="2998"/>
                    </a:lnTo>
                    <a:lnTo>
                      <a:pt x="405" y="2999"/>
                    </a:lnTo>
                    <a:close/>
                    <a:moveTo>
                      <a:pt x="364" y="2963"/>
                    </a:moveTo>
                    <a:lnTo>
                      <a:pt x="367" y="2968"/>
                    </a:lnTo>
                    <a:lnTo>
                      <a:pt x="370" y="2964"/>
                    </a:lnTo>
                    <a:lnTo>
                      <a:pt x="373" y="2969"/>
                    </a:lnTo>
                    <a:lnTo>
                      <a:pt x="376" y="2975"/>
                    </a:lnTo>
                    <a:lnTo>
                      <a:pt x="377" y="2976"/>
                    </a:lnTo>
                    <a:lnTo>
                      <a:pt x="378" y="2977"/>
                    </a:lnTo>
                    <a:lnTo>
                      <a:pt x="382" y="2979"/>
                    </a:lnTo>
                    <a:lnTo>
                      <a:pt x="384" y="2980"/>
                    </a:lnTo>
                    <a:lnTo>
                      <a:pt x="385" y="2980"/>
                    </a:lnTo>
                    <a:lnTo>
                      <a:pt x="386" y="2981"/>
                    </a:lnTo>
                    <a:lnTo>
                      <a:pt x="385" y="2982"/>
                    </a:lnTo>
                    <a:lnTo>
                      <a:pt x="380" y="2982"/>
                    </a:lnTo>
                    <a:lnTo>
                      <a:pt x="370" y="2982"/>
                    </a:lnTo>
                    <a:lnTo>
                      <a:pt x="369" y="2982"/>
                    </a:lnTo>
                    <a:lnTo>
                      <a:pt x="368" y="2981"/>
                    </a:lnTo>
                    <a:lnTo>
                      <a:pt x="363" y="2977"/>
                    </a:lnTo>
                    <a:lnTo>
                      <a:pt x="357" y="2963"/>
                    </a:lnTo>
                    <a:lnTo>
                      <a:pt x="359" y="2961"/>
                    </a:lnTo>
                    <a:lnTo>
                      <a:pt x="360" y="2959"/>
                    </a:lnTo>
                    <a:lnTo>
                      <a:pt x="361" y="2959"/>
                    </a:lnTo>
                    <a:lnTo>
                      <a:pt x="363" y="2960"/>
                    </a:lnTo>
                    <a:lnTo>
                      <a:pt x="364" y="2963"/>
                    </a:lnTo>
                    <a:close/>
                    <a:moveTo>
                      <a:pt x="343" y="2994"/>
                    </a:moveTo>
                    <a:lnTo>
                      <a:pt x="342" y="3003"/>
                    </a:lnTo>
                    <a:lnTo>
                      <a:pt x="340" y="3003"/>
                    </a:lnTo>
                    <a:lnTo>
                      <a:pt x="339" y="3002"/>
                    </a:lnTo>
                    <a:lnTo>
                      <a:pt x="335" y="3001"/>
                    </a:lnTo>
                    <a:lnTo>
                      <a:pt x="335" y="2999"/>
                    </a:lnTo>
                    <a:lnTo>
                      <a:pt x="325" y="2999"/>
                    </a:lnTo>
                    <a:lnTo>
                      <a:pt x="319" y="2999"/>
                    </a:lnTo>
                    <a:lnTo>
                      <a:pt x="316" y="3002"/>
                    </a:lnTo>
                    <a:lnTo>
                      <a:pt x="309" y="3003"/>
                    </a:lnTo>
                    <a:lnTo>
                      <a:pt x="306" y="3003"/>
                    </a:lnTo>
                    <a:lnTo>
                      <a:pt x="298" y="3002"/>
                    </a:lnTo>
                    <a:lnTo>
                      <a:pt x="297" y="3001"/>
                    </a:lnTo>
                    <a:lnTo>
                      <a:pt x="297" y="2999"/>
                    </a:lnTo>
                    <a:lnTo>
                      <a:pt x="300" y="2996"/>
                    </a:lnTo>
                    <a:lnTo>
                      <a:pt x="301" y="2985"/>
                    </a:lnTo>
                    <a:lnTo>
                      <a:pt x="300" y="2984"/>
                    </a:lnTo>
                    <a:lnTo>
                      <a:pt x="300" y="2977"/>
                    </a:lnTo>
                    <a:lnTo>
                      <a:pt x="300" y="2975"/>
                    </a:lnTo>
                    <a:lnTo>
                      <a:pt x="312" y="2954"/>
                    </a:lnTo>
                    <a:lnTo>
                      <a:pt x="312" y="2952"/>
                    </a:lnTo>
                    <a:lnTo>
                      <a:pt x="313" y="2952"/>
                    </a:lnTo>
                    <a:lnTo>
                      <a:pt x="314" y="2952"/>
                    </a:lnTo>
                    <a:lnTo>
                      <a:pt x="326" y="2958"/>
                    </a:lnTo>
                    <a:lnTo>
                      <a:pt x="330" y="2960"/>
                    </a:lnTo>
                    <a:lnTo>
                      <a:pt x="333" y="2963"/>
                    </a:lnTo>
                    <a:lnTo>
                      <a:pt x="334" y="2965"/>
                    </a:lnTo>
                    <a:lnTo>
                      <a:pt x="343" y="2965"/>
                    </a:lnTo>
                    <a:lnTo>
                      <a:pt x="344" y="2967"/>
                    </a:lnTo>
                    <a:lnTo>
                      <a:pt x="347" y="2968"/>
                    </a:lnTo>
                    <a:lnTo>
                      <a:pt x="347" y="2969"/>
                    </a:lnTo>
                    <a:lnTo>
                      <a:pt x="347" y="2971"/>
                    </a:lnTo>
                    <a:lnTo>
                      <a:pt x="346" y="2977"/>
                    </a:lnTo>
                    <a:lnTo>
                      <a:pt x="343" y="2994"/>
                    </a:lnTo>
                    <a:close/>
                    <a:moveTo>
                      <a:pt x="521" y="2926"/>
                    </a:moveTo>
                    <a:lnTo>
                      <a:pt x="521" y="2934"/>
                    </a:lnTo>
                    <a:lnTo>
                      <a:pt x="520" y="2931"/>
                    </a:lnTo>
                    <a:lnTo>
                      <a:pt x="516" y="2931"/>
                    </a:lnTo>
                    <a:lnTo>
                      <a:pt x="513" y="2931"/>
                    </a:lnTo>
                    <a:lnTo>
                      <a:pt x="509" y="2931"/>
                    </a:lnTo>
                    <a:lnTo>
                      <a:pt x="507" y="2934"/>
                    </a:lnTo>
                    <a:lnTo>
                      <a:pt x="504" y="2937"/>
                    </a:lnTo>
                    <a:lnTo>
                      <a:pt x="501" y="2939"/>
                    </a:lnTo>
                    <a:lnTo>
                      <a:pt x="495" y="2942"/>
                    </a:lnTo>
                    <a:lnTo>
                      <a:pt x="490" y="2941"/>
                    </a:lnTo>
                    <a:lnTo>
                      <a:pt x="487" y="2943"/>
                    </a:lnTo>
                    <a:lnTo>
                      <a:pt x="486" y="2950"/>
                    </a:lnTo>
                    <a:lnTo>
                      <a:pt x="478" y="2950"/>
                    </a:lnTo>
                    <a:lnTo>
                      <a:pt x="477" y="2950"/>
                    </a:lnTo>
                    <a:lnTo>
                      <a:pt x="477" y="2947"/>
                    </a:lnTo>
                    <a:lnTo>
                      <a:pt x="477" y="2946"/>
                    </a:lnTo>
                    <a:lnTo>
                      <a:pt x="479" y="2933"/>
                    </a:lnTo>
                    <a:lnTo>
                      <a:pt x="482" y="2929"/>
                    </a:lnTo>
                    <a:lnTo>
                      <a:pt x="486" y="2927"/>
                    </a:lnTo>
                    <a:lnTo>
                      <a:pt x="488" y="2926"/>
                    </a:lnTo>
                    <a:lnTo>
                      <a:pt x="495" y="2925"/>
                    </a:lnTo>
                    <a:lnTo>
                      <a:pt x="512" y="2922"/>
                    </a:lnTo>
                    <a:lnTo>
                      <a:pt x="521" y="2921"/>
                    </a:lnTo>
                    <a:lnTo>
                      <a:pt x="521" y="2926"/>
                    </a:lnTo>
                    <a:close/>
                    <a:moveTo>
                      <a:pt x="348" y="2939"/>
                    </a:moveTo>
                    <a:lnTo>
                      <a:pt x="335" y="2939"/>
                    </a:lnTo>
                    <a:lnTo>
                      <a:pt x="329" y="2937"/>
                    </a:lnTo>
                    <a:lnTo>
                      <a:pt x="319" y="2933"/>
                    </a:lnTo>
                    <a:lnTo>
                      <a:pt x="318" y="2931"/>
                    </a:lnTo>
                    <a:lnTo>
                      <a:pt x="314" y="2925"/>
                    </a:lnTo>
                    <a:lnTo>
                      <a:pt x="314" y="2924"/>
                    </a:lnTo>
                    <a:lnTo>
                      <a:pt x="316" y="2922"/>
                    </a:lnTo>
                    <a:lnTo>
                      <a:pt x="322" y="2917"/>
                    </a:lnTo>
                    <a:lnTo>
                      <a:pt x="329" y="2917"/>
                    </a:lnTo>
                    <a:lnTo>
                      <a:pt x="333" y="2917"/>
                    </a:lnTo>
                    <a:lnTo>
                      <a:pt x="333" y="2918"/>
                    </a:lnTo>
                    <a:lnTo>
                      <a:pt x="333" y="2921"/>
                    </a:lnTo>
                    <a:lnTo>
                      <a:pt x="333" y="2922"/>
                    </a:lnTo>
                    <a:lnTo>
                      <a:pt x="331" y="2922"/>
                    </a:lnTo>
                    <a:lnTo>
                      <a:pt x="331" y="2925"/>
                    </a:lnTo>
                    <a:lnTo>
                      <a:pt x="333" y="2927"/>
                    </a:lnTo>
                    <a:lnTo>
                      <a:pt x="334" y="2929"/>
                    </a:lnTo>
                    <a:lnTo>
                      <a:pt x="336" y="2930"/>
                    </a:lnTo>
                    <a:lnTo>
                      <a:pt x="348" y="2937"/>
                    </a:lnTo>
                    <a:lnTo>
                      <a:pt x="348" y="2938"/>
                    </a:lnTo>
                    <a:lnTo>
                      <a:pt x="348" y="2939"/>
                    </a:lnTo>
                    <a:close/>
                    <a:moveTo>
                      <a:pt x="411" y="2895"/>
                    </a:moveTo>
                    <a:lnTo>
                      <a:pt x="415" y="2900"/>
                    </a:lnTo>
                    <a:lnTo>
                      <a:pt x="422" y="2905"/>
                    </a:lnTo>
                    <a:lnTo>
                      <a:pt x="424" y="2908"/>
                    </a:lnTo>
                    <a:lnTo>
                      <a:pt x="429" y="2912"/>
                    </a:lnTo>
                    <a:lnTo>
                      <a:pt x="429" y="2916"/>
                    </a:lnTo>
                    <a:lnTo>
                      <a:pt x="431" y="2920"/>
                    </a:lnTo>
                    <a:lnTo>
                      <a:pt x="431" y="2924"/>
                    </a:lnTo>
                    <a:lnTo>
                      <a:pt x="432" y="2933"/>
                    </a:lnTo>
                    <a:lnTo>
                      <a:pt x="431" y="2933"/>
                    </a:lnTo>
                    <a:lnTo>
                      <a:pt x="429" y="2931"/>
                    </a:lnTo>
                    <a:lnTo>
                      <a:pt x="425" y="2930"/>
                    </a:lnTo>
                    <a:lnTo>
                      <a:pt x="424" y="2930"/>
                    </a:lnTo>
                    <a:lnTo>
                      <a:pt x="423" y="2929"/>
                    </a:lnTo>
                    <a:lnTo>
                      <a:pt x="422" y="2930"/>
                    </a:lnTo>
                    <a:lnTo>
                      <a:pt x="415" y="2931"/>
                    </a:lnTo>
                    <a:lnTo>
                      <a:pt x="414" y="2931"/>
                    </a:lnTo>
                    <a:lnTo>
                      <a:pt x="411" y="2933"/>
                    </a:lnTo>
                    <a:lnTo>
                      <a:pt x="401" y="2933"/>
                    </a:lnTo>
                    <a:lnTo>
                      <a:pt x="399" y="2933"/>
                    </a:lnTo>
                    <a:lnTo>
                      <a:pt x="393" y="2929"/>
                    </a:lnTo>
                    <a:lnTo>
                      <a:pt x="389" y="2927"/>
                    </a:lnTo>
                    <a:lnTo>
                      <a:pt x="384" y="2922"/>
                    </a:lnTo>
                    <a:lnTo>
                      <a:pt x="382" y="2921"/>
                    </a:lnTo>
                    <a:lnTo>
                      <a:pt x="374" y="2900"/>
                    </a:lnTo>
                    <a:lnTo>
                      <a:pt x="374" y="2896"/>
                    </a:lnTo>
                    <a:lnTo>
                      <a:pt x="376" y="2896"/>
                    </a:lnTo>
                    <a:lnTo>
                      <a:pt x="376" y="2895"/>
                    </a:lnTo>
                    <a:lnTo>
                      <a:pt x="377" y="2895"/>
                    </a:lnTo>
                    <a:lnTo>
                      <a:pt x="380" y="2895"/>
                    </a:lnTo>
                    <a:lnTo>
                      <a:pt x="385" y="2895"/>
                    </a:lnTo>
                    <a:lnTo>
                      <a:pt x="389" y="2895"/>
                    </a:lnTo>
                    <a:lnTo>
                      <a:pt x="397" y="2895"/>
                    </a:lnTo>
                    <a:lnTo>
                      <a:pt x="401" y="2895"/>
                    </a:lnTo>
                    <a:lnTo>
                      <a:pt x="403" y="2893"/>
                    </a:lnTo>
                    <a:lnTo>
                      <a:pt x="406" y="2892"/>
                    </a:lnTo>
                    <a:lnTo>
                      <a:pt x="408" y="2892"/>
                    </a:lnTo>
                    <a:lnTo>
                      <a:pt x="411" y="2895"/>
                    </a:lnTo>
                    <a:close/>
                    <a:moveTo>
                      <a:pt x="285" y="2912"/>
                    </a:moveTo>
                    <a:lnTo>
                      <a:pt x="281" y="2914"/>
                    </a:lnTo>
                    <a:lnTo>
                      <a:pt x="274" y="2910"/>
                    </a:lnTo>
                    <a:lnTo>
                      <a:pt x="274" y="2909"/>
                    </a:lnTo>
                    <a:lnTo>
                      <a:pt x="272" y="2905"/>
                    </a:lnTo>
                    <a:lnTo>
                      <a:pt x="272" y="2903"/>
                    </a:lnTo>
                    <a:lnTo>
                      <a:pt x="272" y="2899"/>
                    </a:lnTo>
                    <a:lnTo>
                      <a:pt x="274" y="2895"/>
                    </a:lnTo>
                    <a:lnTo>
                      <a:pt x="274" y="2893"/>
                    </a:lnTo>
                    <a:lnTo>
                      <a:pt x="274" y="2891"/>
                    </a:lnTo>
                    <a:lnTo>
                      <a:pt x="272" y="2887"/>
                    </a:lnTo>
                    <a:lnTo>
                      <a:pt x="272" y="2883"/>
                    </a:lnTo>
                    <a:lnTo>
                      <a:pt x="271" y="2880"/>
                    </a:lnTo>
                    <a:lnTo>
                      <a:pt x="271" y="2879"/>
                    </a:lnTo>
                    <a:lnTo>
                      <a:pt x="272" y="2879"/>
                    </a:lnTo>
                    <a:lnTo>
                      <a:pt x="275" y="2879"/>
                    </a:lnTo>
                    <a:lnTo>
                      <a:pt x="278" y="2880"/>
                    </a:lnTo>
                    <a:lnTo>
                      <a:pt x="279" y="2883"/>
                    </a:lnTo>
                    <a:lnTo>
                      <a:pt x="283" y="2889"/>
                    </a:lnTo>
                    <a:lnTo>
                      <a:pt x="284" y="2891"/>
                    </a:lnTo>
                    <a:lnTo>
                      <a:pt x="283" y="2899"/>
                    </a:lnTo>
                    <a:lnTo>
                      <a:pt x="284" y="2900"/>
                    </a:lnTo>
                    <a:lnTo>
                      <a:pt x="285" y="2901"/>
                    </a:lnTo>
                    <a:lnTo>
                      <a:pt x="289" y="2903"/>
                    </a:lnTo>
                    <a:lnTo>
                      <a:pt x="291" y="2905"/>
                    </a:lnTo>
                    <a:lnTo>
                      <a:pt x="288" y="2909"/>
                    </a:lnTo>
                    <a:lnTo>
                      <a:pt x="288" y="2910"/>
                    </a:lnTo>
                    <a:lnTo>
                      <a:pt x="287" y="2910"/>
                    </a:lnTo>
                    <a:lnTo>
                      <a:pt x="285" y="2912"/>
                    </a:lnTo>
                    <a:close/>
                    <a:moveTo>
                      <a:pt x="59" y="2850"/>
                    </a:moveTo>
                    <a:lnTo>
                      <a:pt x="60" y="2853"/>
                    </a:lnTo>
                    <a:lnTo>
                      <a:pt x="63" y="2852"/>
                    </a:lnTo>
                    <a:lnTo>
                      <a:pt x="65" y="2852"/>
                    </a:lnTo>
                    <a:lnTo>
                      <a:pt x="65" y="2858"/>
                    </a:lnTo>
                    <a:lnTo>
                      <a:pt x="64" y="2859"/>
                    </a:lnTo>
                    <a:lnTo>
                      <a:pt x="62" y="2863"/>
                    </a:lnTo>
                    <a:lnTo>
                      <a:pt x="55" y="2871"/>
                    </a:lnTo>
                    <a:lnTo>
                      <a:pt x="50" y="2876"/>
                    </a:lnTo>
                    <a:lnTo>
                      <a:pt x="47" y="2879"/>
                    </a:lnTo>
                    <a:lnTo>
                      <a:pt x="46" y="2879"/>
                    </a:lnTo>
                    <a:lnTo>
                      <a:pt x="46" y="2878"/>
                    </a:lnTo>
                    <a:lnTo>
                      <a:pt x="46" y="2871"/>
                    </a:lnTo>
                    <a:lnTo>
                      <a:pt x="46" y="2865"/>
                    </a:lnTo>
                    <a:lnTo>
                      <a:pt x="46" y="2859"/>
                    </a:lnTo>
                    <a:lnTo>
                      <a:pt x="46" y="2858"/>
                    </a:lnTo>
                    <a:lnTo>
                      <a:pt x="46" y="2855"/>
                    </a:lnTo>
                    <a:lnTo>
                      <a:pt x="46" y="2853"/>
                    </a:lnTo>
                    <a:lnTo>
                      <a:pt x="46" y="2844"/>
                    </a:lnTo>
                    <a:lnTo>
                      <a:pt x="46" y="2842"/>
                    </a:lnTo>
                    <a:lnTo>
                      <a:pt x="46" y="2835"/>
                    </a:lnTo>
                    <a:lnTo>
                      <a:pt x="46" y="2831"/>
                    </a:lnTo>
                    <a:lnTo>
                      <a:pt x="46" y="2828"/>
                    </a:lnTo>
                    <a:lnTo>
                      <a:pt x="48" y="2828"/>
                    </a:lnTo>
                    <a:lnTo>
                      <a:pt x="52" y="2825"/>
                    </a:lnTo>
                    <a:lnTo>
                      <a:pt x="54" y="2824"/>
                    </a:lnTo>
                    <a:lnTo>
                      <a:pt x="56" y="2823"/>
                    </a:lnTo>
                    <a:lnTo>
                      <a:pt x="60" y="2825"/>
                    </a:lnTo>
                    <a:lnTo>
                      <a:pt x="62" y="2825"/>
                    </a:lnTo>
                    <a:lnTo>
                      <a:pt x="64" y="2832"/>
                    </a:lnTo>
                    <a:lnTo>
                      <a:pt x="67" y="2838"/>
                    </a:lnTo>
                    <a:lnTo>
                      <a:pt x="65" y="2842"/>
                    </a:lnTo>
                    <a:lnTo>
                      <a:pt x="64" y="2845"/>
                    </a:lnTo>
                    <a:lnTo>
                      <a:pt x="62" y="2846"/>
                    </a:lnTo>
                    <a:lnTo>
                      <a:pt x="59" y="2849"/>
                    </a:lnTo>
                    <a:lnTo>
                      <a:pt x="59" y="2850"/>
                    </a:lnTo>
                    <a:close/>
                    <a:moveTo>
                      <a:pt x="28" y="2787"/>
                    </a:moveTo>
                    <a:lnTo>
                      <a:pt x="25" y="2787"/>
                    </a:lnTo>
                    <a:lnTo>
                      <a:pt x="22" y="2787"/>
                    </a:lnTo>
                    <a:lnTo>
                      <a:pt x="18" y="2787"/>
                    </a:lnTo>
                    <a:lnTo>
                      <a:pt x="16" y="2786"/>
                    </a:lnTo>
                    <a:lnTo>
                      <a:pt x="13" y="2782"/>
                    </a:lnTo>
                    <a:lnTo>
                      <a:pt x="13" y="2773"/>
                    </a:lnTo>
                    <a:lnTo>
                      <a:pt x="13" y="2769"/>
                    </a:lnTo>
                    <a:lnTo>
                      <a:pt x="14" y="2766"/>
                    </a:lnTo>
                    <a:lnTo>
                      <a:pt x="16" y="2766"/>
                    </a:lnTo>
                    <a:lnTo>
                      <a:pt x="17" y="2765"/>
                    </a:lnTo>
                    <a:lnTo>
                      <a:pt x="18" y="2765"/>
                    </a:lnTo>
                    <a:lnTo>
                      <a:pt x="22" y="2765"/>
                    </a:lnTo>
                    <a:lnTo>
                      <a:pt x="24" y="2766"/>
                    </a:lnTo>
                    <a:lnTo>
                      <a:pt x="29" y="2770"/>
                    </a:lnTo>
                    <a:lnTo>
                      <a:pt x="31" y="2772"/>
                    </a:lnTo>
                    <a:lnTo>
                      <a:pt x="31" y="2773"/>
                    </a:lnTo>
                    <a:lnTo>
                      <a:pt x="33" y="2776"/>
                    </a:lnTo>
                    <a:lnTo>
                      <a:pt x="33" y="2777"/>
                    </a:lnTo>
                    <a:lnTo>
                      <a:pt x="33" y="2781"/>
                    </a:lnTo>
                    <a:lnTo>
                      <a:pt x="30" y="2786"/>
                    </a:lnTo>
                    <a:lnTo>
                      <a:pt x="29" y="2786"/>
                    </a:lnTo>
                    <a:lnTo>
                      <a:pt x="28" y="2787"/>
                    </a:lnTo>
                    <a:close/>
                    <a:moveTo>
                      <a:pt x="689" y="2696"/>
                    </a:moveTo>
                    <a:lnTo>
                      <a:pt x="689" y="2697"/>
                    </a:lnTo>
                    <a:lnTo>
                      <a:pt x="689" y="2698"/>
                    </a:lnTo>
                    <a:lnTo>
                      <a:pt x="690" y="2698"/>
                    </a:lnTo>
                    <a:lnTo>
                      <a:pt x="690" y="2704"/>
                    </a:lnTo>
                    <a:lnTo>
                      <a:pt x="689" y="2705"/>
                    </a:lnTo>
                    <a:lnTo>
                      <a:pt x="685" y="2709"/>
                    </a:lnTo>
                    <a:lnTo>
                      <a:pt x="679" y="2708"/>
                    </a:lnTo>
                    <a:lnTo>
                      <a:pt x="678" y="2705"/>
                    </a:lnTo>
                    <a:lnTo>
                      <a:pt x="677" y="2704"/>
                    </a:lnTo>
                    <a:lnTo>
                      <a:pt x="677" y="2701"/>
                    </a:lnTo>
                    <a:lnTo>
                      <a:pt x="678" y="2701"/>
                    </a:lnTo>
                    <a:lnTo>
                      <a:pt x="679" y="2698"/>
                    </a:lnTo>
                    <a:lnTo>
                      <a:pt x="679" y="2697"/>
                    </a:lnTo>
                    <a:lnTo>
                      <a:pt x="677" y="2696"/>
                    </a:lnTo>
                    <a:lnTo>
                      <a:pt x="674" y="2697"/>
                    </a:lnTo>
                    <a:lnTo>
                      <a:pt x="674" y="2698"/>
                    </a:lnTo>
                    <a:lnTo>
                      <a:pt x="674" y="2701"/>
                    </a:lnTo>
                    <a:lnTo>
                      <a:pt x="674" y="2704"/>
                    </a:lnTo>
                    <a:lnTo>
                      <a:pt x="674" y="2705"/>
                    </a:lnTo>
                    <a:lnTo>
                      <a:pt x="674" y="2706"/>
                    </a:lnTo>
                    <a:lnTo>
                      <a:pt x="673" y="2708"/>
                    </a:lnTo>
                    <a:lnTo>
                      <a:pt x="665" y="2709"/>
                    </a:lnTo>
                    <a:lnTo>
                      <a:pt x="665" y="2715"/>
                    </a:lnTo>
                    <a:lnTo>
                      <a:pt x="656" y="2684"/>
                    </a:lnTo>
                    <a:lnTo>
                      <a:pt x="656" y="2681"/>
                    </a:lnTo>
                    <a:lnTo>
                      <a:pt x="656" y="2680"/>
                    </a:lnTo>
                    <a:lnTo>
                      <a:pt x="660" y="2676"/>
                    </a:lnTo>
                    <a:lnTo>
                      <a:pt x="662" y="2675"/>
                    </a:lnTo>
                    <a:lnTo>
                      <a:pt x="664" y="2675"/>
                    </a:lnTo>
                    <a:lnTo>
                      <a:pt x="664" y="2677"/>
                    </a:lnTo>
                    <a:lnTo>
                      <a:pt x="665" y="2683"/>
                    </a:lnTo>
                    <a:lnTo>
                      <a:pt x="672" y="2691"/>
                    </a:lnTo>
                    <a:lnTo>
                      <a:pt x="674" y="2692"/>
                    </a:lnTo>
                    <a:lnTo>
                      <a:pt x="678" y="2693"/>
                    </a:lnTo>
                    <a:lnTo>
                      <a:pt x="683" y="2694"/>
                    </a:lnTo>
                    <a:lnTo>
                      <a:pt x="687" y="2696"/>
                    </a:lnTo>
                    <a:lnTo>
                      <a:pt x="689" y="2696"/>
                    </a:lnTo>
                    <a:close/>
                    <a:moveTo>
                      <a:pt x="712" y="2692"/>
                    </a:moveTo>
                    <a:lnTo>
                      <a:pt x="712" y="2693"/>
                    </a:lnTo>
                    <a:lnTo>
                      <a:pt x="711" y="2693"/>
                    </a:lnTo>
                    <a:lnTo>
                      <a:pt x="689" y="2689"/>
                    </a:lnTo>
                    <a:lnTo>
                      <a:pt x="682" y="2688"/>
                    </a:lnTo>
                    <a:lnTo>
                      <a:pt x="676" y="2685"/>
                    </a:lnTo>
                    <a:lnTo>
                      <a:pt x="674" y="2685"/>
                    </a:lnTo>
                    <a:lnTo>
                      <a:pt x="673" y="2685"/>
                    </a:lnTo>
                    <a:lnTo>
                      <a:pt x="673" y="2684"/>
                    </a:lnTo>
                    <a:lnTo>
                      <a:pt x="674" y="2681"/>
                    </a:lnTo>
                    <a:lnTo>
                      <a:pt x="677" y="2677"/>
                    </a:lnTo>
                    <a:lnTo>
                      <a:pt x="678" y="2677"/>
                    </a:lnTo>
                    <a:lnTo>
                      <a:pt x="679" y="2675"/>
                    </a:lnTo>
                    <a:lnTo>
                      <a:pt x="687" y="2667"/>
                    </a:lnTo>
                    <a:lnTo>
                      <a:pt x="691" y="2668"/>
                    </a:lnTo>
                    <a:lnTo>
                      <a:pt x="698" y="2677"/>
                    </a:lnTo>
                    <a:lnTo>
                      <a:pt x="706" y="2684"/>
                    </a:lnTo>
                    <a:lnTo>
                      <a:pt x="711" y="2688"/>
                    </a:lnTo>
                    <a:lnTo>
                      <a:pt x="713" y="2691"/>
                    </a:lnTo>
                    <a:lnTo>
                      <a:pt x="712" y="2692"/>
                    </a:lnTo>
                    <a:close/>
                    <a:moveTo>
                      <a:pt x="583" y="2715"/>
                    </a:moveTo>
                    <a:lnTo>
                      <a:pt x="576" y="2714"/>
                    </a:lnTo>
                    <a:lnTo>
                      <a:pt x="573" y="2713"/>
                    </a:lnTo>
                    <a:lnTo>
                      <a:pt x="572" y="2710"/>
                    </a:lnTo>
                    <a:lnTo>
                      <a:pt x="567" y="2702"/>
                    </a:lnTo>
                    <a:lnTo>
                      <a:pt x="566" y="2697"/>
                    </a:lnTo>
                    <a:lnTo>
                      <a:pt x="564" y="2688"/>
                    </a:lnTo>
                    <a:lnTo>
                      <a:pt x="562" y="2681"/>
                    </a:lnTo>
                    <a:lnTo>
                      <a:pt x="560" y="2680"/>
                    </a:lnTo>
                    <a:lnTo>
                      <a:pt x="560" y="2667"/>
                    </a:lnTo>
                    <a:lnTo>
                      <a:pt x="560" y="2664"/>
                    </a:lnTo>
                    <a:lnTo>
                      <a:pt x="560" y="2662"/>
                    </a:lnTo>
                    <a:lnTo>
                      <a:pt x="563" y="2659"/>
                    </a:lnTo>
                    <a:lnTo>
                      <a:pt x="564" y="2658"/>
                    </a:lnTo>
                    <a:lnTo>
                      <a:pt x="571" y="2662"/>
                    </a:lnTo>
                    <a:lnTo>
                      <a:pt x="571" y="2663"/>
                    </a:lnTo>
                    <a:lnTo>
                      <a:pt x="577" y="2679"/>
                    </a:lnTo>
                    <a:lnTo>
                      <a:pt x="585" y="2700"/>
                    </a:lnTo>
                    <a:lnTo>
                      <a:pt x="586" y="2710"/>
                    </a:lnTo>
                    <a:lnTo>
                      <a:pt x="585" y="2711"/>
                    </a:lnTo>
                    <a:lnTo>
                      <a:pt x="585" y="2713"/>
                    </a:lnTo>
                    <a:lnTo>
                      <a:pt x="583" y="2715"/>
                    </a:lnTo>
                    <a:close/>
                    <a:moveTo>
                      <a:pt x="727" y="2666"/>
                    </a:moveTo>
                    <a:lnTo>
                      <a:pt x="724" y="2671"/>
                    </a:lnTo>
                    <a:lnTo>
                      <a:pt x="723" y="2670"/>
                    </a:lnTo>
                    <a:lnTo>
                      <a:pt x="712" y="2664"/>
                    </a:lnTo>
                    <a:lnTo>
                      <a:pt x="710" y="2662"/>
                    </a:lnTo>
                    <a:lnTo>
                      <a:pt x="708" y="2656"/>
                    </a:lnTo>
                    <a:lnTo>
                      <a:pt x="708" y="2651"/>
                    </a:lnTo>
                    <a:lnTo>
                      <a:pt x="708" y="2649"/>
                    </a:lnTo>
                    <a:lnTo>
                      <a:pt x="719" y="2650"/>
                    </a:lnTo>
                    <a:lnTo>
                      <a:pt x="725" y="2651"/>
                    </a:lnTo>
                    <a:lnTo>
                      <a:pt x="727" y="2653"/>
                    </a:lnTo>
                    <a:lnTo>
                      <a:pt x="729" y="2659"/>
                    </a:lnTo>
                    <a:lnTo>
                      <a:pt x="729" y="2662"/>
                    </a:lnTo>
                    <a:lnTo>
                      <a:pt x="729" y="2663"/>
                    </a:lnTo>
                    <a:lnTo>
                      <a:pt x="727" y="2666"/>
                    </a:lnTo>
                    <a:close/>
                    <a:moveTo>
                      <a:pt x="127" y="2683"/>
                    </a:moveTo>
                    <a:lnTo>
                      <a:pt x="124" y="2694"/>
                    </a:lnTo>
                    <a:lnTo>
                      <a:pt x="119" y="2708"/>
                    </a:lnTo>
                    <a:lnTo>
                      <a:pt x="119" y="2709"/>
                    </a:lnTo>
                    <a:lnTo>
                      <a:pt x="117" y="2717"/>
                    </a:lnTo>
                    <a:lnTo>
                      <a:pt x="117" y="2718"/>
                    </a:lnTo>
                    <a:lnTo>
                      <a:pt x="114" y="2725"/>
                    </a:lnTo>
                    <a:lnTo>
                      <a:pt x="113" y="2728"/>
                    </a:lnTo>
                    <a:lnTo>
                      <a:pt x="113" y="2732"/>
                    </a:lnTo>
                    <a:lnTo>
                      <a:pt x="115" y="2745"/>
                    </a:lnTo>
                    <a:lnTo>
                      <a:pt x="117" y="2764"/>
                    </a:lnTo>
                    <a:lnTo>
                      <a:pt x="115" y="2774"/>
                    </a:lnTo>
                    <a:lnTo>
                      <a:pt x="115" y="2776"/>
                    </a:lnTo>
                    <a:lnTo>
                      <a:pt x="114" y="2777"/>
                    </a:lnTo>
                    <a:lnTo>
                      <a:pt x="106" y="2780"/>
                    </a:lnTo>
                    <a:lnTo>
                      <a:pt x="96" y="2783"/>
                    </a:lnTo>
                    <a:lnTo>
                      <a:pt x="84" y="2786"/>
                    </a:lnTo>
                    <a:lnTo>
                      <a:pt x="84" y="2785"/>
                    </a:lnTo>
                    <a:lnTo>
                      <a:pt x="84" y="2782"/>
                    </a:lnTo>
                    <a:lnTo>
                      <a:pt x="86" y="2781"/>
                    </a:lnTo>
                    <a:lnTo>
                      <a:pt x="92" y="2777"/>
                    </a:lnTo>
                    <a:lnTo>
                      <a:pt x="96" y="2768"/>
                    </a:lnTo>
                    <a:lnTo>
                      <a:pt x="96" y="2766"/>
                    </a:lnTo>
                    <a:lnTo>
                      <a:pt x="94" y="2768"/>
                    </a:lnTo>
                    <a:lnTo>
                      <a:pt x="73" y="2782"/>
                    </a:lnTo>
                    <a:lnTo>
                      <a:pt x="67" y="2787"/>
                    </a:lnTo>
                    <a:lnTo>
                      <a:pt x="63" y="2791"/>
                    </a:lnTo>
                    <a:lnTo>
                      <a:pt x="56" y="2799"/>
                    </a:lnTo>
                    <a:lnTo>
                      <a:pt x="55" y="2800"/>
                    </a:lnTo>
                    <a:lnTo>
                      <a:pt x="52" y="2800"/>
                    </a:lnTo>
                    <a:lnTo>
                      <a:pt x="50" y="2797"/>
                    </a:lnTo>
                    <a:lnTo>
                      <a:pt x="48" y="2797"/>
                    </a:lnTo>
                    <a:lnTo>
                      <a:pt x="46" y="2798"/>
                    </a:lnTo>
                    <a:lnTo>
                      <a:pt x="46" y="2794"/>
                    </a:lnTo>
                    <a:lnTo>
                      <a:pt x="46" y="2786"/>
                    </a:lnTo>
                    <a:lnTo>
                      <a:pt x="46" y="2787"/>
                    </a:lnTo>
                    <a:lnTo>
                      <a:pt x="47" y="2787"/>
                    </a:lnTo>
                    <a:lnTo>
                      <a:pt x="50" y="2787"/>
                    </a:lnTo>
                    <a:lnTo>
                      <a:pt x="50" y="2786"/>
                    </a:lnTo>
                    <a:lnTo>
                      <a:pt x="50" y="2783"/>
                    </a:lnTo>
                    <a:lnTo>
                      <a:pt x="54" y="2778"/>
                    </a:lnTo>
                    <a:lnTo>
                      <a:pt x="56" y="2778"/>
                    </a:lnTo>
                    <a:lnTo>
                      <a:pt x="59" y="2780"/>
                    </a:lnTo>
                    <a:lnTo>
                      <a:pt x="60" y="2778"/>
                    </a:lnTo>
                    <a:lnTo>
                      <a:pt x="62" y="2777"/>
                    </a:lnTo>
                    <a:lnTo>
                      <a:pt x="62" y="2776"/>
                    </a:lnTo>
                    <a:lnTo>
                      <a:pt x="62" y="2774"/>
                    </a:lnTo>
                    <a:lnTo>
                      <a:pt x="55" y="2773"/>
                    </a:lnTo>
                    <a:lnTo>
                      <a:pt x="54" y="2774"/>
                    </a:lnTo>
                    <a:lnTo>
                      <a:pt x="50" y="2778"/>
                    </a:lnTo>
                    <a:lnTo>
                      <a:pt x="46" y="2780"/>
                    </a:lnTo>
                    <a:lnTo>
                      <a:pt x="46" y="2778"/>
                    </a:lnTo>
                    <a:lnTo>
                      <a:pt x="46" y="2774"/>
                    </a:lnTo>
                    <a:lnTo>
                      <a:pt x="46" y="2760"/>
                    </a:lnTo>
                    <a:lnTo>
                      <a:pt x="50" y="2763"/>
                    </a:lnTo>
                    <a:lnTo>
                      <a:pt x="52" y="2761"/>
                    </a:lnTo>
                    <a:lnTo>
                      <a:pt x="52" y="2759"/>
                    </a:lnTo>
                    <a:lnTo>
                      <a:pt x="54" y="2755"/>
                    </a:lnTo>
                    <a:lnTo>
                      <a:pt x="51" y="2743"/>
                    </a:lnTo>
                    <a:lnTo>
                      <a:pt x="50" y="2739"/>
                    </a:lnTo>
                    <a:lnTo>
                      <a:pt x="48" y="2739"/>
                    </a:lnTo>
                    <a:lnTo>
                      <a:pt x="50" y="2735"/>
                    </a:lnTo>
                    <a:lnTo>
                      <a:pt x="51" y="2732"/>
                    </a:lnTo>
                    <a:lnTo>
                      <a:pt x="52" y="2732"/>
                    </a:lnTo>
                    <a:lnTo>
                      <a:pt x="55" y="2730"/>
                    </a:lnTo>
                    <a:lnTo>
                      <a:pt x="56" y="2728"/>
                    </a:lnTo>
                    <a:lnTo>
                      <a:pt x="58" y="2728"/>
                    </a:lnTo>
                    <a:lnTo>
                      <a:pt x="58" y="2730"/>
                    </a:lnTo>
                    <a:lnTo>
                      <a:pt x="59" y="2730"/>
                    </a:lnTo>
                    <a:lnTo>
                      <a:pt x="59" y="2731"/>
                    </a:lnTo>
                    <a:lnTo>
                      <a:pt x="62" y="2735"/>
                    </a:lnTo>
                    <a:lnTo>
                      <a:pt x="64" y="2743"/>
                    </a:lnTo>
                    <a:lnTo>
                      <a:pt x="67" y="2747"/>
                    </a:lnTo>
                    <a:lnTo>
                      <a:pt x="68" y="2747"/>
                    </a:lnTo>
                    <a:lnTo>
                      <a:pt x="68" y="2743"/>
                    </a:lnTo>
                    <a:lnTo>
                      <a:pt x="67" y="2735"/>
                    </a:lnTo>
                    <a:lnTo>
                      <a:pt x="65" y="2735"/>
                    </a:lnTo>
                    <a:lnTo>
                      <a:pt x="64" y="2731"/>
                    </a:lnTo>
                    <a:lnTo>
                      <a:pt x="64" y="2730"/>
                    </a:lnTo>
                    <a:lnTo>
                      <a:pt x="64" y="2728"/>
                    </a:lnTo>
                    <a:lnTo>
                      <a:pt x="72" y="2725"/>
                    </a:lnTo>
                    <a:lnTo>
                      <a:pt x="73" y="2723"/>
                    </a:lnTo>
                    <a:lnTo>
                      <a:pt x="79" y="2722"/>
                    </a:lnTo>
                    <a:lnTo>
                      <a:pt x="81" y="2721"/>
                    </a:lnTo>
                    <a:lnTo>
                      <a:pt x="84" y="2725"/>
                    </a:lnTo>
                    <a:lnTo>
                      <a:pt x="84" y="2726"/>
                    </a:lnTo>
                    <a:lnTo>
                      <a:pt x="84" y="2727"/>
                    </a:lnTo>
                    <a:lnTo>
                      <a:pt x="82" y="2732"/>
                    </a:lnTo>
                    <a:lnTo>
                      <a:pt x="86" y="2730"/>
                    </a:lnTo>
                    <a:lnTo>
                      <a:pt x="97" y="2709"/>
                    </a:lnTo>
                    <a:lnTo>
                      <a:pt x="97" y="2704"/>
                    </a:lnTo>
                    <a:lnTo>
                      <a:pt x="96" y="2702"/>
                    </a:lnTo>
                    <a:lnTo>
                      <a:pt x="94" y="2702"/>
                    </a:lnTo>
                    <a:lnTo>
                      <a:pt x="82" y="2706"/>
                    </a:lnTo>
                    <a:lnTo>
                      <a:pt x="80" y="2709"/>
                    </a:lnTo>
                    <a:lnTo>
                      <a:pt x="77" y="2713"/>
                    </a:lnTo>
                    <a:lnTo>
                      <a:pt x="75" y="2714"/>
                    </a:lnTo>
                    <a:lnTo>
                      <a:pt x="72" y="2713"/>
                    </a:lnTo>
                    <a:lnTo>
                      <a:pt x="68" y="2708"/>
                    </a:lnTo>
                    <a:lnTo>
                      <a:pt x="68" y="2706"/>
                    </a:lnTo>
                    <a:lnTo>
                      <a:pt x="68" y="2705"/>
                    </a:lnTo>
                    <a:lnTo>
                      <a:pt x="69" y="2701"/>
                    </a:lnTo>
                    <a:lnTo>
                      <a:pt x="71" y="2700"/>
                    </a:lnTo>
                    <a:lnTo>
                      <a:pt x="72" y="2697"/>
                    </a:lnTo>
                    <a:lnTo>
                      <a:pt x="73" y="2694"/>
                    </a:lnTo>
                    <a:lnTo>
                      <a:pt x="75" y="2693"/>
                    </a:lnTo>
                    <a:lnTo>
                      <a:pt x="82" y="2688"/>
                    </a:lnTo>
                    <a:lnTo>
                      <a:pt x="84" y="2688"/>
                    </a:lnTo>
                    <a:lnTo>
                      <a:pt x="85" y="2689"/>
                    </a:lnTo>
                    <a:lnTo>
                      <a:pt x="88" y="2689"/>
                    </a:lnTo>
                    <a:lnTo>
                      <a:pt x="90" y="2687"/>
                    </a:lnTo>
                    <a:lnTo>
                      <a:pt x="93" y="2684"/>
                    </a:lnTo>
                    <a:lnTo>
                      <a:pt x="93" y="2680"/>
                    </a:lnTo>
                    <a:lnTo>
                      <a:pt x="94" y="2679"/>
                    </a:lnTo>
                    <a:lnTo>
                      <a:pt x="97" y="2679"/>
                    </a:lnTo>
                    <a:lnTo>
                      <a:pt x="103" y="2675"/>
                    </a:lnTo>
                    <a:lnTo>
                      <a:pt x="111" y="2662"/>
                    </a:lnTo>
                    <a:lnTo>
                      <a:pt x="127" y="2650"/>
                    </a:lnTo>
                    <a:lnTo>
                      <a:pt x="132" y="2646"/>
                    </a:lnTo>
                    <a:lnTo>
                      <a:pt x="135" y="2645"/>
                    </a:lnTo>
                    <a:lnTo>
                      <a:pt x="136" y="2645"/>
                    </a:lnTo>
                    <a:lnTo>
                      <a:pt x="137" y="2646"/>
                    </a:lnTo>
                    <a:lnTo>
                      <a:pt x="139" y="2649"/>
                    </a:lnTo>
                    <a:lnTo>
                      <a:pt x="139" y="2653"/>
                    </a:lnTo>
                    <a:lnTo>
                      <a:pt x="139" y="2654"/>
                    </a:lnTo>
                    <a:lnTo>
                      <a:pt x="137" y="2658"/>
                    </a:lnTo>
                    <a:lnTo>
                      <a:pt x="135" y="2664"/>
                    </a:lnTo>
                    <a:lnTo>
                      <a:pt x="134" y="2667"/>
                    </a:lnTo>
                    <a:lnTo>
                      <a:pt x="127" y="2683"/>
                    </a:lnTo>
                    <a:close/>
                    <a:moveTo>
                      <a:pt x="109" y="2689"/>
                    </a:moveTo>
                    <a:lnTo>
                      <a:pt x="103" y="2692"/>
                    </a:lnTo>
                    <a:lnTo>
                      <a:pt x="102" y="2694"/>
                    </a:lnTo>
                    <a:lnTo>
                      <a:pt x="102" y="2697"/>
                    </a:lnTo>
                    <a:lnTo>
                      <a:pt x="103" y="2709"/>
                    </a:lnTo>
                    <a:lnTo>
                      <a:pt x="105" y="2710"/>
                    </a:lnTo>
                    <a:lnTo>
                      <a:pt x="97" y="2726"/>
                    </a:lnTo>
                    <a:lnTo>
                      <a:pt x="97" y="2727"/>
                    </a:lnTo>
                    <a:lnTo>
                      <a:pt x="89" y="2734"/>
                    </a:lnTo>
                    <a:lnTo>
                      <a:pt x="88" y="2735"/>
                    </a:lnTo>
                    <a:lnTo>
                      <a:pt x="80" y="2739"/>
                    </a:lnTo>
                    <a:lnTo>
                      <a:pt x="79" y="2736"/>
                    </a:lnTo>
                    <a:lnTo>
                      <a:pt x="75" y="2738"/>
                    </a:lnTo>
                    <a:lnTo>
                      <a:pt x="68" y="2751"/>
                    </a:lnTo>
                    <a:lnTo>
                      <a:pt x="68" y="2752"/>
                    </a:lnTo>
                    <a:lnTo>
                      <a:pt x="68" y="2753"/>
                    </a:lnTo>
                    <a:lnTo>
                      <a:pt x="68" y="2757"/>
                    </a:lnTo>
                    <a:lnTo>
                      <a:pt x="68" y="2760"/>
                    </a:lnTo>
                    <a:lnTo>
                      <a:pt x="79" y="2765"/>
                    </a:lnTo>
                    <a:lnTo>
                      <a:pt x="84" y="2766"/>
                    </a:lnTo>
                    <a:lnTo>
                      <a:pt x="85" y="2766"/>
                    </a:lnTo>
                    <a:lnTo>
                      <a:pt x="89" y="2766"/>
                    </a:lnTo>
                    <a:lnTo>
                      <a:pt x="92" y="2766"/>
                    </a:lnTo>
                    <a:lnTo>
                      <a:pt x="93" y="2766"/>
                    </a:lnTo>
                    <a:lnTo>
                      <a:pt x="98" y="2763"/>
                    </a:lnTo>
                    <a:lnTo>
                      <a:pt x="100" y="2761"/>
                    </a:lnTo>
                    <a:lnTo>
                      <a:pt x="102" y="2759"/>
                    </a:lnTo>
                    <a:lnTo>
                      <a:pt x="103" y="2757"/>
                    </a:lnTo>
                    <a:lnTo>
                      <a:pt x="105" y="2753"/>
                    </a:lnTo>
                    <a:lnTo>
                      <a:pt x="103" y="2753"/>
                    </a:lnTo>
                    <a:lnTo>
                      <a:pt x="102" y="2752"/>
                    </a:lnTo>
                    <a:lnTo>
                      <a:pt x="100" y="2743"/>
                    </a:lnTo>
                    <a:lnTo>
                      <a:pt x="101" y="2742"/>
                    </a:lnTo>
                    <a:lnTo>
                      <a:pt x="101" y="2740"/>
                    </a:lnTo>
                    <a:lnTo>
                      <a:pt x="105" y="2738"/>
                    </a:lnTo>
                    <a:lnTo>
                      <a:pt x="114" y="2719"/>
                    </a:lnTo>
                    <a:lnTo>
                      <a:pt x="118" y="2706"/>
                    </a:lnTo>
                    <a:lnTo>
                      <a:pt x="122" y="2697"/>
                    </a:lnTo>
                    <a:lnTo>
                      <a:pt x="122" y="2696"/>
                    </a:lnTo>
                    <a:lnTo>
                      <a:pt x="119" y="2689"/>
                    </a:lnTo>
                    <a:lnTo>
                      <a:pt x="117" y="2688"/>
                    </a:lnTo>
                    <a:lnTo>
                      <a:pt x="117" y="2687"/>
                    </a:lnTo>
                    <a:lnTo>
                      <a:pt x="115" y="2687"/>
                    </a:lnTo>
                    <a:lnTo>
                      <a:pt x="111" y="2687"/>
                    </a:lnTo>
                    <a:lnTo>
                      <a:pt x="109" y="2689"/>
                    </a:lnTo>
                    <a:close/>
                    <a:moveTo>
                      <a:pt x="46" y="2649"/>
                    </a:moveTo>
                    <a:lnTo>
                      <a:pt x="46" y="2663"/>
                    </a:lnTo>
                    <a:lnTo>
                      <a:pt x="46" y="2666"/>
                    </a:lnTo>
                    <a:lnTo>
                      <a:pt x="45" y="2664"/>
                    </a:lnTo>
                    <a:lnTo>
                      <a:pt x="42" y="2662"/>
                    </a:lnTo>
                    <a:lnTo>
                      <a:pt x="42" y="2664"/>
                    </a:lnTo>
                    <a:lnTo>
                      <a:pt x="42" y="2667"/>
                    </a:lnTo>
                    <a:lnTo>
                      <a:pt x="42" y="2670"/>
                    </a:lnTo>
                    <a:lnTo>
                      <a:pt x="42" y="2672"/>
                    </a:lnTo>
                    <a:lnTo>
                      <a:pt x="42" y="2673"/>
                    </a:lnTo>
                    <a:lnTo>
                      <a:pt x="41" y="2673"/>
                    </a:lnTo>
                    <a:lnTo>
                      <a:pt x="41" y="2675"/>
                    </a:lnTo>
                    <a:lnTo>
                      <a:pt x="38" y="2675"/>
                    </a:lnTo>
                    <a:lnTo>
                      <a:pt x="31" y="2668"/>
                    </a:lnTo>
                    <a:lnTo>
                      <a:pt x="26" y="2664"/>
                    </a:lnTo>
                    <a:lnTo>
                      <a:pt x="18" y="2664"/>
                    </a:lnTo>
                    <a:lnTo>
                      <a:pt x="17" y="2663"/>
                    </a:lnTo>
                    <a:lnTo>
                      <a:pt x="17" y="2662"/>
                    </a:lnTo>
                    <a:lnTo>
                      <a:pt x="24" y="2651"/>
                    </a:lnTo>
                    <a:lnTo>
                      <a:pt x="25" y="2651"/>
                    </a:lnTo>
                    <a:lnTo>
                      <a:pt x="25" y="2650"/>
                    </a:lnTo>
                    <a:lnTo>
                      <a:pt x="26" y="2650"/>
                    </a:lnTo>
                    <a:lnTo>
                      <a:pt x="38" y="2645"/>
                    </a:lnTo>
                    <a:lnTo>
                      <a:pt x="45" y="2643"/>
                    </a:lnTo>
                    <a:lnTo>
                      <a:pt x="46" y="2643"/>
                    </a:lnTo>
                    <a:lnTo>
                      <a:pt x="46" y="2645"/>
                    </a:lnTo>
                    <a:lnTo>
                      <a:pt x="46" y="2649"/>
                    </a:lnTo>
                    <a:close/>
                    <a:moveTo>
                      <a:pt x="152" y="2638"/>
                    </a:moveTo>
                    <a:lnTo>
                      <a:pt x="149" y="2641"/>
                    </a:lnTo>
                    <a:lnTo>
                      <a:pt x="148" y="2641"/>
                    </a:lnTo>
                    <a:lnTo>
                      <a:pt x="145" y="2636"/>
                    </a:lnTo>
                    <a:lnTo>
                      <a:pt x="145" y="2634"/>
                    </a:lnTo>
                    <a:lnTo>
                      <a:pt x="154" y="2625"/>
                    </a:lnTo>
                    <a:lnTo>
                      <a:pt x="157" y="2622"/>
                    </a:lnTo>
                    <a:lnTo>
                      <a:pt x="161" y="2620"/>
                    </a:lnTo>
                    <a:lnTo>
                      <a:pt x="162" y="2619"/>
                    </a:lnTo>
                    <a:lnTo>
                      <a:pt x="169" y="2616"/>
                    </a:lnTo>
                    <a:lnTo>
                      <a:pt x="170" y="2616"/>
                    </a:lnTo>
                    <a:lnTo>
                      <a:pt x="172" y="2616"/>
                    </a:lnTo>
                    <a:lnTo>
                      <a:pt x="173" y="2616"/>
                    </a:lnTo>
                    <a:lnTo>
                      <a:pt x="178" y="2620"/>
                    </a:lnTo>
                    <a:lnTo>
                      <a:pt x="179" y="2621"/>
                    </a:lnTo>
                    <a:lnTo>
                      <a:pt x="179" y="2622"/>
                    </a:lnTo>
                    <a:lnTo>
                      <a:pt x="179" y="2624"/>
                    </a:lnTo>
                    <a:lnTo>
                      <a:pt x="179" y="2625"/>
                    </a:lnTo>
                    <a:lnTo>
                      <a:pt x="177" y="2629"/>
                    </a:lnTo>
                    <a:lnTo>
                      <a:pt x="172" y="2629"/>
                    </a:lnTo>
                    <a:lnTo>
                      <a:pt x="170" y="2629"/>
                    </a:lnTo>
                    <a:lnTo>
                      <a:pt x="164" y="2630"/>
                    </a:lnTo>
                    <a:lnTo>
                      <a:pt x="156" y="2633"/>
                    </a:lnTo>
                    <a:lnTo>
                      <a:pt x="154" y="2634"/>
                    </a:lnTo>
                    <a:lnTo>
                      <a:pt x="154" y="2636"/>
                    </a:lnTo>
                    <a:lnTo>
                      <a:pt x="152" y="2638"/>
                    </a:lnTo>
                    <a:close/>
                    <a:moveTo>
                      <a:pt x="85" y="2582"/>
                    </a:moveTo>
                    <a:lnTo>
                      <a:pt x="86" y="2588"/>
                    </a:lnTo>
                    <a:lnTo>
                      <a:pt x="115" y="2596"/>
                    </a:lnTo>
                    <a:lnTo>
                      <a:pt x="117" y="2596"/>
                    </a:lnTo>
                    <a:lnTo>
                      <a:pt x="119" y="2596"/>
                    </a:lnTo>
                    <a:lnTo>
                      <a:pt x="122" y="2601"/>
                    </a:lnTo>
                    <a:lnTo>
                      <a:pt x="122" y="2603"/>
                    </a:lnTo>
                    <a:lnTo>
                      <a:pt x="123" y="2611"/>
                    </a:lnTo>
                    <a:lnTo>
                      <a:pt x="123" y="2612"/>
                    </a:lnTo>
                    <a:lnTo>
                      <a:pt x="120" y="2622"/>
                    </a:lnTo>
                    <a:lnTo>
                      <a:pt x="122" y="2622"/>
                    </a:lnTo>
                    <a:lnTo>
                      <a:pt x="127" y="2620"/>
                    </a:lnTo>
                    <a:lnTo>
                      <a:pt x="126" y="2605"/>
                    </a:lnTo>
                    <a:lnTo>
                      <a:pt x="126" y="2604"/>
                    </a:lnTo>
                    <a:lnTo>
                      <a:pt x="127" y="2600"/>
                    </a:lnTo>
                    <a:lnTo>
                      <a:pt x="128" y="2599"/>
                    </a:lnTo>
                    <a:lnTo>
                      <a:pt x="128" y="2598"/>
                    </a:lnTo>
                    <a:lnTo>
                      <a:pt x="132" y="2596"/>
                    </a:lnTo>
                    <a:lnTo>
                      <a:pt x="134" y="2596"/>
                    </a:lnTo>
                    <a:lnTo>
                      <a:pt x="140" y="2603"/>
                    </a:lnTo>
                    <a:lnTo>
                      <a:pt x="144" y="2613"/>
                    </a:lnTo>
                    <a:lnTo>
                      <a:pt x="145" y="2616"/>
                    </a:lnTo>
                    <a:lnTo>
                      <a:pt x="137" y="2628"/>
                    </a:lnTo>
                    <a:lnTo>
                      <a:pt x="136" y="2629"/>
                    </a:lnTo>
                    <a:lnTo>
                      <a:pt x="132" y="2632"/>
                    </a:lnTo>
                    <a:lnTo>
                      <a:pt x="127" y="2634"/>
                    </a:lnTo>
                    <a:lnTo>
                      <a:pt x="124" y="2636"/>
                    </a:lnTo>
                    <a:lnTo>
                      <a:pt x="122" y="2636"/>
                    </a:lnTo>
                    <a:lnTo>
                      <a:pt x="102" y="2642"/>
                    </a:lnTo>
                    <a:lnTo>
                      <a:pt x="100" y="2643"/>
                    </a:lnTo>
                    <a:lnTo>
                      <a:pt x="98" y="2643"/>
                    </a:lnTo>
                    <a:lnTo>
                      <a:pt x="96" y="2642"/>
                    </a:lnTo>
                    <a:lnTo>
                      <a:pt x="92" y="2637"/>
                    </a:lnTo>
                    <a:lnTo>
                      <a:pt x="92" y="2633"/>
                    </a:lnTo>
                    <a:lnTo>
                      <a:pt x="92" y="2632"/>
                    </a:lnTo>
                    <a:lnTo>
                      <a:pt x="92" y="2626"/>
                    </a:lnTo>
                    <a:lnTo>
                      <a:pt x="89" y="2620"/>
                    </a:lnTo>
                    <a:lnTo>
                      <a:pt x="88" y="2617"/>
                    </a:lnTo>
                    <a:lnTo>
                      <a:pt x="84" y="2619"/>
                    </a:lnTo>
                    <a:lnTo>
                      <a:pt x="84" y="2622"/>
                    </a:lnTo>
                    <a:lnTo>
                      <a:pt x="85" y="2626"/>
                    </a:lnTo>
                    <a:lnTo>
                      <a:pt x="86" y="2629"/>
                    </a:lnTo>
                    <a:lnTo>
                      <a:pt x="86" y="2637"/>
                    </a:lnTo>
                    <a:lnTo>
                      <a:pt x="85" y="2639"/>
                    </a:lnTo>
                    <a:lnTo>
                      <a:pt x="73" y="2643"/>
                    </a:lnTo>
                    <a:lnTo>
                      <a:pt x="72" y="2645"/>
                    </a:lnTo>
                    <a:lnTo>
                      <a:pt x="71" y="2645"/>
                    </a:lnTo>
                    <a:lnTo>
                      <a:pt x="67" y="2646"/>
                    </a:lnTo>
                    <a:lnTo>
                      <a:pt x="64" y="2646"/>
                    </a:lnTo>
                    <a:lnTo>
                      <a:pt x="60" y="2646"/>
                    </a:lnTo>
                    <a:lnTo>
                      <a:pt x="54" y="2642"/>
                    </a:lnTo>
                    <a:lnTo>
                      <a:pt x="51" y="2641"/>
                    </a:lnTo>
                    <a:lnTo>
                      <a:pt x="48" y="2639"/>
                    </a:lnTo>
                    <a:lnTo>
                      <a:pt x="50" y="2638"/>
                    </a:lnTo>
                    <a:lnTo>
                      <a:pt x="51" y="2637"/>
                    </a:lnTo>
                    <a:lnTo>
                      <a:pt x="52" y="2636"/>
                    </a:lnTo>
                    <a:lnTo>
                      <a:pt x="52" y="2634"/>
                    </a:lnTo>
                    <a:lnTo>
                      <a:pt x="48" y="2636"/>
                    </a:lnTo>
                    <a:lnTo>
                      <a:pt x="47" y="2636"/>
                    </a:lnTo>
                    <a:lnTo>
                      <a:pt x="46" y="2637"/>
                    </a:lnTo>
                    <a:lnTo>
                      <a:pt x="46" y="2638"/>
                    </a:lnTo>
                    <a:lnTo>
                      <a:pt x="46" y="2630"/>
                    </a:lnTo>
                    <a:lnTo>
                      <a:pt x="50" y="2629"/>
                    </a:lnTo>
                    <a:lnTo>
                      <a:pt x="54" y="2625"/>
                    </a:lnTo>
                    <a:lnTo>
                      <a:pt x="55" y="2624"/>
                    </a:lnTo>
                    <a:lnTo>
                      <a:pt x="55" y="2622"/>
                    </a:lnTo>
                    <a:lnTo>
                      <a:pt x="54" y="2622"/>
                    </a:lnTo>
                    <a:lnTo>
                      <a:pt x="47" y="2620"/>
                    </a:lnTo>
                    <a:lnTo>
                      <a:pt x="46" y="2620"/>
                    </a:lnTo>
                    <a:lnTo>
                      <a:pt x="45" y="2621"/>
                    </a:lnTo>
                    <a:lnTo>
                      <a:pt x="41" y="2624"/>
                    </a:lnTo>
                    <a:lnTo>
                      <a:pt x="31" y="2628"/>
                    </a:lnTo>
                    <a:lnTo>
                      <a:pt x="31" y="2626"/>
                    </a:lnTo>
                    <a:lnTo>
                      <a:pt x="28" y="2624"/>
                    </a:lnTo>
                    <a:lnTo>
                      <a:pt x="28" y="2622"/>
                    </a:lnTo>
                    <a:lnTo>
                      <a:pt x="28" y="2608"/>
                    </a:lnTo>
                    <a:lnTo>
                      <a:pt x="30" y="2598"/>
                    </a:lnTo>
                    <a:lnTo>
                      <a:pt x="41" y="2591"/>
                    </a:lnTo>
                    <a:lnTo>
                      <a:pt x="43" y="2590"/>
                    </a:lnTo>
                    <a:lnTo>
                      <a:pt x="46" y="2590"/>
                    </a:lnTo>
                    <a:lnTo>
                      <a:pt x="46" y="2591"/>
                    </a:lnTo>
                    <a:lnTo>
                      <a:pt x="51" y="2596"/>
                    </a:lnTo>
                    <a:lnTo>
                      <a:pt x="55" y="2596"/>
                    </a:lnTo>
                    <a:lnTo>
                      <a:pt x="60" y="2598"/>
                    </a:lnTo>
                    <a:lnTo>
                      <a:pt x="65" y="2601"/>
                    </a:lnTo>
                    <a:lnTo>
                      <a:pt x="69" y="2605"/>
                    </a:lnTo>
                    <a:lnTo>
                      <a:pt x="71" y="2607"/>
                    </a:lnTo>
                    <a:lnTo>
                      <a:pt x="72" y="2608"/>
                    </a:lnTo>
                    <a:lnTo>
                      <a:pt x="72" y="2609"/>
                    </a:lnTo>
                    <a:lnTo>
                      <a:pt x="80" y="2613"/>
                    </a:lnTo>
                    <a:lnTo>
                      <a:pt x="85" y="2609"/>
                    </a:lnTo>
                    <a:lnTo>
                      <a:pt x="90" y="2604"/>
                    </a:lnTo>
                    <a:lnTo>
                      <a:pt x="92" y="2601"/>
                    </a:lnTo>
                    <a:lnTo>
                      <a:pt x="90" y="2600"/>
                    </a:lnTo>
                    <a:lnTo>
                      <a:pt x="84" y="2599"/>
                    </a:lnTo>
                    <a:lnTo>
                      <a:pt x="79" y="2601"/>
                    </a:lnTo>
                    <a:lnTo>
                      <a:pt x="77" y="2603"/>
                    </a:lnTo>
                    <a:lnTo>
                      <a:pt x="76" y="2605"/>
                    </a:lnTo>
                    <a:lnTo>
                      <a:pt x="73" y="2605"/>
                    </a:lnTo>
                    <a:lnTo>
                      <a:pt x="69" y="2603"/>
                    </a:lnTo>
                    <a:lnTo>
                      <a:pt x="67" y="2600"/>
                    </a:lnTo>
                    <a:lnTo>
                      <a:pt x="63" y="2595"/>
                    </a:lnTo>
                    <a:lnTo>
                      <a:pt x="59" y="2592"/>
                    </a:lnTo>
                    <a:lnTo>
                      <a:pt x="52" y="2592"/>
                    </a:lnTo>
                    <a:lnTo>
                      <a:pt x="46" y="2587"/>
                    </a:lnTo>
                    <a:lnTo>
                      <a:pt x="46" y="2583"/>
                    </a:lnTo>
                    <a:lnTo>
                      <a:pt x="48" y="2583"/>
                    </a:lnTo>
                    <a:lnTo>
                      <a:pt x="54" y="2582"/>
                    </a:lnTo>
                    <a:lnTo>
                      <a:pt x="55" y="2583"/>
                    </a:lnTo>
                    <a:lnTo>
                      <a:pt x="58" y="2583"/>
                    </a:lnTo>
                    <a:lnTo>
                      <a:pt x="58" y="2584"/>
                    </a:lnTo>
                    <a:lnTo>
                      <a:pt x="69" y="2583"/>
                    </a:lnTo>
                    <a:lnTo>
                      <a:pt x="76" y="2579"/>
                    </a:lnTo>
                    <a:lnTo>
                      <a:pt x="77" y="2579"/>
                    </a:lnTo>
                    <a:lnTo>
                      <a:pt x="84" y="2581"/>
                    </a:lnTo>
                    <a:lnTo>
                      <a:pt x="85" y="2582"/>
                    </a:lnTo>
                    <a:close/>
                    <a:moveTo>
                      <a:pt x="9" y="2514"/>
                    </a:moveTo>
                    <a:lnTo>
                      <a:pt x="10" y="2519"/>
                    </a:lnTo>
                    <a:lnTo>
                      <a:pt x="14" y="2519"/>
                    </a:lnTo>
                    <a:lnTo>
                      <a:pt x="22" y="2523"/>
                    </a:lnTo>
                    <a:lnTo>
                      <a:pt x="24" y="2523"/>
                    </a:lnTo>
                    <a:lnTo>
                      <a:pt x="24" y="2526"/>
                    </a:lnTo>
                    <a:lnTo>
                      <a:pt x="22" y="2529"/>
                    </a:lnTo>
                    <a:lnTo>
                      <a:pt x="22" y="2531"/>
                    </a:lnTo>
                    <a:lnTo>
                      <a:pt x="21" y="2533"/>
                    </a:lnTo>
                    <a:lnTo>
                      <a:pt x="21" y="2535"/>
                    </a:lnTo>
                    <a:lnTo>
                      <a:pt x="18" y="2535"/>
                    </a:lnTo>
                    <a:lnTo>
                      <a:pt x="14" y="2535"/>
                    </a:lnTo>
                    <a:lnTo>
                      <a:pt x="4" y="2532"/>
                    </a:lnTo>
                    <a:lnTo>
                      <a:pt x="3" y="2529"/>
                    </a:lnTo>
                    <a:lnTo>
                      <a:pt x="0" y="2523"/>
                    </a:lnTo>
                    <a:lnTo>
                      <a:pt x="0" y="2519"/>
                    </a:lnTo>
                    <a:lnTo>
                      <a:pt x="0" y="2514"/>
                    </a:lnTo>
                    <a:lnTo>
                      <a:pt x="0" y="2511"/>
                    </a:lnTo>
                    <a:lnTo>
                      <a:pt x="0" y="2510"/>
                    </a:lnTo>
                    <a:lnTo>
                      <a:pt x="3" y="2507"/>
                    </a:lnTo>
                    <a:lnTo>
                      <a:pt x="7" y="2507"/>
                    </a:lnTo>
                    <a:lnTo>
                      <a:pt x="8" y="2507"/>
                    </a:lnTo>
                    <a:lnTo>
                      <a:pt x="10" y="2511"/>
                    </a:lnTo>
                    <a:lnTo>
                      <a:pt x="9" y="2514"/>
                    </a:lnTo>
                    <a:close/>
                    <a:moveTo>
                      <a:pt x="834" y="2505"/>
                    </a:moveTo>
                    <a:lnTo>
                      <a:pt x="837" y="2519"/>
                    </a:lnTo>
                    <a:lnTo>
                      <a:pt x="834" y="2518"/>
                    </a:lnTo>
                    <a:lnTo>
                      <a:pt x="830" y="2515"/>
                    </a:lnTo>
                    <a:lnTo>
                      <a:pt x="822" y="2510"/>
                    </a:lnTo>
                    <a:lnTo>
                      <a:pt x="821" y="2509"/>
                    </a:lnTo>
                    <a:lnTo>
                      <a:pt x="820" y="2507"/>
                    </a:lnTo>
                    <a:lnTo>
                      <a:pt x="817" y="2503"/>
                    </a:lnTo>
                    <a:lnTo>
                      <a:pt x="813" y="2499"/>
                    </a:lnTo>
                    <a:lnTo>
                      <a:pt x="812" y="2495"/>
                    </a:lnTo>
                    <a:lnTo>
                      <a:pt x="818" y="2489"/>
                    </a:lnTo>
                    <a:lnTo>
                      <a:pt x="820" y="2489"/>
                    </a:lnTo>
                    <a:lnTo>
                      <a:pt x="826" y="2490"/>
                    </a:lnTo>
                    <a:lnTo>
                      <a:pt x="827" y="2492"/>
                    </a:lnTo>
                    <a:lnTo>
                      <a:pt x="831" y="2498"/>
                    </a:lnTo>
                    <a:lnTo>
                      <a:pt x="834" y="2505"/>
                    </a:lnTo>
                    <a:close/>
                    <a:moveTo>
                      <a:pt x="857" y="2501"/>
                    </a:moveTo>
                    <a:lnTo>
                      <a:pt x="852" y="2501"/>
                    </a:lnTo>
                    <a:lnTo>
                      <a:pt x="848" y="2499"/>
                    </a:lnTo>
                    <a:lnTo>
                      <a:pt x="847" y="2499"/>
                    </a:lnTo>
                    <a:lnTo>
                      <a:pt x="838" y="2484"/>
                    </a:lnTo>
                    <a:lnTo>
                      <a:pt x="834" y="2478"/>
                    </a:lnTo>
                    <a:lnTo>
                      <a:pt x="835" y="2477"/>
                    </a:lnTo>
                    <a:lnTo>
                      <a:pt x="838" y="2476"/>
                    </a:lnTo>
                    <a:lnTo>
                      <a:pt x="840" y="2476"/>
                    </a:lnTo>
                    <a:lnTo>
                      <a:pt x="844" y="2476"/>
                    </a:lnTo>
                    <a:lnTo>
                      <a:pt x="847" y="2477"/>
                    </a:lnTo>
                    <a:lnTo>
                      <a:pt x="856" y="2493"/>
                    </a:lnTo>
                    <a:lnTo>
                      <a:pt x="857" y="2494"/>
                    </a:lnTo>
                    <a:lnTo>
                      <a:pt x="859" y="2499"/>
                    </a:lnTo>
                    <a:lnTo>
                      <a:pt x="857" y="2501"/>
                    </a:lnTo>
                    <a:close/>
                    <a:moveTo>
                      <a:pt x="872" y="2506"/>
                    </a:moveTo>
                    <a:lnTo>
                      <a:pt x="871" y="2507"/>
                    </a:lnTo>
                    <a:lnTo>
                      <a:pt x="869" y="2506"/>
                    </a:lnTo>
                    <a:lnTo>
                      <a:pt x="852" y="2482"/>
                    </a:lnTo>
                    <a:lnTo>
                      <a:pt x="852" y="2481"/>
                    </a:lnTo>
                    <a:lnTo>
                      <a:pt x="852" y="2480"/>
                    </a:lnTo>
                    <a:lnTo>
                      <a:pt x="852" y="2473"/>
                    </a:lnTo>
                    <a:lnTo>
                      <a:pt x="852" y="2464"/>
                    </a:lnTo>
                    <a:lnTo>
                      <a:pt x="852" y="2463"/>
                    </a:lnTo>
                    <a:lnTo>
                      <a:pt x="852" y="2457"/>
                    </a:lnTo>
                    <a:lnTo>
                      <a:pt x="854" y="2455"/>
                    </a:lnTo>
                    <a:lnTo>
                      <a:pt x="855" y="2452"/>
                    </a:lnTo>
                    <a:lnTo>
                      <a:pt x="856" y="2452"/>
                    </a:lnTo>
                    <a:lnTo>
                      <a:pt x="856" y="2451"/>
                    </a:lnTo>
                    <a:lnTo>
                      <a:pt x="860" y="2450"/>
                    </a:lnTo>
                    <a:lnTo>
                      <a:pt x="868" y="2450"/>
                    </a:lnTo>
                    <a:lnTo>
                      <a:pt x="871" y="2450"/>
                    </a:lnTo>
                    <a:lnTo>
                      <a:pt x="872" y="2451"/>
                    </a:lnTo>
                    <a:lnTo>
                      <a:pt x="874" y="2454"/>
                    </a:lnTo>
                    <a:lnTo>
                      <a:pt x="876" y="2457"/>
                    </a:lnTo>
                    <a:lnTo>
                      <a:pt x="882" y="2471"/>
                    </a:lnTo>
                    <a:lnTo>
                      <a:pt x="881" y="2473"/>
                    </a:lnTo>
                    <a:lnTo>
                      <a:pt x="882" y="2481"/>
                    </a:lnTo>
                    <a:lnTo>
                      <a:pt x="884" y="2488"/>
                    </a:lnTo>
                    <a:lnTo>
                      <a:pt x="882" y="2493"/>
                    </a:lnTo>
                    <a:lnTo>
                      <a:pt x="872" y="2506"/>
                    </a:lnTo>
                    <a:close/>
                    <a:moveTo>
                      <a:pt x="82" y="2451"/>
                    </a:moveTo>
                    <a:lnTo>
                      <a:pt x="82" y="2455"/>
                    </a:lnTo>
                    <a:lnTo>
                      <a:pt x="85" y="2454"/>
                    </a:lnTo>
                    <a:lnTo>
                      <a:pt x="93" y="2459"/>
                    </a:lnTo>
                    <a:lnTo>
                      <a:pt x="97" y="2460"/>
                    </a:lnTo>
                    <a:lnTo>
                      <a:pt x="102" y="2457"/>
                    </a:lnTo>
                    <a:lnTo>
                      <a:pt x="103" y="2456"/>
                    </a:lnTo>
                    <a:lnTo>
                      <a:pt x="105" y="2456"/>
                    </a:lnTo>
                    <a:lnTo>
                      <a:pt x="106" y="2457"/>
                    </a:lnTo>
                    <a:lnTo>
                      <a:pt x="107" y="2457"/>
                    </a:lnTo>
                    <a:lnTo>
                      <a:pt x="118" y="2463"/>
                    </a:lnTo>
                    <a:lnTo>
                      <a:pt x="119" y="2465"/>
                    </a:lnTo>
                    <a:lnTo>
                      <a:pt x="120" y="2468"/>
                    </a:lnTo>
                    <a:lnTo>
                      <a:pt x="120" y="2469"/>
                    </a:lnTo>
                    <a:lnTo>
                      <a:pt x="118" y="2473"/>
                    </a:lnTo>
                    <a:lnTo>
                      <a:pt x="114" y="2474"/>
                    </a:lnTo>
                    <a:lnTo>
                      <a:pt x="113" y="2474"/>
                    </a:lnTo>
                    <a:lnTo>
                      <a:pt x="111" y="2477"/>
                    </a:lnTo>
                    <a:lnTo>
                      <a:pt x="111" y="2478"/>
                    </a:lnTo>
                    <a:lnTo>
                      <a:pt x="113" y="2480"/>
                    </a:lnTo>
                    <a:lnTo>
                      <a:pt x="115" y="2480"/>
                    </a:lnTo>
                    <a:lnTo>
                      <a:pt x="117" y="2480"/>
                    </a:lnTo>
                    <a:lnTo>
                      <a:pt x="119" y="2478"/>
                    </a:lnTo>
                    <a:lnTo>
                      <a:pt x="120" y="2478"/>
                    </a:lnTo>
                    <a:lnTo>
                      <a:pt x="122" y="2477"/>
                    </a:lnTo>
                    <a:lnTo>
                      <a:pt x="124" y="2473"/>
                    </a:lnTo>
                    <a:lnTo>
                      <a:pt x="126" y="2473"/>
                    </a:lnTo>
                    <a:lnTo>
                      <a:pt x="132" y="2473"/>
                    </a:lnTo>
                    <a:lnTo>
                      <a:pt x="128" y="2481"/>
                    </a:lnTo>
                    <a:lnTo>
                      <a:pt x="127" y="2482"/>
                    </a:lnTo>
                    <a:lnTo>
                      <a:pt x="126" y="2484"/>
                    </a:lnTo>
                    <a:lnTo>
                      <a:pt x="122" y="2484"/>
                    </a:lnTo>
                    <a:lnTo>
                      <a:pt x="122" y="2485"/>
                    </a:lnTo>
                    <a:lnTo>
                      <a:pt x="122" y="2486"/>
                    </a:lnTo>
                    <a:lnTo>
                      <a:pt x="124" y="2492"/>
                    </a:lnTo>
                    <a:lnTo>
                      <a:pt x="131" y="2494"/>
                    </a:lnTo>
                    <a:lnTo>
                      <a:pt x="132" y="2494"/>
                    </a:lnTo>
                    <a:lnTo>
                      <a:pt x="137" y="2497"/>
                    </a:lnTo>
                    <a:lnTo>
                      <a:pt x="140" y="2493"/>
                    </a:lnTo>
                    <a:lnTo>
                      <a:pt x="139" y="2493"/>
                    </a:lnTo>
                    <a:lnTo>
                      <a:pt x="137" y="2493"/>
                    </a:lnTo>
                    <a:lnTo>
                      <a:pt x="136" y="2492"/>
                    </a:lnTo>
                    <a:lnTo>
                      <a:pt x="135" y="2489"/>
                    </a:lnTo>
                    <a:lnTo>
                      <a:pt x="134" y="2484"/>
                    </a:lnTo>
                    <a:lnTo>
                      <a:pt x="136" y="2480"/>
                    </a:lnTo>
                    <a:lnTo>
                      <a:pt x="137" y="2478"/>
                    </a:lnTo>
                    <a:lnTo>
                      <a:pt x="140" y="2473"/>
                    </a:lnTo>
                    <a:lnTo>
                      <a:pt x="149" y="2473"/>
                    </a:lnTo>
                    <a:lnTo>
                      <a:pt x="148" y="2473"/>
                    </a:lnTo>
                    <a:lnTo>
                      <a:pt x="148" y="2477"/>
                    </a:lnTo>
                    <a:lnTo>
                      <a:pt x="148" y="2482"/>
                    </a:lnTo>
                    <a:lnTo>
                      <a:pt x="153" y="2488"/>
                    </a:lnTo>
                    <a:lnTo>
                      <a:pt x="161" y="2482"/>
                    </a:lnTo>
                    <a:lnTo>
                      <a:pt x="164" y="2480"/>
                    </a:lnTo>
                    <a:lnTo>
                      <a:pt x="161" y="2476"/>
                    </a:lnTo>
                    <a:lnTo>
                      <a:pt x="161" y="2473"/>
                    </a:lnTo>
                    <a:lnTo>
                      <a:pt x="161" y="2465"/>
                    </a:lnTo>
                    <a:lnTo>
                      <a:pt x="162" y="2463"/>
                    </a:lnTo>
                    <a:lnTo>
                      <a:pt x="166" y="2459"/>
                    </a:lnTo>
                    <a:lnTo>
                      <a:pt x="166" y="2457"/>
                    </a:lnTo>
                    <a:lnTo>
                      <a:pt x="169" y="2455"/>
                    </a:lnTo>
                    <a:lnTo>
                      <a:pt x="170" y="2455"/>
                    </a:lnTo>
                    <a:lnTo>
                      <a:pt x="177" y="2457"/>
                    </a:lnTo>
                    <a:lnTo>
                      <a:pt x="177" y="2460"/>
                    </a:lnTo>
                    <a:lnTo>
                      <a:pt x="175" y="2460"/>
                    </a:lnTo>
                    <a:lnTo>
                      <a:pt x="174" y="2460"/>
                    </a:lnTo>
                    <a:lnTo>
                      <a:pt x="170" y="2463"/>
                    </a:lnTo>
                    <a:lnTo>
                      <a:pt x="170" y="2464"/>
                    </a:lnTo>
                    <a:lnTo>
                      <a:pt x="170" y="2465"/>
                    </a:lnTo>
                    <a:lnTo>
                      <a:pt x="182" y="2460"/>
                    </a:lnTo>
                    <a:lnTo>
                      <a:pt x="183" y="2459"/>
                    </a:lnTo>
                    <a:lnTo>
                      <a:pt x="189" y="2460"/>
                    </a:lnTo>
                    <a:lnTo>
                      <a:pt x="190" y="2460"/>
                    </a:lnTo>
                    <a:lnTo>
                      <a:pt x="194" y="2465"/>
                    </a:lnTo>
                    <a:lnTo>
                      <a:pt x="194" y="2472"/>
                    </a:lnTo>
                    <a:lnTo>
                      <a:pt x="195" y="2473"/>
                    </a:lnTo>
                    <a:lnTo>
                      <a:pt x="198" y="2478"/>
                    </a:lnTo>
                    <a:lnTo>
                      <a:pt x="199" y="2478"/>
                    </a:lnTo>
                    <a:lnTo>
                      <a:pt x="196" y="2482"/>
                    </a:lnTo>
                    <a:lnTo>
                      <a:pt x="198" y="2486"/>
                    </a:lnTo>
                    <a:lnTo>
                      <a:pt x="204" y="2488"/>
                    </a:lnTo>
                    <a:lnTo>
                      <a:pt x="208" y="2490"/>
                    </a:lnTo>
                    <a:lnTo>
                      <a:pt x="208" y="2492"/>
                    </a:lnTo>
                    <a:lnTo>
                      <a:pt x="209" y="2493"/>
                    </a:lnTo>
                    <a:lnTo>
                      <a:pt x="209" y="2499"/>
                    </a:lnTo>
                    <a:lnTo>
                      <a:pt x="204" y="2503"/>
                    </a:lnTo>
                    <a:lnTo>
                      <a:pt x="202" y="2506"/>
                    </a:lnTo>
                    <a:lnTo>
                      <a:pt x="199" y="2506"/>
                    </a:lnTo>
                    <a:lnTo>
                      <a:pt x="190" y="2512"/>
                    </a:lnTo>
                    <a:lnTo>
                      <a:pt x="187" y="2515"/>
                    </a:lnTo>
                    <a:lnTo>
                      <a:pt x="186" y="2516"/>
                    </a:lnTo>
                    <a:lnTo>
                      <a:pt x="186" y="2518"/>
                    </a:lnTo>
                    <a:lnTo>
                      <a:pt x="187" y="2519"/>
                    </a:lnTo>
                    <a:lnTo>
                      <a:pt x="186" y="2519"/>
                    </a:lnTo>
                    <a:lnTo>
                      <a:pt x="185" y="2524"/>
                    </a:lnTo>
                    <a:lnTo>
                      <a:pt x="179" y="2529"/>
                    </a:lnTo>
                    <a:lnTo>
                      <a:pt x="178" y="2531"/>
                    </a:lnTo>
                    <a:lnTo>
                      <a:pt x="177" y="2531"/>
                    </a:lnTo>
                    <a:lnTo>
                      <a:pt x="168" y="2533"/>
                    </a:lnTo>
                    <a:lnTo>
                      <a:pt x="165" y="2535"/>
                    </a:lnTo>
                    <a:lnTo>
                      <a:pt x="162" y="2535"/>
                    </a:lnTo>
                    <a:lnTo>
                      <a:pt x="160" y="2541"/>
                    </a:lnTo>
                    <a:lnTo>
                      <a:pt x="156" y="2543"/>
                    </a:lnTo>
                    <a:lnTo>
                      <a:pt x="151" y="2544"/>
                    </a:lnTo>
                    <a:lnTo>
                      <a:pt x="148" y="2544"/>
                    </a:lnTo>
                    <a:lnTo>
                      <a:pt x="143" y="2544"/>
                    </a:lnTo>
                    <a:lnTo>
                      <a:pt x="139" y="2544"/>
                    </a:lnTo>
                    <a:lnTo>
                      <a:pt x="136" y="2540"/>
                    </a:lnTo>
                    <a:lnTo>
                      <a:pt x="135" y="2539"/>
                    </a:lnTo>
                    <a:lnTo>
                      <a:pt x="135" y="2535"/>
                    </a:lnTo>
                    <a:lnTo>
                      <a:pt x="136" y="2533"/>
                    </a:lnTo>
                    <a:lnTo>
                      <a:pt x="139" y="2529"/>
                    </a:lnTo>
                    <a:lnTo>
                      <a:pt x="140" y="2527"/>
                    </a:lnTo>
                    <a:lnTo>
                      <a:pt x="141" y="2523"/>
                    </a:lnTo>
                    <a:lnTo>
                      <a:pt x="141" y="2522"/>
                    </a:lnTo>
                    <a:lnTo>
                      <a:pt x="139" y="2516"/>
                    </a:lnTo>
                    <a:lnTo>
                      <a:pt x="137" y="2516"/>
                    </a:lnTo>
                    <a:lnTo>
                      <a:pt x="132" y="2532"/>
                    </a:lnTo>
                    <a:lnTo>
                      <a:pt x="132" y="2544"/>
                    </a:lnTo>
                    <a:lnTo>
                      <a:pt x="128" y="2545"/>
                    </a:lnTo>
                    <a:lnTo>
                      <a:pt x="124" y="2548"/>
                    </a:lnTo>
                    <a:lnTo>
                      <a:pt x="124" y="2549"/>
                    </a:lnTo>
                    <a:lnTo>
                      <a:pt x="124" y="2552"/>
                    </a:lnTo>
                    <a:lnTo>
                      <a:pt x="126" y="2557"/>
                    </a:lnTo>
                    <a:lnTo>
                      <a:pt x="128" y="2558"/>
                    </a:lnTo>
                    <a:lnTo>
                      <a:pt x="130" y="2560"/>
                    </a:lnTo>
                    <a:lnTo>
                      <a:pt x="130" y="2566"/>
                    </a:lnTo>
                    <a:lnTo>
                      <a:pt x="128" y="2567"/>
                    </a:lnTo>
                    <a:lnTo>
                      <a:pt x="120" y="2583"/>
                    </a:lnTo>
                    <a:lnTo>
                      <a:pt x="119" y="2584"/>
                    </a:lnTo>
                    <a:lnTo>
                      <a:pt x="118" y="2584"/>
                    </a:lnTo>
                    <a:lnTo>
                      <a:pt x="114" y="2584"/>
                    </a:lnTo>
                    <a:lnTo>
                      <a:pt x="113" y="2582"/>
                    </a:lnTo>
                    <a:lnTo>
                      <a:pt x="105" y="2579"/>
                    </a:lnTo>
                    <a:lnTo>
                      <a:pt x="101" y="2579"/>
                    </a:lnTo>
                    <a:lnTo>
                      <a:pt x="84" y="2573"/>
                    </a:lnTo>
                    <a:lnTo>
                      <a:pt x="82" y="2571"/>
                    </a:lnTo>
                    <a:lnTo>
                      <a:pt x="86" y="2562"/>
                    </a:lnTo>
                    <a:lnTo>
                      <a:pt x="86" y="2558"/>
                    </a:lnTo>
                    <a:lnTo>
                      <a:pt x="88" y="2557"/>
                    </a:lnTo>
                    <a:lnTo>
                      <a:pt x="90" y="2557"/>
                    </a:lnTo>
                    <a:lnTo>
                      <a:pt x="92" y="2557"/>
                    </a:lnTo>
                    <a:lnTo>
                      <a:pt x="93" y="2557"/>
                    </a:lnTo>
                    <a:lnTo>
                      <a:pt x="93" y="2556"/>
                    </a:lnTo>
                    <a:lnTo>
                      <a:pt x="90" y="2553"/>
                    </a:lnTo>
                    <a:lnTo>
                      <a:pt x="88" y="2552"/>
                    </a:lnTo>
                    <a:lnTo>
                      <a:pt x="82" y="2557"/>
                    </a:lnTo>
                    <a:lnTo>
                      <a:pt x="81" y="2560"/>
                    </a:lnTo>
                    <a:lnTo>
                      <a:pt x="81" y="2562"/>
                    </a:lnTo>
                    <a:lnTo>
                      <a:pt x="81" y="2564"/>
                    </a:lnTo>
                    <a:lnTo>
                      <a:pt x="79" y="2567"/>
                    </a:lnTo>
                    <a:lnTo>
                      <a:pt x="79" y="2569"/>
                    </a:lnTo>
                    <a:lnTo>
                      <a:pt x="77" y="2569"/>
                    </a:lnTo>
                    <a:lnTo>
                      <a:pt x="76" y="2570"/>
                    </a:lnTo>
                    <a:lnTo>
                      <a:pt x="71" y="2570"/>
                    </a:lnTo>
                    <a:lnTo>
                      <a:pt x="67" y="2570"/>
                    </a:lnTo>
                    <a:lnTo>
                      <a:pt x="63" y="2570"/>
                    </a:lnTo>
                    <a:lnTo>
                      <a:pt x="63" y="2569"/>
                    </a:lnTo>
                    <a:lnTo>
                      <a:pt x="64" y="2567"/>
                    </a:lnTo>
                    <a:lnTo>
                      <a:pt x="65" y="2566"/>
                    </a:lnTo>
                    <a:lnTo>
                      <a:pt x="68" y="2566"/>
                    </a:lnTo>
                    <a:lnTo>
                      <a:pt x="68" y="2564"/>
                    </a:lnTo>
                    <a:lnTo>
                      <a:pt x="69" y="2561"/>
                    </a:lnTo>
                    <a:lnTo>
                      <a:pt x="71" y="2556"/>
                    </a:lnTo>
                    <a:lnTo>
                      <a:pt x="69" y="2556"/>
                    </a:lnTo>
                    <a:lnTo>
                      <a:pt x="68" y="2556"/>
                    </a:lnTo>
                    <a:lnTo>
                      <a:pt x="67" y="2556"/>
                    </a:lnTo>
                    <a:lnTo>
                      <a:pt x="64" y="2557"/>
                    </a:lnTo>
                    <a:lnTo>
                      <a:pt x="64" y="2560"/>
                    </a:lnTo>
                    <a:lnTo>
                      <a:pt x="64" y="2561"/>
                    </a:lnTo>
                    <a:lnTo>
                      <a:pt x="59" y="2566"/>
                    </a:lnTo>
                    <a:lnTo>
                      <a:pt x="51" y="2571"/>
                    </a:lnTo>
                    <a:lnTo>
                      <a:pt x="50" y="2571"/>
                    </a:lnTo>
                    <a:lnTo>
                      <a:pt x="47" y="2573"/>
                    </a:lnTo>
                    <a:lnTo>
                      <a:pt x="46" y="2573"/>
                    </a:lnTo>
                    <a:lnTo>
                      <a:pt x="46" y="2571"/>
                    </a:lnTo>
                    <a:lnTo>
                      <a:pt x="46" y="2561"/>
                    </a:lnTo>
                    <a:lnTo>
                      <a:pt x="46" y="2554"/>
                    </a:lnTo>
                    <a:lnTo>
                      <a:pt x="50" y="2553"/>
                    </a:lnTo>
                    <a:lnTo>
                      <a:pt x="52" y="2550"/>
                    </a:lnTo>
                    <a:lnTo>
                      <a:pt x="54" y="2549"/>
                    </a:lnTo>
                    <a:lnTo>
                      <a:pt x="51" y="2547"/>
                    </a:lnTo>
                    <a:lnTo>
                      <a:pt x="50" y="2548"/>
                    </a:lnTo>
                    <a:lnTo>
                      <a:pt x="48" y="2548"/>
                    </a:lnTo>
                    <a:lnTo>
                      <a:pt x="48" y="2547"/>
                    </a:lnTo>
                    <a:lnTo>
                      <a:pt x="51" y="2543"/>
                    </a:lnTo>
                    <a:lnTo>
                      <a:pt x="54" y="2541"/>
                    </a:lnTo>
                    <a:lnTo>
                      <a:pt x="55" y="2541"/>
                    </a:lnTo>
                    <a:lnTo>
                      <a:pt x="58" y="2540"/>
                    </a:lnTo>
                    <a:lnTo>
                      <a:pt x="63" y="2540"/>
                    </a:lnTo>
                    <a:lnTo>
                      <a:pt x="68" y="2540"/>
                    </a:lnTo>
                    <a:lnTo>
                      <a:pt x="71" y="2540"/>
                    </a:lnTo>
                    <a:lnTo>
                      <a:pt x="72" y="2541"/>
                    </a:lnTo>
                    <a:lnTo>
                      <a:pt x="73" y="2543"/>
                    </a:lnTo>
                    <a:lnTo>
                      <a:pt x="72" y="2544"/>
                    </a:lnTo>
                    <a:lnTo>
                      <a:pt x="73" y="2544"/>
                    </a:lnTo>
                    <a:lnTo>
                      <a:pt x="81" y="2544"/>
                    </a:lnTo>
                    <a:lnTo>
                      <a:pt x="85" y="2544"/>
                    </a:lnTo>
                    <a:lnTo>
                      <a:pt x="88" y="2543"/>
                    </a:lnTo>
                    <a:lnTo>
                      <a:pt x="89" y="2543"/>
                    </a:lnTo>
                    <a:lnTo>
                      <a:pt x="93" y="2540"/>
                    </a:lnTo>
                    <a:lnTo>
                      <a:pt x="103" y="2532"/>
                    </a:lnTo>
                    <a:lnTo>
                      <a:pt x="96" y="2531"/>
                    </a:lnTo>
                    <a:lnTo>
                      <a:pt x="93" y="2535"/>
                    </a:lnTo>
                    <a:lnTo>
                      <a:pt x="90" y="2536"/>
                    </a:lnTo>
                    <a:lnTo>
                      <a:pt x="86" y="2539"/>
                    </a:lnTo>
                    <a:lnTo>
                      <a:pt x="81" y="2541"/>
                    </a:lnTo>
                    <a:lnTo>
                      <a:pt x="81" y="2543"/>
                    </a:lnTo>
                    <a:lnTo>
                      <a:pt x="80" y="2543"/>
                    </a:lnTo>
                    <a:lnTo>
                      <a:pt x="55" y="2535"/>
                    </a:lnTo>
                    <a:lnTo>
                      <a:pt x="55" y="2533"/>
                    </a:lnTo>
                    <a:lnTo>
                      <a:pt x="55" y="2529"/>
                    </a:lnTo>
                    <a:lnTo>
                      <a:pt x="56" y="2528"/>
                    </a:lnTo>
                    <a:lnTo>
                      <a:pt x="62" y="2526"/>
                    </a:lnTo>
                    <a:lnTo>
                      <a:pt x="64" y="2526"/>
                    </a:lnTo>
                    <a:lnTo>
                      <a:pt x="65" y="2527"/>
                    </a:lnTo>
                    <a:lnTo>
                      <a:pt x="67" y="2528"/>
                    </a:lnTo>
                    <a:lnTo>
                      <a:pt x="84" y="2511"/>
                    </a:lnTo>
                    <a:lnTo>
                      <a:pt x="81" y="2507"/>
                    </a:lnTo>
                    <a:lnTo>
                      <a:pt x="76" y="2505"/>
                    </a:lnTo>
                    <a:lnTo>
                      <a:pt x="76" y="2499"/>
                    </a:lnTo>
                    <a:lnTo>
                      <a:pt x="76" y="2498"/>
                    </a:lnTo>
                    <a:lnTo>
                      <a:pt x="80" y="2495"/>
                    </a:lnTo>
                    <a:lnTo>
                      <a:pt x="84" y="2493"/>
                    </a:lnTo>
                    <a:lnTo>
                      <a:pt x="88" y="2492"/>
                    </a:lnTo>
                    <a:lnTo>
                      <a:pt x="89" y="2490"/>
                    </a:lnTo>
                    <a:lnTo>
                      <a:pt x="94" y="2486"/>
                    </a:lnTo>
                    <a:lnTo>
                      <a:pt x="96" y="2485"/>
                    </a:lnTo>
                    <a:lnTo>
                      <a:pt x="93" y="2486"/>
                    </a:lnTo>
                    <a:lnTo>
                      <a:pt x="75" y="2494"/>
                    </a:lnTo>
                    <a:lnTo>
                      <a:pt x="72" y="2497"/>
                    </a:lnTo>
                    <a:lnTo>
                      <a:pt x="71" y="2514"/>
                    </a:lnTo>
                    <a:lnTo>
                      <a:pt x="69" y="2518"/>
                    </a:lnTo>
                    <a:lnTo>
                      <a:pt x="68" y="2522"/>
                    </a:lnTo>
                    <a:lnTo>
                      <a:pt x="67" y="2522"/>
                    </a:lnTo>
                    <a:lnTo>
                      <a:pt x="65" y="2522"/>
                    </a:lnTo>
                    <a:lnTo>
                      <a:pt x="51" y="2524"/>
                    </a:lnTo>
                    <a:lnTo>
                      <a:pt x="46" y="2526"/>
                    </a:lnTo>
                    <a:lnTo>
                      <a:pt x="41" y="2527"/>
                    </a:lnTo>
                    <a:lnTo>
                      <a:pt x="38" y="2533"/>
                    </a:lnTo>
                    <a:lnTo>
                      <a:pt x="37" y="2535"/>
                    </a:lnTo>
                    <a:lnTo>
                      <a:pt x="35" y="2536"/>
                    </a:lnTo>
                    <a:lnTo>
                      <a:pt x="34" y="2536"/>
                    </a:lnTo>
                    <a:lnTo>
                      <a:pt x="29" y="2535"/>
                    </a:lnTo>
                    <a:lnTo>
                      <a:pt x="26" y="2535"/>
                    </a:lnTo>
                    <a:lnTo>
                      <a:pt x="24" y="2524"/>
                    </a:lnTo>
                    <a:lnTo>
                      <a:pt x="21" y="2514"/>
                    </a:lnTo>
                    <a:lnTo>
                      <a:pt x="21" y="2511"/>
                    </a:lnTo>
                    <a:lnTo>
                      <a:pt x="28" y="2505"/>
                    </a:lnTo>
                    <a:lnTo>
                      <a:pt x="39" y="2493"/>
                    </a:lnTo>
                    <a:lnTo>
                      <a:pt x="39" y="2488"/>
                    </a:lnTo>
                    <a:lnTo>
                      <a:pt x="41" y="2485"/>
                    </a:lnTo>
                    <a:lnTo>
                      <a:pt x="38" y="2488"/>
                    </a:lnTo>
                    <a:lnTo>
                      <a:pt x="34" y="2493"/>
                    </a:lnTo>
                    <a:lnTo>
                      <a:pt x="33" y="2495"/>
                    </a:lnTo>
                    <a:lnTo>
                      <a:pt x="30" y="2498"/>
                    </a:lnTo>
                    <a:lnTo>
                      <a:pt x="29" y="2498"/>
                    </a:lnTo>
                    <a:lnTo>
                      <a:pt x="21" y="2503"/>
                    </a:lnTo>
                    <a:lnTo>
                      <a:pt x="20" y="2505"/>
                    </a:lnTo>
                    <a:lnTo>
                      <a:pt x="17" y="2503"/>
                    </a:lnTo>
                    <a:lnTo>
                      <a:pt x="17" y="2502"/>
                    </a:lnTo>
                    <a:lnTo>
                      <a:pt x="16" y="2498"/>
                    </a:lnTo>
                    <a:lnTo>
                      <a:pt x="16" y="2493"/>
                    </a:lnTo>
                    <a:lnTo>
                      <a:pt x="14" y="2482"/>
                    </a:lnTo>
                    <a:lnTo>
                      <a:pt x="18" y="2474"/>
                    </a:lnTo>
                    <a:lnTo>
                      <a:pt x="18" y="2473"/>
                    </a:lnTo>
                    <a:lnTo>
                      <a:pt x="24" y="2473"/>
                    </a:lnTo>
                    <a:lnTo>
                      <a:pt x="22" y="2477"/>
                    </a:lnTo>
                    <a:lnTo>
                      <a:pt x="26" y="2473"/>
                    </a:lnTo>
                    <a:lnTo>
                      <a:pt x="28" y="2473"/>
                    </a:lnTo>
                    <a:lnTo>
                      <a:pt x="29" y="2473"/>
                    </a:lnTo>
                    <a:lnTo>
                      <a:pt x="42" y="2473"/>
                    </a:lnTo>
                    <a:lnTo>
                      <a:pt x="45" y="2473"/>
                    </a:lnTo>
                    <a:lnTo>
                      <a:pt x="46" y="2473"/>
                    </a:lnTo>
                    <a:lnTo>
                      <a:pt x="56" y="2473"/>
                    </a:lnTo>
                    <a:lnTo>
                      <a:pt x="65" y="2474"/>
                    </a:lnTo>
                    <a:lnTo>
                      <a:pt x="67" y="2473"/>
                    </a:lnTo>
                    <a:lnTo>
                      <a:pt x="72" y="2465"/>
                    </a:lnTo>
                    <a:lnTo>
                      <a:pt x="73" y="2465"/>
                    </a:lnTo>
                    <a:lnTo>
                      <a:pt x="76" y="2461"/>
                    </a:lnTo>
                    <a:lnTo>
                      <a:pt x="75" y="2461"/>
                    </a:lnTo>
                    <a:lnTo>
                      <a:pt x="71" y="2457"/>
                    </a:lnTo>
                    <a:lnTo>
                      <a:pt x="71" y="2456"/>
                    </a:lnTo>
                    <a:lnTo>
                      <a:pt x="69" y="2451"/>
                    </a:lnTo>
                    <a:lnTo>
                      <a:pt x="72" y="2448"/>
                    </a:lnTo>
                    <a:lnTo>
                      <a:pt x="80" y="2450"/>
                    </a:lnTo>
                    <a:lnTo>
                      <a:pt x="81" y="2450"/>
                    </a:lnTo>
                    <a:lnTo>
                      <a:pt x="82" y="2451"/>
                    </a:lnTo>
                    <a:close/>
                    <a:moveTo>
                      <a:pt x="173" y="2507"/>
                    </a:moveTo>
                    <a:lnTo>
                      <a:pt x="173" y="2509"/>
                    </a:lnTo>
                    <a:lnTo>
                      <a:pt x="175" y="2507"/>
                    </a:lnTo>
                    <a:lnTo>
                      <a:pt x="177" y="2507"/>
                    </a:lnTo>
                    <a:lnTo>
                      <a:pt x="182" y="2505"/>
                    </a:lnTo>
                    <a:lnTo>
                      <a:pt x="198" y="2495"/>
                    </a:lnTo>
                    <a:lnTo>
                      <a:pt x="199" y="2493"/>
                    </a:lnTo>
                    <a:lnTo>
                      <a:pt x="200" y="2492"/>
                    </a:lnTo>
                    <a:lnTo>
                      <a:pt x="200" y="2490"/>
                    </a:lnTo>
                    <a:lnTo>
                      <a:pt x="199" y="2489"/>
                    </a:lnTo>
                    <a:lnTo>
                      <a:pt x="196" y="2488"/>
                    </a:lnTo>
                    <a:lnTo>
                      <a:pt x="195" y="2488"/>
                    </a:lnTo>
                    <a:lnTo>
                      <a:pt x="195" y="2489"/>
                    </a:lnTo>
                    <a:lnTo>
                      <a:pt x="195" y="2490"/>
                    </a:lnTo>
                    <a:lnTo>
                      <a:pt x="194" y="2493"/>
                    </a:lnTo>
                    <a:lnTo>
                      <a:pt x="187" y="2495"/>
                    </a:lnTo>
                    <a:lnTo>
                      <a:pt x="186" y="2495"/>
                    </a:lnTo>
                    <a:lnTo>
                      <a:pt x="185" y="2494"/>
                    </a:lnTo>
                    <a:lnTo>
                      <a:pt x="183" y="2494"/>
                    </a:lnTo>
                    <a:lnTo>
                      <a:pt x="182" y="2478"/>
                    </a:lnTo>
                    <a:lnTo>
                      <a:pt x="183" y="2478"/>
                    </a:lnTo>
                    <a:lnTo>
                      <a:pt x="186" y="2480"/>
                    </a:lnTo>
                    <a:lnTo>
                      <a:pt x="187" y="2480"/>
                    </a:lnTo>
                    <a:lnTo>
                      <a:pt x="187" y="2481"/>
                    </a:lnTo>
                    <a:lnTo>
                      <a:pt x="190" y="2478"/>
                    </a:lnTo>
                    <a:lnTo>
                      <a:pt x="190" y="2473"/>
                    </a:lnTo>
                    <a:lnTo>
                      <a:pt x="186" y="2473"/>
                    </a:lnTo>
                    <a:lnTo>
                      <a:pt x="174" y="2473"/>
                    </a:lnTo>
                    <a:lnTo>
                      <a:pt x="166" y="2473"/>
                    </a:lnTo>
                    <a:lnTo>
                      <a:pt x="168" y="2481"/>
                    </a:lnTo>
                    <a:lnTo>
                      <a:pt x="173" y="2492"/>
                    </a:lnTo>
                    <a:lnTo>
                      <a:pt x="173" y="2505"/>
                    </a:lnTo>
                    <a:lnTo>
                      <a:pt x="173" y="2507"/>
                    </a:lnTo>
                    <a:close/>
                    <a:moveTo>
                      <a:pt x="257" y="2452"/>
                    </a:moveTo>
                    <a:lnTo>
                      <a:pt x="249" y="2452"/>
                    </a:lnTo>
                    <a:lnTo>
                      <a:pt x="247" y="2452"/>
                    </a:lnTo>
                    <a:lnTo>
                      <a:pt x="242" y="2446"/>
                    </a:lnTo>
                    <a:lnTo>
                      <a:pt x="237" y="2444"/>
                    </a:lnTo>
                    <a:lnTo>
                      <a:pt x="234" y="2443"/>
                    </a:lnTo>
                    <a:lnTo>
                      <a:pt x="233" y="2443"/>
                    </a:lnTo>
                    <a:lnTo>
                      <a:pt x="233" y="2440"/>
                    </a:lnTo>
                    <a:lnTo>
                      <a:pt x="233" y="2439"/>
                    </a:lnTo>
                    <a:lnTo>
                      <a:pt x="234" y="2438"/>
                    </a:lnTo>
                    <a:lnTo>
                      <a:pt x="238" y="2434"/>
                    </a:lnTo>
                    <a:lnTo>
                      <a:pt x="238" y="2433"/>
                    </a:lnTo>
                    <a:lnTo>
                      <a:pt x="241" y="2430"/>
                    </a:lnTo>
                    <a:lnTo>
                      <a:pt x="241" y="2429"/>
                    </a:lnTo>
                    <a:lnTo>
                      <a:pt x="244" y="2426"/>
                    </a:lnTo>
                    <a:lnTo>
                      <a:pt x="245" y="2426"/>
                    </a:lnTo>
                    <a:lnTo>
                      <a:pt x="249" y="2427"/>
                    </a:lnTo>
                    <a:lnTo>
                      <a:pt x="257" y="2435"/>
                    </a:lnTo>
                    <a:lnTo>
                      <a:pt x="258" y="2438"/>
                    </a:lnTo>
                    <a:lnTo>
                      <a:pt x="257" y="2439"/>
                    </a:lnTo>
                    <a:lnTo>
                      <a:pt x="257" y="2444"/>
                    </a:lnTo>
                    <a:lnTo>
                      <a:pt x="257" y="2448"/>
                    </a:lnTo>
                    <a:lnTo>
                      <a:pt x="257" y="2452"/>
                    </a:lnTo>
                    <a:close/>
                    <a:moveTo>
                      <a:pt x="949" y="2439"/>
                    </a:moveTo>
                    <a:lnTo>
                      <a:pt x="958" y="2454"/>
                    </a:lnTo>
                    <a:lnTo>
                      <a:pt x="957" y="2455"/>
                    </a:lnTo>
                    <a:lnTo>
                      <a:pt x="956" y="2456"/>
                    </a:lnTo>
                    <a:lnTo>
                      <a:pt x="954" y="2457"/>
                    </a:lnTo>
                    <a:lnTo>
                      <a:pt x="953" y="2456"/>
                    </a:lnTo>
                    <a:lnTo>
                      <a:pt x="952" y="2456"/>
                    </a:lnTo>
                    <a:lnTo>
                      <a:pt x="945" y="2443"/>
                    </a:lnTo>
                    <a:lnTo>
                      <a:pt x="941" y="2443"/>
                    </a:lnTo>
                    <a:lnTo>
                      <a:pt x="935" y="2438"/>
                    </a:lnTo>
                    <a:lnTo>
                      <a:pt x="927" y="2430"/>
                    </a:lnTo>
                    <a:lnTo>
                      <a:pt x="924" y="2427"/>
                    </a:lnTo>
                    <a:lnTo>
                      <a:pt x="923" y="2425"/>
                    </a:lnTo>
                    <a:lnTo>
                      <a:pt x="922" y="2422"/>
                    </a:lnTo>
                    <a:lnTo>
                      <a:pt x="920" y="2406"/>
                    </a:lnTo>
                    <a:lnTo>
                      <a:pt x="920" y="2405"/>
                    </a:lnTo>
                    <a:lnTo>
                      <a:pt x="922" y="2405"/>
                    </a:lnTo>
                    <a:lnTo>
                      <a:pt x="926" y="2405"/>
                    </a:lnTo>
                    <a:lnTo>
                      <a:pt x="928" y="2405"/>
                    </a:lnTo>
                    <a:lnTo>
                      <a:pt x="932" y="2410"/>
                    </a:lnTo>
                    <a:lnTo>
                      <a:pt x="935" y="2416"/>
                    </a:lnTo>
                    <a:lnTo>
                      <a:pt x="936" y="2417"/>
                    </a:lnTo>
                    <a:lnTo>
                      <a:pt x="939" y="2422"/>
                    </a:lnTo>
                    <a:lnTo>
                      <a:pt x="946" y="2434"/>
                    </a:lnTo>
                    <a:lnTo>
                      <a:pt x="946" y="2435"/>
                    </a:lnTo>
                    <a:lnTo>
                      <a:pt x="948" y="2437"/>
                    </a:lnTo>
                    <a:lnTo>
                      <a:pt x="949" y="2439"/>
                    </a:lnTo>
                    <a:close/>
                    <a:moveTo>
                      <a:pt x="751" y="2440"/>
                    </a:moveTo>
                    <a:lnTo>
                      <a:pt x="750" y="2440"/>
                    </a:lnTo>
                    <a:lnTo>
                      <a:pt x="737" y="2425"/>
                    </a:lnTo>
                    <a:lnTo>
                      <a:pt x="737" y="2422"/>
                    </a:lnTo>
                    <a:lnTo>
                      <a:pt x="741" y="2401"/>
                    </a:lnTo>
                    <a:lnTo>
                      <a:pt x="744" y="2400"/>
                    </a:lnTo>
                    <a:lnTo>
                      <a:pt x="746" y="2400"/>
                    </a:lnTo>
                    <a:lnTo>
                      <a:pt x="748" y="2401"/>
                    </a:lnTo>
                    <a:lnTo>
                      <a:pt x="753" y="2412"/>
                    </a:lnTo>
                    <a:lnTo>
                      <a:pt x="761" y="2426"/>
                    </a:lnTo>
                    <a:lnTo>
                      <a:pt x="759" y="2429"/>
                    </a:lnTo>
                    <a:lnTo>
                      <a:pt x="758" y="2430"/>
                    </a:lnTo>
                    <a:lnTo>
                      <a:pt x="751" y="2440"/>
                    </a:lnTo>
                    <a:close/>
                    <a:moveTo>
                      <a:pt x="64" y="2421"/>
                    </a:moveTo>
                    <a:lnTo>
                      <a:pt x="63" y="2422"/>
                    </a:lnTo>
                    <a:lnTo>
                      <a:pt x="51" y="2420"/>
                    </a:lnTo>
                    <a:lnTo>
                      <a:pt x="50" y="2420"/>
                    </a:lnTo>
                    <a:lnTo>
                      <a:pt x="48" y="2420"/>
                    </a:lnTo>
                    <a:lnTo>
                      <a:pt x="48" y="2417"/>
                    </a:lnTo>
                    <a:lnTo>
                      <a:pt x="48" y="2416"/>
                    </a:lnTo>
                    <a:lnTo>
                      <a:pt x="48" y="2410"/>
                    </a:lnTo>
                    <a:lnTo>
                      <a:pt x="50" y="2405"/>
                    </a:lnTo>
                    <a:lnTo>
                      <a:pt x="50" y="2404"/>
                    </a:lnTo>
                    <a:lnTo>
                      <a:pt x="51" y="2400"/>
                    </a:lnTo>
                    <a:lnTo>
                      <a:pt x="52" y="2399"/>
                    </a:lnTo>
                    <a:lnTo>
                      <a:pt x="52" y="2397"/>
                    </a:lnTo>
                    <a:lnTo>
                      <a:pt x="54" y="2396"/>
                    </a:lnTo>
                    <a:lnTo>
                      <a:pt x="55" y="2396"/>
                    </a:lnTo>
                    <a:lnTo>
                      <a:pt x="58" y="2396"/>
                    </a:lnTo>
                    <a:lnTo>
                      <a:pt x="67" y="2405"/>
                    </a:lnTo>
                    <a:lnTo>
                      <a:pt x="67" y="2406"/>
                    </a:lnTo>
                    <a:lnTo>
                      <a:pt x="67" y="2409"/>
                    </a:lnTo>
                    <a:lnTo>
                      <a:pt x="65" y="2416"/>
                    </a:lnTo>
                    <a:lnTo>
                      <a:pt x="65" y="2417"/>
                    </a:lnTo>
                    <a:lnTo>
                      <a:pt x="64" y="2420"/>
                    </a:lnTo>
                    <a:lnTo>
                      <a:pt x="64" y="2421"/>
                    </a:lnTo>
                    <a:close/>
                    <a:moveTo>
                      <a:pt x="100" y="2372"/>
                    </a:moveTo>
                    <a:lnTo>
                      <a:pt x="102" y="2375"/>
                    </a:lnTo>
                    <a:lnTo>
                      <a:pt x="105" y="2379"/>
                    </a:lnTo>
                    <a:lnTo>
                      <a:pt x="109" y="2376"/>
                    </a:lnTo>
                    <a:lnTo>
                      <a:pt x="110" y="2375"/>
                    </a:lnTo>
                    <a:lnTo>
                      <a:pt x="111" y="2375"/>
                    </a:lnTo>
                    <a:lnTo>
                      <a:pt x="113" y="2376"/>
                    </a:lnTo>
                    <a:lnTo>
                      <a:pt x="114" y="2378"/>
                    </a:lnTo>
                    <a:lnTo>
                      <a:pt x="111" y="2382"/>
                    </a:lnTo>
                    <a:lnTo>
                      <a:pt x="111" y="2384"/>
                    </a:lnTo>
                    <a:lnTo>
                      <a:pt x="110" y="2385"/>
                    </a:lnTo>
                    <a:lnTo>
                      <a:pt x="109" y="2388"/>
                    </a:lnTo>
                    <a:lnTo>
                      <a:pt x="102" y="2392"/>
                    </a:lnTo>
                    <a:lnTo>
                      <a:pt x="94" y="2396"/>
                    </a:lnTo>
                    <a:lnTo>
                      <a:pt x="93" y="2396"/>
                    </a:lnTo>
                    <a:lnTo>
                      <a:pt x="79" y="2389"/>
                    </a:lnTo>
                    <a:lnTo>
                      <a:pt x="77" y="2388"/>
                    </a:lnTo>
                    <a:lnTo>
                      <a:pt x="77" y="2384"/>
                    </a:lnTo>
                    <a:lnTo>
                      <a:pt x="77" y="2383"/>
                    </a:lnTo>
                    <a:lnTo>
                      <a:pt x="79" y="2382"/>
                    </a:lnTo>
                    <a:lnTo>
                      <a:pt x="82" y="2376"/>
                    </a:lnTo>
                    <a:lnTo>
                      <a:pt x="84" y="2376"/>
                    </a:lnTo>
                    <a:lnTo>
                      <a:pt x="89" y="2374"/>
                    </a:lnTo>
                    <a:lnTo>
                      <a:pt x="90" y="2374"/>
                    </a:lnTo>
                    <a:lnTo>
                      <a:pt x="94" y="2374"/>
                    </a:lnTo>
                    <a:lnTo>
                      <a:pt x="100" y="2372"/>
                    </a:lnTo>
                    <a:close/>
                    <a:moveTo>
                      <a:pt x="84" y="2355"/>
                    </a:moveTo>
                    <a:lnTo>
                      <a:pt x="82" y="2355"/>
                    </a:lnTo>
                    <a:lnTo>
                      <a:pt x="81" y="2355"/>
                    </a:lnTo>
                    <a:lnTo>
                      <a:pt x="80" y="2355"/>
                    </a:lnTo>
                    <a:lnTo>
                      <a:pt x="79" y="2354"/>
                    </a:lnTo>
                    <a:lnTo>
                      <a:pt x="81" y="2345"/>
                    </a:lnTo>
                    <a:lnTo>
                      <a:pt x="82" y="2336"/>
                    </a:lnTo>
                    <a:lnTo>
                      <a:pt x="88" y="2333"/>
                    </a:lnTo>
                    <a:lnTo>
                      <a:pt x="90" y="2332"/>
                    </a:lnTo>
                    <a:lnTo>
                      <a:pt x="93" y="2332"/>
                    </a:lnTo>
                    <a:lnTo>
                      <a:pt x="94" y="2332"/>
                    </a:lnTo>
                    <a:lnTo>
                      <a:pt x="94" y="2334"/>
                    </a:lnTo>
                    <a:lnTo>
                      <a:pt x="96" y="2337"/>
                    </a:lnTo>
                    <a:lnTo>
                      <a:pt x="97" y="2340"/>
                    </a:lnTo>
                    <a:lnTo>
                      <a:pt x="97" y="2341"/>
                    </a:lnTo>
                    <a:lnTo>
                      <a:pt x="94" y="2348"/>
                    </a:lnTo>
                    <a:lnTo>
                      <a:pt x="89" y="2353"/>
                    </a:lnTo>
                    <a:lnTo>
                      <a:pt x="86" y="2355"/>
                    </a:lnTo>
                    <a:lnTo>
                      <a:pt x="84" y="2355"/>
                    </a:lnTo>
                    <a:close/>
                    <a:moveTo>
                      <a:pt x="166" y="2324"/>
                    </a:moveTo>
                    <a:lnTo>
                      <a:pt x="165" y="2325"/>
                    </a:lnTo>
                    <a:lnTo>
                      <a:pt x="162" y="2320"/>
                    </a:lnTo>
                    <a:lnTo>
                      <a:pt x="162" y="2319"/>
                    </a:lnTo>
                    <a:lnTo>
                      <a:pt x="162" y="2317"/>
                    </a:lnTo>
                    <a:lnTo>
                      <a:pt x="165" y="2319"/>
                    </a:lnTo>
                    <a:lnTo>
                      <a:pt x="165" y="2320"/>
                    </a:lnTo>
                    <a:lnTo>
                      <a:pt x="165" y="2321"/>
                    </a:lnTo>
                    <a:lnTo>
                      <a:pt x="166" y="2324"/>
                    </a:lnTo>
                    <a:close/>
                    <a:moveTo>
                      <a:pt x="168" y="2310"/>
                    </a:moveTo>
                    <a:lnTo>
                      <a:pt x="164" y="2310"/>
                    </a:lnTo>
                    <a:lnTo>
                      <a:pt x="162" y="2310"/>
                    </a:lnTo>
                    <a:lnTo>
                      <a:pt x="162" y="2308"/>
                    </a:lnTo>
                    <a:lnTo>
                      <a:pt x="161" y="2306"/>
                    </a:lnTo>
                    <a:lnTo>
                      <a:pt x="161" y="2303"/>
                    </a:lnTo>
                    <a:lnTo>
                      <a:pt x="162" y="2303"/>
                    </a:lnTo>
                    <a:lnTo>
                      <a:pt x="164" y="2304"/>
                    </a:lnTo>
                    <a:lnTo>
                      <a:pt x="168" y="2307"/>
                    </a:lnTo>
                    <a:lnTo>
                      <a:pt x="168" y="2310"/>
                    </a:lnTo>
                    <a:close/>
                    <a:moveTo>
                      <a:pt x="753" y="2353"/>
                    </a:moveTo>
                    <a:lnTo>
                      <a:pt x="753" y="2363"/>
                    </a:lnTo>
                    <a:lnTo>
                      <a:pt x="751" y="2365"/>
                    </a:lnTo>
                    <a:lnTo>
                      <a:pt x="749" y="2376"/>
                    </a:lnTo>
                    <a:lnTo>
                      <a:pt x="746" y="2376"/>
                    </a:lnTo>
                    <a:lnTo>
                      <a:pt x="746" y="2375"/>
                    </a:lnTo>
                    <a:lnTo>
                      <a:pt x="742" y="2374"/>
                    </a:lnTo>
                    <a:lnTo>
                      <a:pt x="740" y="2372"/>
                    </a:lnTo>
                    <a:lnTo>
                      <a:pt x="738" y="2371"/>
                    </a:lnTo>
                    <a:lnTo>
                      <a:pt x="737" y="2370"/>
                    </a:lnTo>
                    <a:lnTo>
                      <a:pt x="736" y="2368"/>
                    </a:lnTo>
                    <a:lnTo>
                      <a:pt x="736" y="2370"/>
                    </a:lnTo>
                    <a:lnTo>
                      <a:pt x="733" y="2370"/>
                    </a:lnTo>
                    <a:lnTo>
                      <a:pt x="730" y="2371"/>
                    </a:lnTo>
                    <a:lnTo>
                      <a:pt x="729" y="2378"/>
                    </a:lnTo>
                    <a:lnTo>
                      <a:pt x="729" y="2380"/>
                    </a:lnTo>
                    <a:lnTo>
                      <a:pt x="730" y="2383"/>
                    </a:lnTo>
                    <a:lnTo>
                      <a:pt x="730" y="2384"/>
                    </a:lnTo>
                    <a:lnTo>
                      <a:pt x="729" y="2384"/>
                    </a:lnTo>
                    <a:lnTo>
                      <a:pt x="721" y="2382"/>
                    </a:lnTo>
                    <a:lnTo>
                      <a:pt x="720" y="2380"/>
                    </a:lnTo>
                    <a:lnTo>
                      <a:pt x="719" y="2375"/>
                    </a:lnTo>
                    <a:lnTo>
                      <a:pt x="720" y="2375"/>
                    </a:lnTo>
                    <a:lnTo>
                      <a:pt x="723" y="2366"/>
                    </a:lnTo>
                    <a:lnTo>
                      <a:pt x="719" y="2353"/>
                    </a:lnTo>
                    <a:lnTo>
                      <a:pt x="717" y="2353"/>
                    </a:lnTo>
                    <a:lnTo>
                      <a:pt x="716" y="2353"/>
                    </a:lnTo>
                    <a:lnTo>
                      <a:pt x="713" y="2350"/>
                    </a:lnTo>
                    <a:lnTo>
                      <a:pt x="713" y="2348"/>
                    </a:lnTo>
                    <a:lnTo>
                      <a:pt x="713" y="2342"/>
                    </a:lnTo>
                    <a:lnTo>
                      <a:pt x="717" y="2334"/>
                    </a:lnTo>
                    <a:lnTo>
                      <a:pt x="723" y="2325"/>
                    </a:lnTo>
                    <a:lnTo>
                      <a:pt x="725" y="2323"/>
                    </a:lnTo>
                    <a:lnTo>
                      <a:pt x="727" y="2319"/>
                    </a:lnTo>
                    <a:lnTo>
                      <a:pt x="727" y="2296"/>
                    </a:lnTo>
                    <a:lnTo>
                      <a:pt x="727" y="2291"/>
                    </a:lnTo>
                    <a:lnTo>
                      <a:pt x="725" y="2282"/>
                    </a:lnTo>
                    <a:lnTo>
                      <a:pt x="727" y="2282"/>
                    </a:lnTo>
                    <a:lnTo>
                      <a:pt x="728" y="2282"/>
                    </a:lnTo>
                    <a:lnTo>
                      <a:pt x="729" y="2287"/>
                    </a:lnTo>
                    <a:lnTo>
                      <a:pt x="738" y="2303"/>
                    </a:lnTo>
                    <a:lnTo>
                      <a:pt x="740" y="2304"/>
                    </a:lnTo>
                    <a:lnTo>
                      <a:pt x="744" y="2311"/>
                    </a:lnTo>
                    <a:lnTo>
                      <a:pt x="746" y="2327"/>
                    </a:lnTo>
                    <a:lnTo>
                      <a:pt x="749" y="2346"/>
                    </a:lnTo>
                    <a:lnTo>
                      <a:pt x="753" y="2350"/>
                    </a:lnTo>
                    <a:lnTo>
                      <a:pt x="753" y="2353"/>
                    </a:lnTo>
                    <a:close/>
                    <a:moveTo>
                      <a:pt x="113" y="2287"/>
                    </a:moveTo>
                    <a:lnTo>
                      <a:pt x="114" y="2290"/>
                    </a:lnTo>
                    <a:lnTo>
                      <a:pt x="124" y="2290"/>
                    </a:lnTo>
                    <a:lnTo>
                      <a:pt x="137" y="2291"/>
                    </a:lnTo>
                    <a:lnTo>
                      <a:pt x="139" y="2291"/>
                    </a:lnTo>
                    <a:lnTo>
                      <a:pt x="143" y="2296"/>
                    </a:lnTo>
                    <a:lnTo>
                      <a:pt x="145" y="2300"/>
                    </a:lnTo>
                    <a:lnTo>
                      <a:pt x="149" y="2315"/>
                    </a:lnTo>
                    <a:lnTo>
                      <a:pt x="152" y="2316"/>
                    </a:lnTo>
                    <a:lnTo>
                      <a:pt x="154" y="2317"/>
                    </a:lnTo>
                    <a:lnTo>
                      <a:pt x="156" y="2320"/>
                    </a:lnTo>
                    <a:lnTo>
                      <a:pt x="164" y="2332"/>
                    </a:lnTo>
                    <a:lnTo>
                      <a:pt x="164" y="2333"/>
                    </a:lnTo>
                    <a:lnTo>
                      <a:pt x="161" y="2337"/>
                    </a:lnTo>
                    <a:lnTo>
                      <a:pt x="160" y="2338"/>
                    </a:lnTo>
                    <a:lnTo>
                      <a:pt x="158" y="2340"/>
                    </a:lnTo>
                    <a:lnTo>
                      <a:pt x="154" y="2341"/>
                    </a:lnTo>
                    <a:lnTo>
                      <a:pt x="136" y="2348"/>
                    </a:lnTo>
                    <a:lnTo>
                      <a:pt x="135" y="2348"/>
                    </a:lnTo>
                    <a:lnTo>
                      <a:pt x="134" y="2348"/>
                    </a:lnTo>
                    <a:lnTo>
                      <a:pt x="132" y="2346"/>
                    </a:lnTo>
                    <a:lnTo>
                      <a:pt x="126" y="2345"/>
                    </a:lnTo>
                    <a:lnTo>
                      <a:pt x="124" y="2346"/>
                    </a:lnTo>
                    <a:lnTo>
                      <a:pt x="109" y="2353"/>
                    </a:lnTo>
                    <a:lnTo>
                      <a:pt x="107" y="2353"/>
                    </a:lnTo>
                    <a:lnTo>
                      <a:pt x="103" y="2348"/>
                    </a:lnTo>
                    <a:lnTo>
                      <a:pt x="98" y="2342"/>
                    </a:lnTo>
                    <a:lnTo>
                      <a:pt x="98" y="2341"/>
                    </a:lnTo>
                    <a:lnTo>
                      <a:pt x="98" y="2340"/>
                    </a:lnTo>
                    <a:lnTo>
                      <a:pt x="97" y="2337"/>
                    </a:lnTo>
                    <a:lnTo>
                      <a:pt x="97" y="2333"/>
                    </a:lnTo>
                    <a:lnTo>
                      <a:pt x="101" y="2330"/>
                    </a:lnTo>
                    <a:lnTo>
                      <a:pt x="105" y="2329"/>
                    </a:lnTo>
                    <a:lnTo>
                      <a:pt x="107" y="2328"/>
                    </a:lnTo>
                    <a:lnTo>
                      <a:pt x="110" y="2327"/>
                    </a:lnTo>
                    <a:lnTo>
                      <a:pt x="113" y="2328"/>
                    </a:lnTo>
                    <a:lnTo>
                      <a:pt x="114" y="2328"/>
                    </a:lnTo>
                    <a:lnTo>
                      <a:pt x="119" y="2327"/>
                    </a:lnTo>
                    <a:lnTo>
                      <a:pt x="118" y="2324"/>
                    </a:lnTo>
                    <a:lnTo>
                      <a:pt x="110" y="2321"/>
                    </a:lnTo>
                    <a:lnTo>
                      <a:pt x="105" y="2319"/>
                    </a:lnTo>
                    <a:lnTo>
                      <a:pt x="96" y="2321"/>
                    </a:lnTo>
                    <a:lnTo>
                      <a:pt x="89" y="2324"/>
                    </a:lnTo>
                    <a:lnTo>
                      <a:pt x="67" y="2324"/>
                    </a:lnTo>
                    <a:lnTo>
                      <a:pt x="65" y="2324"/>
                    </a:lnTo>
                    <a:lnTo>
                      <a:pt x="63" y="2324"/>
                    </a:lnTo>
                    <a:lnTo>
                      <a:pt x="62" y="2324"/>
                    </a:lnTo>
                    <a:lnTo>
                      <a:pt x="59" y="2324"/>
                    </a:lnTo>
                    <a:lnTo>
                      <a:pt x="50" y="2320"/>
                    </a:lnTo>
                    <a:lnTo>
                      <a:pt x="48" y="2319"/>
                    </a:lnTo>
                    <a:lnTo>
                      <a:pt x="50" y="2319"/>
                    </a:lnTo>
                    <a:lnTo>
                      <a:pt x="59" y="2316"/>
                    </a:lnTo>
                    <a:lnTo>
                      <a:pt x="73" y="2313"/>
                    </a:lnTo>
                    <a:lnTo>
                      <a:pt x="85" y="2313"/>
                    </a:lnTo>
                    <a:lnTo>
                      <a:pt x="98" y="2313"/>
                    </a:lnTo>
                    <a:lnTo>
                      <a:pt x="101" y="2313"/>
                    </a:lnTo>
                    <a:lnTo>
                      <a:pt x="105" y="2313"/>
                    </a:lnTo>
                    <a:lnTo>
                      <a:pt x="111" y="2313"/>
                    </a:lnTo>
                    <a:lnTo>
                      <a:pt x="124" y="2307"/>
                    </a:lnTo>
                    <a:lnTo>
                      <a:pt x="124" y="2306"/>
                    </a:lnTo>
                    <a:lnTo>
                      <a:pt x="120" y="2300"/>
                    </a:lnTo>
                    <a:lnTo>
                      <a:pt x="119" y="2300"/>
                    </a:lnTo>
                    <a:lnTo>
                      <a:pt x="115" y="2300"/>
                    </a:lnTo>
                    <a:lnTo>
                      <a:pt x="109" y="2303"/>
                    </a:lnTo>
                    <a:lnTo>
                      <a:pt x="109" y="2304"/>
                    </a:lnTo>
                    <a:lnTo>
                      <a:pt x="107" y="2306"/>
                    </a:lnTo>
                    <a:lnTo>
                      <a:pt x="105" y="2306"/>
                    </a:lnTo>
                    <a:lnTo>
                      <a:pt x="103" y="2306"/>
                    </a:lnTo>
                    <a:lnTo>
                      <a:pt x="101" y="2306"/>
                    </a:lnTo>
                    <a:lnTo>
                      <a:pt x="98" y="2306"/>
                    </a:lnTo>
                    <a:lnTo>
                      <a:pt x="96" y="2304"/>
                    </a:lnTo>
                    <a:lnTo>
                      <a:pt x="97" y="2294"/>
                    </a:lnTo>
                    <a:lnTo>
                      <a:pt x="98" y="2293"/>
                    </a:lnTo>
                    <a:lnTo>
                      <a:pt x="98" y="2289"/>
                    </a:lnTo>
                    <a:lnTo>
                      <a:pt x="100" y="2287"/>
                    </a:lnTo>
                    <a:lnTo>
                      <a:pt x="102" y="2286"/>
                    </a:lnTo>
                    <a:lnTo>
                      <a:pt x="103" y="2285"/>
                    </a:lnTo>
                    <a:lnTo>
                      <a:pt x="107" y="2279"/>
                    </a:lnTo>
                    <a:lnTo>
                      <a:pt x="109" y="2279"/>
                    </a:lnTo>
                    <a:lnTo>
                      <a:pt x="109" y="2277"/>
                    </a:lnTo>
                    <a:lnTo>
                      <a:pt x="107" y="2276"/>
                    </a:lnTo>
                    <a:lnTo>
                      <a:pt x="107" y="2274"/>
                    </a:lnTo>
                    <a:lnTo>
                      <a:pt x="107" y="2273"/>
                    </a:lnTo>
                    <a:lnTo>
                      <a:pt x="111" y="2266"/>
                    </a:lnTo>
                    <a:lnTo>
                      <a:pt x="113" y="2268"/>
                    </a:lnTo>
                    <a:lnTo>
                      <a:pt x="115" y="2270"/>
                    </a:lnTo>
                    <a:lnTo>
                      <a:pt x="115" y="2272"/>
                    </a:lnTo>
                    <a:lnTo>
                      <a:pt x="117" y="2274"/>
                    </a:lnTo>
                    <a:lnTo>
                      <a:pt x="117" y="2276"/>
                    </a:lnTo>
                    <a:lnTo>
                      <a:pt x="118" y="2281"/>
                    </a:lnTo>
                    <a:lnTo>
                      <a:pt x="118" y="2282"/>
                    </a:lnTo>
                    <a:lnTo>
                      <a:pt x="117" y="2283"/>
                    </a:lnTo>
                    <a:lnTo>
                      <a:pt x="113" y="2287"/>
                    </a:lnTo>
                    <a:close/>
                    <a:moveTo>
                      <a:pt x="103" y="2262"/>
                    </a:moveTo>
                    <a:lnTo>
                      <a:pt x="100" y="2268"/>
                    </a:lnTo>
                    <a:lnTo>
                      <a:pt x="97" y="2272"/>
                    </a:lnTo>
                    <a:lnTo>
                      <a:pt x="96" y="2276"/>
                    </a:lnTo>
                    <a:lnTo>
                      <a:pt x="97" y="2276"/>
                    </a:lnTo>
                    <a:lnTo>
                      <a:pt x="100" y="2273"/>
                    </a:lnTo>
                    <a:lnTo>
                      <a:pt x="101" y="2272"/>
                    </a:lnTo>
                    <a:lnTo>
                      <a:pt x="101" y="2273"/>
                    </a:lnTo>
                    <a:lnTo>
                      <a:pt x="97" y="2281"/>
                    </a:lnTo>
                    <a:lnTo>
                      <a:pt x="93" y="2285"/>
                    </a:lnTo>
                    <a:lnTo>
                      <a:pt x="81" y="2290"/>
                    </a:lnTo>
                    <a:lnTo>
                      <a:pt x="77" y="2296"/>
                    </a:lnTo>
                    <a:lnTo>
                      <a:pt x="76" y="2298"/>
                    </a:lnTo>
                    <a:lnTo>
                      <a:pt x="75" y="2298"/>
                    </a:lnTo>
                    <a:lnTo>
                      <a:pt x="68" y="2298"/>
                    </a:lnTo>
                    <a:lnTo>
                      <a:pt x="67" y="2298"/>
                    </a:lnTo>
                    <a:lnTo>
                      <a:pt x="64" y="2298"/>
                    </a:lnTo>
                    <a:lnTo>
                      <a:pt x="62" y="2298"/>
                    </a:lnTo>
                    <a:lnTo>
                      <a:pt x="52" y="2295"/>
                    </a:lnTo>
                    <a:lnTo>
                      <a:pt x="46" y="2295"/>
                    </a:lnTo>
                    <a:lnTo>
                      <a:pt x="46" y="2282"/>
                    </a:lnTo>
                    <a:lnTo>
                      <a:pt x="46" y="2279"/>
                    </a:lnTo>
                    <a:lnTo>
                      <a:pt x="35" y="2282"/>
                    </a:lnTo>
                    <a:lnTo>
                      <a:pt x="33" y="2286"/>
                    </a:lnTo>
                    <a:lnTo>
                      <a:pt x="29" y="2291"/>
                    </a:lnTo>
                    <a:lnTo>
                      <a:pt x="28" y="2293"/>
                    </a:lnTo>
                    <a:lnTo>
                      <a:pt x="16" y="2296"/>
                    </a:lnTo>
                    <a:lnTo>
                      <a:pt x="7" y="2295"/>
                    </a:lnTo>
                    <a:lnTo>
                      <a:pt x="4" y="2295"/>
                    </a:lnTo>
                    <a:lnTo>
                      <a:pt x="4" y="2291"/>
                    </a:lnTo>
                    <a:lnTo>
                      <a:pt x="5" y="2286"/>
                    </a:lnTo>
                    <a:lnTo>
                      <a:pt x="14" y="2276"/>
                    </a:lnTo>
                    <a:lnTo>
                      <a:pt x="25" y="2266"/>
                    </a:lnTo>
                    <a:lnTo>
                      <a:pt x="29" y="2265"/>
                    </a:lnTo>
                    <a:lnTo>
                      <a:pt x="30" y="2265"/>
                    </a:lnTo>
                    <a:lnTo>
                      <a:pt x="37" y="2265"/>
                    </a:lnTo>
                    <a:lnTo>
                      <a:pt x="39" y="2266"/>
                    </a:lnTo>
                    <a:lnTo>
                      <a:pt x="42" y="2265"/>
                    </a:lnTo>
                    <a:lnTo>
                      <a:pt x="46" y="2264"/>
                    </a:lnTo>
                    <a:lnTo>
                      <a:pt x="55" y="2262"/>
                    </a:lnTo>
                    <a:lnTo>
                      <a:pt x="63" y="2261"/>
                    </a:lnTo>
                    <a:lnTo>
                      <a:pt x="65" y="2264"/>
                    </a:lnTo>
                    <a:lnTo>
                      <a:pt x="71" y="2260"/>
                    </a:lnTo>
                    <a:lnTo>
                      <a:pt x="81" y="2258"/>
                    </a:lnTo>
                    <a:lnTo>
                      <a:pt x="90" y="2258"/>
                    </a:lnTo>
                    <a:lnTo>
                      <a:pt x="101" y="2257"/>
                    </a:lnTo>
                    <a:lnTo>
                      <a:pt x="105" y="2260"/>
                    </a:lnTo>
                    <a:lnTo>
                      <a:pt x="103" y="2262"/>
                    </a:lnTo>
                    <a:close/>
                    <a:moveTo>
                      <a:pt x="169" y="2248"/>
                    </a:moveTo>
                    <a:lnTo>
                      <a:pt x="175" y="2251"/>
                    </a:lnTo>
                    <a:lnTo>
                      <a:pt x="177" y="2252"/>
                    </a:lnTo>
                    <a:lnTo>
                      <a:pt x="181" y="2255"/>
                    </a:lnTo>
                    <a:lnTo>
                      <a:pt x="182" y="2256"/>
                    </a:lnTo>
                    <a:lnTo>
                      <a:pt x="174" y="2264"/>
                    </a:lnTo>
                    <a:lnTo>
                      <a:pt x="173" y="2264"/>
                    </a:lnTo>
                    <a:lnTo>
                      <a:pt x="172" y="2265"/>
                    </a:lnTo>
                    <a:lnTo>
                      <a:pt x="166" y="2266"/>
                    </a:lnTo>
                    <a:lnTo>
                      <a:pt x="162" y="2266"/>
                    </a:lnTo>
                    <a:lnTo>
                      <a:pt x="161" y="2266"/>
                    </a:lnTo>
                    <a:lnTo>
                      <a:pt x="158" y="2266"/>
                    </a:lnTo>
                    <a:lnTo>
                      <a:pt x="158" y="2265"/>
                    </a:lnTo>
                    <a:lnTo>
                      <a:pt x="157" y="2264"/>
                    </a:lnTo>
                    <a:lnTo>
                      <a:pt x="156" y="2262"/>
                    </a:lnTo>
                    <a:lnTo>
                      <a:pt x="160" y="2262"/>
                    </a:lnTo>
                    <a:lnTo>
                      <a:pt x="162" y="2260"/>
                    </a:lnTo>
                    <a:lnTo>
                      <a:pt x="157" y="2256"/>
                    </a:lnTo>
                    <a:lnTo>
                      <a:pt x="156" y="2255"/>
                    </a:lnTo>
                    <a:lnTo>
                      <a:pt x="149" y="2253"/>
                    </a:lnTo>
                    <a:lnTo>
                      <a:pt x="145" y="2255"/>
                    </a:lnTo>
                    <a:lnTo>
                      <a:pt x="141" y="2255"/>
                    </a:lnTo>
                    <a:lnTo>
                      <a:pt x="140" y="2255"/>
                    </a:lnTo>
                    <a:lnTo>
                      <a:pt x="135" y="2258"/>
                    </a:lnTo>
                    <a:lnTo>
                      <a:pt x="110" y="2249"/>
                    </a:lnTo>
                    <a:lnTo>
                      <a:pt x="109" y="2249"/>
                    </a:lnTo>
                    <a:lnTo>
                      <a:pt x="110" y="2248"/>
                    </a:lnTo>
                    <a:lnTo>
                      <a:pt x="111" y="2248"/>
                    </a:lnTo>
                    <a:lnTo>
                      <a:pt x="117" y="2247"/>
                    </a:lnTo>
                    <a:lnTo>
                      <a:pt x="118" y="2247"/>
                    </a:lnTo>
                    <a:lnTo>
                      <a:pt x="126" y="2248"/>
                    </a:lnTo>
                    <a:lnTo>
                      <a:pt x="128" y="2249"/>
                    </a:lnTo>
                    <a:lnTo>
                      <a:pt x="130" y="2249"/>
                    </a:lnTo>
                    <a:lnTo>
                      <a:pt x="131" y="2249"/>
                    </a:lnTo>
                    <a:lnTo>
                      <a:pt x="145" y="2251"/>
                    </a:lnTo>
                    <a:lnTo>
                      <a:pt x="148" y="2251"/>
                    </a:lnTo>
                    <a:lnTo>
                      <a:pt x="149" y="2249"/>
                    </a:lnTo>
                    <a:lnTo>
                      <a:pt x="151" y="2248"/>
                    </a:lnTo>
                    <a:lnTo>
                      <a:pt x="154" y="2247"/>
                    </a:lnTo>
                    <a:lnTo>
                      <a:pt x="157" y="2247"/>
                    </a:lnTo>
                    <a:lnTo>
                      <a:pt x="160" y="2245"/>
                    </a:lnTo>
                    <a:lnTo>
                      <a:pt x="164" y="2247"/>
                    </a:lnTo>
                    <a:lnTo>
                      <a:pt x="169" y="2248"/>
                    </a:lnTo>
                    <a:close/>
                    <a:moveTo>
                      <a:pt x="234" y="2226"/>
                    </a:moveTo>
                    <a:lnTo>
                      <a:pt x="237" y="2227"/>
                    </a:lnTo>
                    <a:lnTo>
                      <a:pt x="240" y="2227"/>
                    </a:lnTo>
                    <a:lnTo>
                      <a:pt x="241" y="2227"/>
                    </a:lnTo>
                    <a:lnTo>
                      <a:pt x="245" y="2234"/>
                    </a:lnTo>
                    <a:lnTo>
                      <a:pt x="245" y="2235"/>
                    </a:lnTo>
                    <a:lnTo>
                      <a:pt x="245" y="2236"/>
                    </a:lnTo>
                    <a:lnTo>
                      <a:pt x="245" y="2240"/>
                    </a:lnTo>
                    <a:lnTo>
                      <a:pt x="244" y="2244"/>
                    </a:lnTo>
                    <a:lnTo>
                      <a:pt x="244" y="2245"/>
                    </a:lnTo>
                    <a:lnTo>
                      <a:pt x="242" y="2247"/>
                    </a:lnTo>
                    <a:lnTo>
                      <a:pt x="238" y="2247"/>
                    </a:lnTo>
                    <a:lnTo>
                      <a:pt x="236" y="2245"/>
                    </a:lnTo>
                    <a:lnTo>
                      <a:pt x="234" y="2245"/>
                    </a:lnTo>
                    <a:lnTo>
                      <a:pt x="232" y="2245"/>
                    </a:lnTo>
                    <a:lnTo>
                      <a:pt x="224" y="2247"/>
                    </a:lnTo>
                    <a:lnTo>
                      <a:pt x="217" y="2248"/>
                    </a:lnTo>
                    <a:lnTo>
                      <a:pt x="216" y="2249"/>
                    </a:lnTo>
                    <a:lnTo>
                      <a:pt x="215" y="2251"/>
                    </a:lnTo>
                    <a:lnTo>
                      <a:pt x="204" y="2252"/>
                    </a:lnTo>
                    <a:lnTo>
                      <a:pt x="203" y="2252"/>
                    </a:lnTo>
                    <a:lnTo>
                      <a:pt x="202" y="2252"/>
                    </a:lnTo>
                    <a:lnTo>
                      <a:pt x="186" y="2245"/>
                    </a:lnTo>
                    <a:lnTo>
                      <a:pt x="179" y="2243"/>
                    </a:lnTo>
                    <a:lnTo>
                      <a:pt x="177" y="2241"/>
                    </a:lnTo>
                    <a:lnTo>
                      <a:pt x="177" y="2240"/>
                    </a:lnTo>
                    <a:lnTo>
                      <a:pt x="185" y="2235"/>
                    </a:lnTo>
                    <a:lnTo>
                      <a:pt x="187" y="2234"/>
                    </a:lnTo>
                    <a:lnTo>
                      <a:pt x="199" y="2232"/>
                    </a:lnTo>
                    <a:lnTo>
                      <a:pt x="208" y="2228"/>
                    </a:lnTo>
                    <a:lnTo>
                      <a:pt x="216" y="2226"/>
                    </a:lnTo>
                    <a:lnTo>
                      <a:pt x="219" y="2219"/>
                    </a:lnTo>
                    <a:lnTo>
                      <a:pt x="224" y="2213"/>
                    </a:lnTo>
                    <a:lnTo>
                      <a:pt x="229" y="2217"/>
                    </a:lnTo>
                    <a:lnTo>
                      <a:pt x="232" y="2218"/>
                    </a:lnTo>
                    <a:lnTo>
                      <a:pt x="234" y="2226"/>
                    </a:lnTo>
                    <a:close/>
                    <a:moveTo>
                      <a:pt x="143" y="2211"/>
                    </a:moveTo>
                    <a:lnTo>
                      <a:pt x="143" y="2213"/>
                    </a:lnTo>
                    <a:lnTo>
                      <a:pt x="147" y="2211"/>
                    </a:lnTo>
                    <a:lnTo>
                      <a:pt x="154" y="2211"/>
                    </a:lnTo>
                    <a:lnTo>
                      <a:pt x="162" y="2213"/>
                    </a:lnTo>
                    <a:lnTo>
                      <a:pt x="164" y="2214"/>
                    </a:lnTo>
                    <a:lnTo>
                      <a:pt x="164" y="2215"/>
                    </a:lnTo>
                    <a:lnTo>
                      <a:pt x="162" y="2218"/>
                    </a:lnTo>
                    <a:lnTo>
                      <a:pt x="161" y="2222"/>
                    </a:lnTo>
                    <a:lnTo>
                      <a:pt x="158" y="2224"/>
                    </a:lnTo>
                    <a:lnTo>
                      <a:pt x="156" y="2228"/>
                    </a:lnTo>
                    <a:lnTo>
                      <a:pt x="149" y="2230"/>
                    </a:lnTo>
                    <a:lnTo>
                      <a:pt x="144" y="2231"/>
                    </a:lnTo>
                    <a:lnTo>
                      <a:pt x="141" y="2230"/>
                    </a:lnTo>
                    <a:lnTo>
                      <a:pt x="140" y="2228"/>
                    </a:lnTo>
                    <a:lnTo>
                      <a:pt x="139" y="2221"/>
                    </a:lnTo>
                    <a:lnTo>
                      <a:pt x="135" y="2219"/>
                    </a:lnTo>
                    <a:lnTo>
                      <a:pt x="132" y="2218"/>
                    </a:lnTo>
                    <a:lnTo>
                      <a:pt x="128" y="2214"/>
                    </a:lnTo>
                    <a:lnTo>
                      <a:pt x="128" y="2213"/>
                    </a:lnTo>
                    <a:lnTo>
                      <a:pt x="136" y="2204"/>
                    </a:lnTo>
                    <a:lnTo>
                      <a:pt x="139" y="2204"/>
                    </a:lnTo>
                    <a:lnTo>
                      <a:pt x="143" y="2207"/>
                    </a:lnTo>
                    <a:lnTo>
                      <a:pt x="143" y="2211"/>
                    </a:lnTo>
                    <a:close/>
                    <a:moveTo>
                      <a:pt x="119" y="2223"/>
                    </a:moveTo>
                    <a:lnTo>
                      <a:pt x="118" y="2226"/>
                    </a:lnTo>
                    <a:lnTo>
                      <a:pt x="117" y="2226"/>
                    </a:lnTo>
                    <a:lnTo>
                      <a:pt x="117" y="2227"/>
                    </a:lnTo>
                    <a:lnTo>
                      <a:pt x="105" y="2227"/>
                    </a:lnTo>
                    <a:lnTo>
                      <a:pt x="105" y="2226"/>
                    </a:lnTo>
                    <a:lnTo>
                      <a:pt x="103" y="2224"/>
                    </a:lnTo>
                    <a:lnTo>
                      <a:pt x="100" y="2226"/>
                    </a:lnTo>
                    <a:lnTo>
                      <a:pt x="93" y="2226"/>
                    </a:lnTo>
                    <a:lnTo>
                      <a:pt x="92" y="2227"/>
                    </a:lnTo>
                    <a:lnTo>
                      <a:pt x="89" y="2228"/>
                    </a:lnTo>
                    <a:lnTo>
                      <a:pt x="89" y="2231"/>
                    </a:lnTo>
                    <a:lnTo>
                      <a:pt x="88" y="2231"/>
                    </a:lnTo>
                    <a:lnTo>
                      <a:pt x="88" y="2228"/>
                    </a:lnTo>
                    <a:lnTo>
                      <a:pt x="88" y="2227"/>
                    </a:lnTo>
                    <a:lnTo>
                      <a:pt x="90" y="2224"/>
                    </a:lnTo>
                    <a:lnTo>
                      <a:pt x="93" y="2222"/>
                    </a:lnTo>
                    <a:lnTo>
                      <a:pt x="97" y="2219"/>
                    </a:lnTo>
                    <a:lnTo>
                      <a:pt x="101" y="2217"/>
                    </a:lnTo>
                    <a:lnTo>
                      <a:pt x="107" y="2207"/>
                    </a:lnTo>
                    <a:lnTo>
                      <a:pt x="109" y="2205"/>
                    </a:lnTo>
                    <a:lnTo>
                      <a:pt x="114" y="2197"/>
                    </a:lnTo>
                    <a:lnTo>
                      <a:pt x="115" y="2197"/>
                    </a:lnTo>
                    <a:lnTo>
                      <a:pt x="117" y="2196"/>
                    </a:lnTo>
                    <a:lnTo>
                      <a:pt x="117" y="2197"/>
                    </a:lnTo>
                    <a:lnTo>
                      <a:pt x="118" y="2197"/>
                    </a:lnTo>
                    <a:lnTo>
                      <a:pt x="123" y="2202"/>
                    </a:lnTo>
                    <a:lnTo>
                      <a:pt x="124" y="2204"/>
                    </a:lnTo>
                    <a:lnTo>
                      <a:pt x="120" y="2207"/>
                    </a:lnTo>
                    <a:lnTo>
                      <a:pt x="122" y="2214"/>
                    </a:lnTo>
                    <a:lnTo>
                      <a:pt x="119" y="2222"/>
                    </a:lnTo>
                    <a:lnTo>
                      <a:pt x="119" y="2223"/>
                    </a:lnTo>
                    <a:close/>
                    <a:moveTo>
                      <a:pt x="212" y="2190"/>
                    </a:moveTo>
                    <a:lnTo>
                      <a:pt x="211" y="2197"/>
                    </a:lnTo>
                    <a:lnTo>
                      <a:pt x="209" y="2202"/>
                    </a:lnTo>
                    <a:lnTo>
                      <a:pt x="209" y="2205"/>
                    </a:lnTo>
                    <a:lnTo>
                      <a:pt x="211" y="2206"/>
                    </a:lnTo>
                    <a:lnTo>
                      <a:pt x="216" y="2213"/>
                    </a:lnTo>
                    <a:lnTo>
                      <a:pt x="215" y="2217"/>
                    </a:lnTo>
                    <a:lnTo>
                      <a:pt x="213" y="2219"/>
                    </a:lnTo>
                    <a:lnTo>
                      <a:pt x="206" y="2223"/>
                    </a:lnTo>
                    <a:lnTo>
                      <a:pt x="194" y="2227"/>
                    </a:lnTo>
                    <a:lnTo>
                      <a:pt x="192" y="2227"/>
                    </a:lnTo>
                    <a:lnTo>
                      <a:pt x="189" y="2227"/>
                    </a:lnTo>
                    <a:lnTo>
                      <a:pt x="185" y="2226"/>
                    </a:lnTo>
                    <a:lnTo>
                      <a:pt x="175" y="2234"/>
                    </a:lnTo>
                    <a:lnTo>
                      <a:pt x="169" y="2235"/>
                    </a:lnTo>
                    <a:lnTo>
                      <a:pt x="158" y="2238"/>
                    </a:lnTo>
                    <a:lnTo>
                      <a:pt x="149" y="2238"/>
                    </a:lnTo>
                    <a:lnTo>
                      <a:pt x="148" y="2235"/>
                    </a:lnTo>
                    <a:lnTo>
                      <a:pt x="152" y="2232"/>
                    </a:lnTo>
                    <a:lnTo>
                      <a:pt x="174" y="2214"/>
                    </a:lnTo>
                    <a:lnTo>
                      <a:pt x="175" y="2214"/>
                    </a:lnTo>
                    <a:lnTo>
                      <a:pt x="185" y="2207"/>
                    </a:lnTo>
                    <a:lnTo>
                      <a:pt x="192" y="2202"/>
                    </a:lnTo>
                    <a:lnTo>
                      <a:pt x="198" y="2196"/>
                    </a:lnTo>
                    <a:lnTo>
                      <a:pt x="198" y="2194"/>
                    </a:lnTo>
                    <a:lnTo>
                      <a:pt x="199" y="2190"/>
                    </a:lnTo>
                    <a:lnTo>
                      <a:pt x="198" y="2188"/>
                    </a:lnTo>
                    <a:lnTo>
                      <a:pt x="196" y="2185"/>
                    </a:lnTo>
                    <a:lnTo>
                      <a:pt x="194" y="2179"/>
                    </a:lnTo>
                    <a:lnTo>
                      <a:pt x="195" y="2177"/>
                    </a:lnTo>
                    <a:lnTo>
                      <a:pt x="196" y="2177"/>
                    </a:lnTo>
                    <a:lnTo>
                      <a:pt x="198" y="2177"/>
                    </a:lnTo>
                    <a:lnTo>
                      <a:pt x="200" y="2179"/>
                    </a:lnTo>
                    <a:lnTo>
                      <a:pt x="203" y="2183"/>
                    </a:lnTo>
                    <a:lnTo>
                      <a:pt x="209" y="2184"/>
                    </a:lnTo>
                    <a:lnTo>
                      <a:pt x="211" y="2184"/>
                    </a:lnTo>
                    <a:lnTo>
                      <a:pt x="211" y="2186"/>
                    </a:lnTo>
                    <a:lnTo>
                      <a:pt x="212" y="2190"/>
                    </a:lnTo>
                    <a:close/>
                    <a:moveTo>
                      <a:pt x="187" y="2194"/>
                    </a:moveTo>
                    <a:lnTo>
                      <a:pt x="185" y="2197"/>
                    </a:lnTo>
                    <a:lnTo>
                      <a:pt x="185" y="2198"/>
                    </a:lnTo>
                    <a:lnTo>
                      <a:pt x="183" y="2198"/>
                    </a:lnTo>
                    <a:lnTo>
                      <a:pt x="181" y="2200"/>
                    </a:lnTo>
                    <a:lnTo>
                      <a:pt x="179" y="2200"/>
                    </a:lnTo>
                    <a:lnTo>
                      <a:pt x="179" y="2198"/>
                    </a:lnTo>
                    <a:lnTo>
                      <a:pt x="178" y="2194"/>
                    </a:lnTo>
                    <a:lnTo>
                      <a:pt x="174" y="2201"/>
                    </a:lnTo>
                    <a:lnTo>
                      <a:pt x="173" y="2202"/>
                    </a:lnTo>
                    <a:lnTo>
                      <a:pt x="173" y="2204"/>
                    </a:lnTo>
                    <a:lnTo>
                      <a:pt x="173" y="2207"/>
                    </a:lnTo>
                    <a:lnTo>
                      <a:pt x="170" y="2207"/>
                    </a:lnTo>
                    <a:lnTo>
                      <a:pt x="169" y="2207"/>
                    </a:lnTo>
                    <a:lnTo>
                      <a:pt x="162" y="2206"/>
                    </a:lnTo>
                    <a:lnTo>
                      <a:pt x="149" y="2197"/>
                    </a:lnTo>
                    <a:lnTo>
                      <a:pt x="151" y="2193"/>
                    </a:lnTo>
                    <a:lnTo>
                      <a:pt x="152" y="2192"/>
                    </a:lnTo>
                    <a:lnTo>
                      <a:pt x="153" y="2190"/>
                    </a:lnTo>
                    <a:lnTo>
                      <a:pt x="156" y="2190"/>
                    </a:lnTo>
                    <a:lnTo>
                      <a:pt x="156" y="2192"/>
                    </a:lnTo>
                    <a:lnTo>
                      <a:pt x="158" y="2193"/>
                    </a:lnTo>
                    <a:lnTo>
                      <a:pt x="160" y="2194"/>
                    </a:lnTo>
                    <a:lnTo>
                      <a:pt x="160" y="2196"/>
                    </a:lnTo>
                    <a:lnTo>
                      <a:pt x="161" y="2196"/>
                    </a:lnTo>
                    <a:lnTo>
                      <a:pt x="164" y="2197"/>
                    </a:lnTo>
                    <a:lnTo>
                      <a:pt x="165" y="2198"/>
                    </a:lnTo>
                    <a:lnTo>
                      <a:pt x="166" y="2197"/>
                    </a:lnTo>
                    <a:lnTo>
                      <a:pt x="168" y="2196"/>
                    </a:lnTo>
                    <a:lnTo>
                      <a:pt x="173" y="2188"/>
                    </a:lnTo>
                    <a:lnTo>
                      <a:pt x="168" y="2183"/>
                    </a:lnTo>
                    <a:lnTo>
                      <a:pt x="170" y="2181"/>
                    </a:lnTo>
                    <a:lnTo>
                      <a:pt x="172" y="2180"/>
                    </a:lnTo>
                    <a:lnTo>
                      <a:pt x="177" y="2179"/>
                    </a:lnTo>
                    <a:lnTo>
                      <a:pt x="181" y="2176"/>
                    </a:lnTo>
                    <a:lnTo>
                      <a:pt x="183" y="2176"/>
                    </a:lnTo>
                    <a:lnTo>
                      <a:pt x="185" y="2176"/>
                    </a:lnTo>
                    <a:lnTo>
                      <a:pt x="185" y="2177"/>
                    </a:lnTo>
                    <a:lnTo>
                      <a:pt x="191" y="2189"/>
                    </a:lnTo>
                    <a:lnTo>
                      <a:pt x="187" y="2194"/>
                    </a:lnTo>
                    <a:close/>
                    <a:moveTo>
                      <a:pt x="103" y="2201"/>
                    </a:moveTo>
                    <a:lnTo>
                      <a:pt x="102" y="2201"/>
                    </a:lnTo>
                    <a:lnTo>
                      <a:pt x="101" y="2201"/>
                    </a:lnTo>
                    <a:lnTo>
                      <a:pt x="100" y="2200"/>
                    </a:lnTo>
                    <a:lnTo>
                      <a:pt x="97" y="2193"/>
                    </a:lnTo>
                    <a:lnTo>
                      <a:pt x="97" y="2192"/>
                    </a:lnTo>
                    <a:lnTo>
                      <a:pt x="98" y="2192"/>
                    </a:lnTo>
                    <a:lnTo>
                      <a:pt x="100" y="2192"/>
                    </a:lnTo>
                    <a:lnTo>
                      <a:pt x="98" y="2189"/>
                    </a:lnTo>
                    <a:lnTo>
                      <a:pt x="92" y="2184"/>
                    </a:lnTo>
                    <a:lnTo>
                      <a:pt x="93" y="2177"/>
                    </a:lnTo>
                    <a:lnTo>
                      <a:pt x="102" y="2171"/>
                    </a:lnTo>
                    <a:lnTo>
                      <a:pt x="103" y="2171"/>
                    </a:lnTo>
                    <a:lnTo>
                      <a:pt x="105" y="2172"/>
                    </a:lnTo>
                    <a:lnTo>
                      <a:pt x="106" y="2172"/>
                    </a:lnTo>
                    <a:lnTo>
                      <a:pt x="109" y="2173"/>
                    </a:lnTo>
                    <a:lnTo>
                      <a:pt x="109" y="2176"/>
                    </a:lnTo>
                    <a:lnTo>
                      <a:pt x="106" y="2179"/>
                    </a:lnTo>
                    <a:lnTo>
                      <a:pt x="109" y="2180"/>
                    </a:lnTo>
                    <a:lnTo>
                      <a:pt x="109" y="2181"/>
                    </a:lnTo>
                    <a:lnTo>
                      <a:pt x="109" y="2183"/>
                    </a:lnTo>
                    <a:lnTo>
                      <a:pt x="110" y="2188"/>
                    </a:lnTo>
                    <a:lnTo>
                      <a:pt x="109" y="2190"/>
                    </a:lnTo>
                    <a:lnTo>
                      <a:pt x="103" y="2201"/>
                    </a:lnTo>
                    <a:close/>
                    <a:moveTo>
                      <a:pt x="203" y="2154"/>
                    </a:moveTo>
                    <a:lnTo>
                      <a:pt x="215" y="2167"/>
                    </a:lnTo>
                    <a:lnTo>
                      <a:pt x="215" y="2164"/>
                    </a:lnTo>
                    <a:lnTo>
                      <a:pt x="213" y="2163"/>
                    </a:lnTo>
                    <a:lnTo>
                      <a:pt x="212" y="2156"/>
                    </a:lnTo>
                    <a:lnTo>
                      <a:pt x="213" y="2155"/>
                    </a:lnTo>
                    <a:lnTo>
                      <a:pt x="219" y="2154"/>
                    </a:lnTo>
                    <a:lnTo>
                      <a:pt x="221" y="2156"/>
                    </a:lnTo>
                    <a:lnTo>
                      <a:pt x="228" y="2156"/>
                    </a:lnTo>
                    <a:lnTo>
                      <a:pt x="229" y="2156"/>
                    </a:lnTo>
                    <a:lnTo>
                      <a:pt x="230" y="2158"/>
                    </a:lnTo>
                    <a:lnTo>
                      <a:pt x="230" y="2159"/>
                    </a:lnTo>
                    <a:lnTo>
                      <a:pt x="236" y="2184"/>
                    </a:lnTo>
                    <a:lnTo>
                      <a:pt x="236" y="2188"/>
                    </a:lnTo>
                    <a:lnTo>
                      <a:pt x="236" y="2189"/>
                    </a:lnTo>
                    <a:lnTo>
                      <a:pt x="234" y="2192"/>
                    </a:lnTo>
                    <a:lnTo>
                      <a:pt x="236" y="2193"/>
                    </a:lnTo>
                    <a:lnTo>
                      <a:pt x="237" y="2192"/>
                    </a:lnTo>
                    <a:lnTo>
                      <a:pt x="238" y="2188"/>
                    </a:lnTo>
                    <a:lnTo>
                      <a:pt x="238" y="2183"/>
                    </a:lnTo>
                    <a:lnTo>
                      <a:pt x="240" y="2180"/>
                    </a:lnTo>
                    <a:lnTo>
                      <a:pt x="238" y="2172"/>
                    </a:lnTo>
                    <a:lnTo>
                      <a:pt x="238" y="2169"/>
                    </a:lnTo>
                    <a:lnTo>
                      <a:pt x="237" y="2166"/>
                    </a:lnTo>
                    <a:lnTo>
                      <a:pt x="238" y="2163"/>
                    </a:lnTo>
                    <a:lnTo>
                      <a:pt x="238" y="2162"/>
                    </a:lnTo>
                    <a:lnTo>
                      <a:pt x="240" y="2160"/>
                    </a:lnTo>
                    <a:lnTo>
                      <a:pt x="244" y="2163"/>
                    </a:lnTo>
                    <a:lnTo>
                      <a:pt x="244" y="2164"/>
                    </a:lnTo>
                    <a:lnTo>
                      <a:pt x="246" y="2179"/>
                    </a:lnTo>
                    <a:lnTo>
                      <a:pt x="246" y="2180"/>
                    </a:lnTo>
                    <a:lnTo>
                      <a:pt x="246" y="2188"/>
                    </a:lnTo>
                    <a:lnTo>
                      <a:pt x="232" y="2204"/>
                    </a:lnTo>
                    <a:lnTo>
                      <a:pt x="230" y="2206"/>
                    </a:lnTo>
                    <a:lnTo>
                      <a:pt x="228" y="2207"/>
                    </a:lnTo>
                    <a:lnTo>
                      <a:pt x="220" y="2211"/>
                    </a:lnTo>
                    <a:lnTo>
                      <a:pt x="219" y="2210"/>
                    </a:lnTo>
                    <a:lnTo>
                      <a:pt x="215" y="2204"/>
                    </a:lnTo>
                    <a:lnTo>
                      <a:pt x="213" y="2200"/>
                    </a:lnTo>
                    <a:lnTo>
                      <a:pt x="213" y="2197"/>
                    </a:lnTo>
                    <a:lnTo>
                      <a:pt x="215" y="2194"/>
                    </a:lnTo>
                    <a:lnTo>
                      <a:pt x="216" y="2193"/>
                    </a:lnTo>
                    <a:lnTo>
                      <a:pt x="215" y="2185"/>
                    </a:lnTo>
                    <a:lnTo>
                      <a:pt x="215" y="2184"/>
                    </a:lnTo>
                    <a:lnTo>
                      <a:pt x="212" y="2180"/>
                    </a:lnTo>
                    <a:lnTo>
                      <a:pt x="209" y="2179"/>
                    </a:lnTo>
                    <a:lnTo>
                      <a:pt x="200" y="2171"/>
                    </a:lnTo>
                    <a:lnTo>
                      <a:pt x="203" y="2169"/>
                    </a:lnTo>
                    <a:lnTo>
                      <a:pt x="198" y="2164"/>
                    </a:lnTo>
                    <a:lnTo>
                      <a:pt x="194" y="2169"/>
                    </a:lnTo>
                    <a:lnTo>
                      <a:pt x="192" y="2169"/>
                    </a:lnTo>
                    <a:lnTo>
                      <a:pt x="191" y="2168"/>
                    </a:lnTo>
                    <a:lnTo>
                      <a:pt x="189" y="2162"/>
                    </a:lnTo>
                    <a:lnTo>
                      <a:pt x="189" y="2160"/>
                    </a:lnTo>
                    <a:lnTo>
                      <a:pt x="186" y="2150"/>
                    </a:lnTo>
                    <a:lnTo>
                      <a:pt x="186" y="2147"/>
                    </a:lnTo>
                    <a:lnTo>
                      <a:pt x="185" y="2139"/>
                    </a:lnTo>
                    <a:lnTo>
                      <a:pt x="183" y="2135"/>
                    </a:lnTo>
                    <a:lnTo>
                      <a:pt x="186" y="2137"/>
                    </a:lnTo>
                    <a:lnTo>
                      <a:pt x="189" y="2138"/>
                    </a:lnTo>
                    <a:lnTo>
                      <a:pt x="196" y="2141"/>
                    </a:lnTo>
                    <a:lnTo>
                      <a:pt x="198" y="2141"/>
                    </a:lnTo>
                    <a:lnTo>
                      <a:pt x="203" y="2154"/>
                    </a:lnTo>
                    <a:close/>
                    <a:moveTo>
                      <a:pt x="160" y="2134"/>
                    </a:moveTo>
                    <a:lnTo>
                      <a:pt x="162" y="2143"/>
                    </a:lnTo>
                    <a:lnTo>
                      <a:pt x="165" y="2135"/>
                    </a:lnTo>
                    <a:lnTo>
                      <a:pt x="168" y="2134"/>
                    </a:lnTo>
                    <a:lnTo>
                      <a:pt x="170" y="2134"/>
                    </a:lnTo>
                    <a:lnTo>
                      <a:pt x="172" y="2134"/>
                    </a:lnTo>
                    <a:lnTo>
                      <a:pt x="172" y="2135"/>
                    </a:lnTo>
                    <a:lnTo>
                      <a:pt x="174" y="2142"/>
                    </a:lnTo>
                    <a:lnTo>
                      <a:pt x="177" y="2150"/>
                    </a:lnTo>
                    <a:lnTo>
                      <a:pt x="177" y="2151"/>
                    </a:lnTo>
                    <a:lnTo>
                      <a:pt x="177" y="2155"/>
                    </a:lnTo>
                    <a:lnTo>
                      <a:pt x="175" y="2155"/>
                    </a:lnTo>
                    <a:lnTo>
                      <a:pt x="166" y="2159"/>
                    </a:lnTo>
                    <a:lnTo>
                      <a:pt x="162" y="2158"/>
                    </a:lnTo>
                    <a:lnTo>
                      <a:pt x="162" y="2152"/>
                    </a:lnTo>
                    <a:lnTo>
                      <a:pt x="162" y="2150"/>
                    </a:lnTo>
                    <a:lnTo>
                      <a:pt x="162" y="2149"/>
                    </a:lnTo>
                    <a:lnTo>
                      <a:pt x="161" y="2147"/>
                    </a:lnTo>
                    <a:lnTo>
                      <a:pt x="158" y="2145"/>
                    </a:lnTo>
                    <a:lnTo>
                      <a:pt x="153" y="2142"/>
                    </a:lnTo>
                    <a:lnTo>
                      <a:pt x="152" y="2141"/>
                    </a:lnTo>
                    <a:lnTo>
                      <a:pt x="149" y="2137"/>
                    </a:lnTo>
                    <a:lnTo>
                      <a:pt x="149" y="2135"/>
                    </a:lnTo>
                    <a:lnTo>
                      <a:pt x="158" y="2133"/>
                    </a:lnTo>
                    <a:lnTo>
                      <a:pt x="160" y="2134"/>
                    </a:lnTo>
                    <a:close/>
                    <a:moveTo>
                      <a:pt x="217" y="2146"/>
                    </a:moveTo>
                    <a:lnTo>
                      <a:pt x="211" y="2149"/>
                    </a:lnTo>
                    <a:lnTo>
                      <a:pt x="211" y="2146"/>
                    </a:lnTo>
                    <a:lnTo>
                      <a:pt x="208" y="2139"/>
                    </a:lnTo>
                    <a:lnTo>
                      <a:pt x="208" y="2132"/>
                    </a:lnTo>
                    <a:lnTo>
                      <a:pt x="226" y="2126"/>
                    </a:lnTo>
                    <a:lnTo>
                      <a:pt x="228" y="2129"/>
                    </a:lnTo>
                    <a:lnTo>
                      <a:pt x="229" y="2132"/>
                    </a:lnTo>
                    <a:lnTo>
                      <a:pt x="229" y="2133"/>
                    </a:lnTo>
                    <a:lnTo>
                      <a:pt x="229" y="2134"/>
                    </a:lnTo>
                    <a:lnTo>
                      <a:pt x="226" y="2138"/>
                    </a:lnTo>
                    <a:lnTo>
                      <a:pt x="219" y="2146"/>
                    </a:lnTo>
                    <a:lnTo>
                      <a:pt x="217" y="2146"/>
                    </a:lnTo>
                    <a:close/>
                    <a:moveTo>
                      <a:pt x="292" y="2111"/>
                    </a:moveTo>
                    <a:lnTo>
                      <a:pt x="305" y="2117"/>
                    </a:lnTo>
                    <a:lnTo>
                      <a:pt x="312" y="2107"/>
                    </a:lnTo>
                    <a:lnTo>
                      <a:pt x="313" y="2104"/>
                    </a:lnTo>
                    <a:lnTo>
                      <a:pt x="318" y="2104"/>
                    </a:lnTo>
                    <a:lnTo>
                      <a:pt x="319" y="2105"/>
                    </a:lnTo>
                    <a:lnTo>
                      <a:pt x="321" y="2107"/>
                    </a:lnTo>
                    <a:lnTo>
                      <a:pt x="321" y="2114"/>
                    </a:lnTo>
                    <a:lnTo>
                      <a:pt x="321" y="2116"/>
                    </a:lnTo>
                    <a:lnTo>
                      <a:pt x="312" y="2124"/>
                    </a:lnTo>
                    <a:lnTo>
                      <a:pt x="309" y="2125"/>
                    </a:lnTo>
                    <a:lnTo>
                      <a:pt x="302" y="2125"/>
                    </a:lnTo>
                    <a:lnTo>
                      <a:pt x="300" y="2125"/>
                    </a:lnTo>
                    <a:lnTo>
                      <a:pt x="295" y="2126"/>
                    </a:lnTo>
                    <a:lnTo>
                      <a:pt x="287" y="2128"/>
                    </a:lnTo>
                    <a:lnTo>
                      <a:pt x="285" y="2128"/>
                    </a:lnTo>
                    <a:lnTo>
                      <a:pt x="276" y="2134"/>
                    </a:lnTo>
                    <a:lnTo>
                      <a:pt x="275" y="2134"/>
                    </a:lnTo>
                    <a:lnTo>
                      <a:pt x="272" y="2135"/>
                    </a:lnTo>
                    <a:lnTo>
                      <a:pt x="270" y="2137"/>
                    </a:lnTo>
                    <a:lnTo>
                      <a:pt x="264" y="2137"/>
                    </a:lnTo>
                    <a:lnTo>
                      <a:pt x="262" y="2135"/>
                    </a:lnTo>
                    <a:lnTo>
                      <a:pt x="261" y="2134"/>
                    </a:lnTo>
                    <a:lnTo>
                      <a:pt x="255" y="2129"/>
                    </a:lnTo>
                    <a:lnTo>
                      <a:pt x="254" y="2125"/>
                    </a:lnTo>
                    <a:lnTo>
                      <a:pt x="257" y="2121"/>
                    </a:lnTo>
                    <a:lnTo>
                      <a:pt x="262" y="2113"/>
                    </a:lnTo>
                    <a:lnTo>
                      <a:pt x="263" y="2112"/>
                    </a:lnTo>
                    <a:lnTo>
                      <a:pt x="266" y="2109"/>
                    </a:lnTo>
                    <a:lnTo>
                      <a:pt x="267" y="2109"/>
                    </a:lnTo>
                    <a:lnTo>
                      <a:pt x="272" y="2111"/>
                    </a:lnTo>
                    <a:lnTo>
                      <a:pt x="279" y="2108"/>
                    </a:lnTo>
                    <a:lnTo>
                      <a:pt x="278" y="2105"/>
                    </a:lnTo>
                    <a:lnTo>
                      <a:pt x="276" y="2101"/>
                    </a:lnTo>
                    <a:lnTo>
                      <a:pt x="278" y="2099"/>
                    </a:lnTo>
                    <a:lnTo>
                      <a:pt x="278" y="2097"/>
                    </a:lnTo>
                    <a:lnTo>
                      <a:pt x="279" y="2095"/>
                    </a:lnTo>
                    <a:lnTo>
                      <a:pt x="280" y="2095"/>
                    </a:lnTo>
                    <a:lnTo>
                      <a:pt x="283" y="2095"/>
                    </a:lnTo>
                    <a:lnTo>
                      <a:pt x="287" y="2096"/>
                    </a:lnTo>
                    <a:lnTo>
                      <a:pt x="287" y="2097"/>
                    </a:lnTo>
                    <a:lnTo>
                      <a:pt x="289" y="2100"/>
                    </a:lnTo>
                    <a:lnTo>
                      <a:pt x="289" y="2101"/>
                    </a:lnTo>
                    <a:lnTo>
                      <a:pt x="291" y="2101"/>
                    </a:lnTo>
                    <a:lnTo>
                      <a:pt x="291" y="2108"/>
                    </a:lnTo>
                    <a:lnTo>
                      <a:pt x="292" y="2111"/>
                    </a:lnTo>
                    <a:close/>
                    <a:moveTo>
                      <a:pt x="649" y="2005"/>
                    </a:moveTo>
                    <a:lnTo>
                      <a:pt x="651" y="2015"/>
                    </a:lnTo>
                    <a:lnTo>
                      <a:pt x="649" y="2016"/>
                    </a:lnTo>
                    <a:lnTo>
                      <a:pt x="640" y="2024"/>
                    </a:lnTo>
                    <a:lnTo>
                      <a:pt x="636" y="2028"/>
                    </a:lnTo>
                    <a:lnTo>
                      <a:pt x="634" y="2031"/>
                    </a:lnTo>
                    <a:lnTo>
                      <a:pt x="628" y="2036"/>
                    </a:lnTo>
                    <a:lnTo>
                      <a:pt x="630" y="2036"/>
                    </a:lnTo>
                    <a:lnTo>
                      <a:pt x="632" y="2039"/>
                    </a:lnTo>
                    <a:lnTo>
                      <a:pt x="632" y="2040"/>
                    </a:lnTo>
                    <a:lnTo>
                      <a:pt x="632" y="2042"/>
                    </a:lnTo>
                    <a:lnTo>
                      <a:pt x="630" y="2049"/>
                    </a:lnTo>
                    <a:lnTo>
                      <a:pt x="630" y="2050"/>
                    </a:lnTo>
                    <a:lnTo>
                      <a:pt x="627" y="2049"/>
                    </a:lnTo>
                    <a:lnTo>
                      <a:pt x="618" y="2042"/>
                    </a:lnTo>
                    <a:lnTo>
                      <a:pt x="615" y="2040"/>
                    </a:lnTo>
                    <a:lnTo>
                      <a:pt x="614" y="2039"/>
                    </a:lnTo>
                    <a:lnTo>
                      <a:pt x="611" y="2031"/>
                    </a:lnTo>
                    <a:lnTo>
                      <a:pt x="609" y="2023"/>
                    </a:lnTo>
                    <a:lnTo>
                      <a:pt x="611" y="2014"/>
                    </a:lnTo>
                    <a:lnTo>
                      <a:pt x="611" y="2012"/>
                    </a:lnTo>
                    <a:lnTo>
                      <a:pt x="618" y="2006"/>
                    </a:lnTo>
                    <a:lnTo>
                      <a:pt x="618" y="2005"/>
                    </a:lnTo>
                    <a:lnTo>
                      <a:pt x="621" y="2005"/>
                    </a:lnTo>
                    <a:lnTo>
                      <a:pt x="628" y="2006"/>
                    </a:lnTo>
                    <a:lnTo>
                      <a:pt x="632" y="2008"/>
                    </a:lnTo>
                    <a:lnTo>
                      <a:pt x="634" y="2007"/>
                    </a:lnTo>
                    <a:lnTo>
                      <a:pt x="639" y="2003"/>
                    </a:lnTo>
                    <a:lnTo>
                      <a:pt x="640" y="2002"/>
                    </a:lnTo>
                    <a:lnTo>
                      <a:pt x="643" y="2001"/>
                    </a:lnTo>
                    <a:lnTo>
                      <a:pt x="644" y="2002"/>
                    </a:lnTo>
                    <a:lnTo>
                      <a:pt x="647" y="2002"/>
                    </a:lnTo>
                    <a:lnTo>
                      <a:pt x="649" y="2005"/>
                    </a:lnTo>
                    <a:close/>
                    <a:moveTo>
                      <a:pt x="535" y="2002"/>
                    </a:moveTo>
                    <a:lnTo>
                      <a:pt x="539" y="2006"/>
                    </a:lnTo>
                    <a:lnTo>
                      <a:pt x="542" y="2003"/>
                    </a:lnTo>
                    <a:lnTo>
                      <a:pt x="542" y="2002"/>
                    </a:lnTo>
                    <a:lnTo>
                      <a:pt x="543" y="2001"/>
                    </a:lnTo>
                    <a:lnTo>
                      <a:pt x="545" y="2001"/>
                    </a:lnTo>
                    <a:lnTo>
                      <a:pt x="547" y="1999"/>
                    </a:lnTo>
                    <a:lnTo>
                      <a:pt x="550" y="2002"/>
                    </a:lnTo>
                    <a:lnTo>
                      <a:pt x="555" y="2005"/>
                    </a:lnTo>
                    <a:lnTo>
                      <a:pt x="556" y="2006"/>
                    </a:lnTo>
                    <a:lnTo>
                      <a:pt x="567" y="2011"/>
                    </a:lnTo>
                    <a:lnTo>
                      <a:pt x="567" y="2012"/>
                    </a:lnTo>
                    <a:lnTo>
                      <a:pt x="584" y="2020"/>
                    </a:lnTo>
                    <a:lnTo>
                      <a:pt x="589" y="2025"/>
                    </a:lnTo>
                    <a:lnTo>
                      <a:pt x="593" y="2028"/>
                    </a:lnTo>
                    <a:lnTo>
                      <a:pt x="594" y="2031"/>
                    </a:lnTo>
                    <a:lnTo>
                      <a:pt x="594" y="2032"/>
                    </a:lnTo>
                    <a:lnTo>
                      <a:pt x="593" y="2033"/>
                    </a:lnTo>
                    <a:lnTo>
                      <a:pt x="590" y="2035"/>
                    </a:lnTo>
                    <a:lnTo>
                      <a:pt x="590" y="2040"/>
                    </a:lnTo>
                    <a:lnTo>
                      <a:pt x="592" y="2044"/>
                    </a:lnTo>
                    <a:lnTo>
                      <a:pt x="596" y="2048"/>
                    </a:lnTo>
                    <a:lnTo>
                      <a:pt x="597" y="2046"/>
                    </a:lnTo>
                    <a:lnTo>
                      <a:pt x="601" y="2039"/>
                    </a:lnTo>
                    <a:lnTo>
                      <a:pt x="606" y="2039"/>
                    </a:lnTo>
                    <a:lnTo>
                      <a:pt x="613" y="2049"/>
                    </a:lnTo>
                    <a:lnTo>
                      <a:pt x="613" y="2050"/>
                    </a:lnTo>
                    <a:lnTo>
                      <a:pt x="622" y="2056"/>
                    </a:lnTo>
                    <a:lnTo>
                      <a:pt x="624" y="2057"/>
                    </a:lnTo>
                    <a:lnTo>
                      <a:pt x="626" y="2060"/>
                    </a:lnTo>
                    <a:lnTo>
                      <a:pt x="622" y="2073"/>
                    </a:lnTo>
                    <a:lnTo>
                      <a:pt x="621" y="2082"/>
                    </a:lnTo>
                    <a:lnTo>
                      <a:pt x="619" y="2084"/>
                    </a:lnTo>
                    <a:lnTo>
                      <a:pt x="619" y="2086"/>
                    </a:lnTo>
                    <a:lnTo>
                      <a:pt x="619" y="2087"/>
                    </a:lnTo>
                    <a:lnTo>
                      <a:pt x="618" y="2087"/>
                    </a:lnTo>
                    <a:lnTo>
                      <a:pt x="614" y="2094"/>
                    </a:lnTo>
                    <a:lnTo>
                      <a:pt x="614" y="2095"/>
                    </a:lnTo>
                    <a:lnTo>
                      <a:pt x="611" y="2096"/>
                    </a:lnTo>
                    <a:lnTo>
                      <a:pt x="594" y="2108"/>
                    </a:lnTo>
                    <a:lnTo>
                      <a:pt x="593" y="2108"/>
                    </a:lnTo>
                    <a:lnTo>
                      <a:pt x="589" y="2109"/>
                    </a:lnTo>
                    <a:lnTo>
                      <a:pt x="589" y="2111"/>
                    </a:lnTo>
                    <a:lnTo>
                      <a:pt x="588" y="2111"/>
                    </a:lnTo>
                    <a:lnTo>
                      <a:pt x="585" y="2111"/>
                    </a:lnTo>
                    <a:lnTo>
                      <a:pt x="583" y="2109"/>
                    </a:lnTo>
                    <a:lnTo>
                      <a:pt x="580" y="2109"/>
                    </a:lnTo>
                    <a:lnTo>
                      <a:pt x="577" y="2107"/>
                    </a:lnTo>
                    <a:lnTo>
                      <a:pt x="575" y="2105"/>
                    </a:lnTo>
                    <a:lnTo>
                      <a:pt x="571" y="2104"/>
                    </a:lnTo>
                    <a:lnTo>
                      <a:pt x="562" y="2104"/>
                    </a:lnTo>
                    <a:lnTo>
                      <a:pt x="558" y="2107"/>
                    </a:lnTo>
                    <a:lnTo>
                      <a:pt x="552" y="2111"/>
                    </a:lnTo>
                    <a:lnTo>
                      <a:pt x="549" y="2113"/>
                    </a:lnTo>
                    <a:lnTo>
                      <a:pt x="547" y="2113"/>
                    </a:lnTo>
                    <a:lnTo>
                      <a:pt x="546" y="2112"/>
                    </a:lnTo>
                    <a:lnTo>
                      <a:pt x="543" y="2107"/>
                    </a:lnTo>
                    <a:lnTo>
                      <a:pt x="542" y="2105"/>
                    </a:lnTo>
                    <a:lnTo>
                      <a:pt x="542" y="2101"/>
                    </a:lnTo>
                    <a:lnTo>
                      <a:pt x="542" y="2100"/>
                    </a:lnTo>
                    <a:lnTo>
                      <a:pt x="541" y="2096"/>
                    </a:lnTo>
                    <a:lnTo>
                      <a:pt x="541" y="2095"/>
                    </a:lnTo>
                    <a:lnTo>
                      <a:pt x="539" y="2091"/>
                    </a:lnTo>
                    <a:lnTo>
                      <a:pt x="538" y="2090"/>
                    </a:lnTo>
                    <a:lnTo>
                      <a:pt x="525" y="2084"/>
                    </a:lnTo>
                    <a:lnTo>
                      <a:pt x="522" y="2083"/>
                    </a:lnTo>
                    <a:lnTo>
                      <a:pt x="521" y="2083"/>
                    </a:lnTo>
                    <a:lnTo>
                      <a:pt x="520" y="2082"/>
                    </a:lnTo>
                    <a:lnTo>
                      <a:pt x="517" y="2082"/>
                    </a:lnTo>
                    <a:lnTo>
                      <a:pt x="518" y="2086"/>
                    </a:lnTo>
                    <a:lnTo>
                      <a:pt x="521" y="2088"/>
                    </a:lnTo>
                    <a:lnTo>
                      <a:pt x="521" y="2095"/>
                    </a:lnTo>
                    <a:lnTo>
                      <a:pt x="525" y="2094"/>
                    </a:lnTo>
                    <a:lnTo>
                      <a:pt x="528" y="2092"/>
                    </a:lnTo>
                    <a:lnTo>
                      <a:pt x="529" y="2092"/>
                    </a:lnTo>
                    <a:lnTo>
                      <a:pt x="535" y="2094"/>
                    </a:lnTo>
                    <a:lnTo>
                      <a:pt x="535" y="2095"/>
                    </a:lnTo>
                    <a:lnTo>
                      <a:pt x="537" y="2099"/>
                    </a:lnTo>
                    <a:lnTo>
                      <a:pt x="537" y="2103"/>
                    </a:lnTo>
                    <a:lnTo>
                      <a:pt x="537" y="2104"/>
                    </a:lnTo>
                    <a:lnTo>
                      <a:pt x="535" y="2105"/>
                    </a:lnTo>
                    <a:lnTo>
                      <a:pt x="534" y="2105"/>
                    </a:lnTo>
                    <a:lnTo>
                      <a:pt x="533" y="2107"/>
                    </a:lnTo>
                    <a:lnTo>
                      <a:pt x="521" y="2107"/>
                    </a:lnTo>
                    <a:lnTo>
                      <a:pt x="521" y="2111"/>
                    </a:lnTo>
                    <a:lnTo>
                      <a:pt x="520" y="2112"/>
                    </a:lnTo>
                    <a:lnTo>
                      <a:pt x="516" y="2113"/>
                    </a:lnTo>
                    <a:lnTo>
                      <a:pt x="513" y="2114"/>
                    </a:lnTo>
                    <a:lnTo>
                      <a:pt x="509" y="2111"/>
                    </a:lnTo>
                    <a:lnTo>
                      <a:pt x="508" y="2108"/>
                    </a:lnTo>
                    <a:lnTo>
                      <a:pt x="508" y="2107"/>
                    </a:lnTo>
                    <a:lnTo>
                      <a:pt x="507" y="2105"/>
                    </a:lnTo>
                    <a:lnTo>
                      <a:pt x="503" y="2103"/>
                    </a:lnTo>
                    <a:lnTo>
                      <a:pt x="499" y="2103"/>
                    </a:lnTo>
                    <a:lnTo>
                      <a:pt x="497" y="2101"/>
                    </a:lnTo>
                    <a:lnTo>
                      <a:pt x="496" y="2099"/>
                    </a:lnTo>
                    <a:lnTo>
                      <a:pt x="490" y="2094"/>
                    </a:lnTo>
                    <a:lnTo>
                      <a:pt x="488" y="2091"/>
                    </a:lnTo>
                    <a:lnTo>
                      <a:pt x="486" y="2091"/>
                    </a:lnTo>
                    <a:lnTo>
                      <a:pt x="477" y="2088"/>
                    </a:lnTo>
                    <a:lnTo>
                      <a:pt x="463" y="2083"/>
                    </a:lnTo>
                    <a:lnTo>
                      <a:pt x="456" y="2079"/>
                    </a:lnTo>
                    <a:lnTo>
                      <a:pt x="453" y="2078"/>
                    </a:lnTo>
                    <a:lnTo>
                      <a:pt x="453" y="2077"/>
                    </a:lnTo>
                    <a:lnTo>
                      <a:pt x="454" y="2069"/>
                    </a:lnTo>
                    <a:lnTo>
                      <a:pt x="453" y="2067"/>
                    </a:lnTo>
                    <a:lnTo>
                      <a:pt x="452" y="2061"/>
                    </a:lnTo>
                    <a:lnTo>
                      <a:pt x="452" y="2060"/>
                    </a:lnTo>
                    <a:lnTo>
                      <a:pt x="453" y="2058"/>
                    </a:lnTo>
                    <a:lnTo>
                      <a:pt x="454" y="2058"/>
                    </a:lnTo>
                    <a:lnTo>
                      <a:pt x="457" y="2060"/>
                    </a:lnTo>
                    <a:lnTo>
                      <a:pt x="458" y="2060"/>
                    </a:lnTo>
                    <a:lnTo>
                      <a:pt x="479" y="2071"/>
                    </a:lnTo>
                    <a:lnTo>
                      <a:pt x="484" y="2074"/>
                    </a:lnTo>
                    <a:lnTo>
                      <a:pt x="488" y="2078"/>
                    </a:lnTo>
                    <a:lnTo>
                      <a:pt x="490" y="2079"/>
                    </a:lnTo>
                    <a:lnTo>
                      <a:pt x="490" y="2078"/>
                    </a:lnTo>
                    <a:lnTo>
                      <a:pt x="488" y="2075"/>
                    </a:lnTo>
                    <a:lnTo>
                      <a:pt x="480" y="2070"/>
                    </a:lnTo>
                    <a:lnTo>
                      <a:pt x="471" y="2061"/>
                    </a:lnTo>
                    <a:lnTo>
                      <a:pt x="470" y="2061"/>
                    </a:lnTo>
                    <a:lnTo>
                      <a:pt x="461" y="2056"/>
                    </a:lnTo>
                    <a:lnTo>
                      <a:pt x="456" y="2053"/>
                    </a:lnTo>
                    <a:lnTo>
                      <a:pt x="453" y="2041"/>
                    </a:lnTo>
                    <a:lnTo>
                      <a:pt x="456" y="2033"/>
                    </a:lnTo>
                    <a:lnTo>
                      <a:pt x="456" y="2032"/>
                    </a:lnTo>
                    <a:lnTo>
                      <a:pt x="457" y="2033"/>
                    </a:lnTo>
                    <a:lnTo>
                      <a:pt x="461" y="2037"/>
                    </a:lnTo>
                    <a:lnTo>
                      <a:pt x="463" y="2039"/>
                    </a:lnTo>
                    <a:lnTo>
                      <a:pt x="466" y="2041"/>
                    </a:lnTo>
                    <a:lnTo>
                      <a:pt x="467" y="2044"/>
                    </a:lnTo>
                    <a:lnTo>
                      <a:pt x="469" y="2046"/>
                    </a:lnTo>
                    <a:lnTo>
                      <a:pt x="469" y="2048"/>
                    </a:lnTo>
                    <a:lnTo>
                      <a:pt x="473" y="2054"/>
                    </a:lnTo>
                    <a:lnTo>
                      <a:pt x="492" y="2057"/>
                    </a:lnTo>
                    <a:lnTo>
                      <a:pt x="486" y="2044"/>
                    </a:lnTo>
                    <a:lnTo>
                      <a:pt x="480" y="2046"/>
                    </a:lnTo>
                    <a:lnTo>
                      <a:pt x="477" y="2042"/>
                    </a:lnTo>
                    <a:lnTo>
                      <a:pt x="471" y="2036"/>
                    </a:lnTo>
                    <a:lnTo>
                      <a:pt x="471" y="2035"/>
                    </a:lnTo>
                    <a:lnTo>
                      <a:pt x="470" y="2024"/>
                    </a:lnTo>
                    <a:lnTo>
                      <a:pt x="471" y="2022"/>
                    </a:lnTo>
                    <a:lnTo>
                      <a:pt x="471" y="2020"/>
                    </a:lnTo>
                    <a:lnTo>
                      <a:pt x="488" y="2015"/>
                    </a:lnTo>
                    <a:lnTo>
                      <a:pt x="503" y="2011"/>
                    </a:lnTo>
                    <a:lnTo>
                      <a:pt x="505" y="2011"/>
                    </a:lnTo>
                    <a:lnTo>
                      <a:pt x="507" y="2011"/>
                    </a:lnTo>
                    <a:lnTo>
                      <a:pt x="508" y="2014"/>
                    </a:lnTo>
                    <a:lnTo>
                      <a:pt x="508" y="2027"/>
                    </a:lnTo>
                    <a:lnTo>
                      <a:pt x="508" y="2029"/>
                    </a:lnTo>
                    <a:lnTo>
                      <a:pt x="508" y="2033"/>
                    </a:lnTo>
                    <a:lnTo>
                      <a:pt x="508" y="2035"/>
                    </a:lnTo>
                    <a:lnTo>
                      <a:pt x="509" y="2036"/>
                    </a:lnTo>
                    <a:lnTo>
                      <a:pt x="514" y="2031"/>
                    </a:lnTo>
                    <a:lnTo>
                      <a:pt x="516" y="2029"/>
                    </a:lnTo>
                    <a:lnTo>
                      <a:pt x="516" y="2025"/>
                    </a:lnTo>
                    <a:lnTo>
                      <a:pt x="514" y="2023"/>
                    </a:lnTo>
                    <a:lnTo>
                      <a:pt x="513" y="2020"/>
                    </a:lnTo>
                    <a:lnTo>
                      <a:pt x="513" y="2014"/>
                    </a:lnTo>
                    <a:lnTo>
                      <a:pt x="513" y="2010"/>
                    </a:lnTo>
                    <a:lnTo>
                      <a:pt x="516" y="2010"/>
                    </a:lnTo>
                    <a:lnTo>
                      <a:pt x="517" y="2008"/>
                    </a:lnTo>
                    <a:lnTo>
                      <a:pt x="520" y="2008"/>
                    </a:lnTo>
                    <a:lnTo>
                      <a:pt x="521" y="2010"/>
                    </a:lnTo>
                    <a:lnTo>
                      <a:pt x="521" y="2011"/>
                    </a:lnTo>
                    <a:lnTo>
                      <a:pt x="524" y="2016"/>
                    </a:lnTo>
                    <a:lnTo>
                      <a:pt x="526" y="2024"/>
                    </a:lnTo>
                    <a:lnTo>
                      <a:pt x="528" y="2025"/>
                    </a:lnTo>
                    <a:lnTo>
                      <a:pt x="529" y="2025"/>
                    </a:lnTo>
                    <a:lnTo>
                      <a:pt x="530" y="2027"/>
                    </a:lnTo>
                    <a:lnTo>
                      <a:pt x="532" y="2028"/>
                    </a:lnTo>
                    <a:lnTo>
                      <a:pt x="534" y="2032"/>
                    </a:lnTo>
                    <a:lnTo>
                      <a:pt x="535" y="2044"/>
                    </a:lnTo>
                    <a:lnTo>
                      <a:pt x="534" y="2046"/>
                    </a:lnTo>
                    <a:lnTo>
                      <a:pt x="534" y="2048"/>
                    </a:lnTo>
                    <a:lnTo>
                      <a:pt x="533" y="2048"/>
                    </a:lnTo>
                    <a:lnTo>
                      <a:pt x="532" y="2046"/>
                    </a:lnTo>
                    <a:lnTo>
                      <a:pt x="529" y="2048"/>
                    </a:lnTo>
                    <a:lnTo>
                      <a:pt x="525" y="2053"/>
                    </a:lnTo>
                    <a:lnTo>
                      <a:pt x="526" y="2053"/>
                    </a:lnTo>
                    <a:lnTo>
                      <a:pt x="535" y="2050"/>
                    </a:lnTo>
                    <a:lnTo>
                      <a:pt x="538" y="2048"/>
                    </a:lnTo>
                    <a:lnTo>
                      <a:pt x="538" y="2046"/>
                    </a:lnTo>
                    <a:lnTo>
                      <a:pt x="541" y="2045"/>
                    </a:lnTo>
                    <a:lnTo>
                      <a:pt x="541" y="2044"/>
                    </a:lnTo>
                    <a:lnTo>
                      <a:pt x="541" y="2035"/>
                    </a:lnTo>
                    <a:lnTo>
                      <a:pt x="541" y="2032"/>
                    </a:lnTo>
                    <a:lnTo>
                      <a:pt x="537" y="2027"/>
                    </a:lnTo>
                    <a:lnTo>
                      <a:pt x="535" y="2025"/>
                    </a:lnTo>
                    <a:lnTo>
                      <a:pt x="534" y="2024"/>
                    </a:lnTo>
                    <a:lnTo>
                      <a:pt x="532" y="2022"/>
                    </a:lnTo>
                    <a:lnTo>
                      <a:pt x="530" y="2018"/>
                    </a:lnTo>
                    <a:lnTo>
                      <a:pt x="529" y="2007"/>
                    </a:lnTo>
                    <a:lnTo>
                      <a:pt x="532" y="2003"/>
                    </a:lnTo>
                    <a:lnTo>
                      <a:pt x="533" y="2001"/>
                    </a:lnTo>
                    <a:lnTo>
                      <a:pt x="534" y="1999"/>
                    </a:lnTo>
                    <a:lnTo>
                      <a:pt x="535" y="1999"/>
                    </a:lnTo>
                    <a:lnTo>
                      <a:pt x="535" y="2002"/>
                    </a:lnTo>
                    <a:close/>
                    <a:moveTo>
                      <a:pt x="558" y="2050"/>
                    </a:moveTo>
                    <a:lnTo>
                      <a:pt x="555" y="2053"/>
                    </a:lnTo>
                    <a:lnTo>
                      <a:pt x="551" y="2056"/>
                    </a:lnTo>
                    <a:lnTo>
                      <a:pt x="551" y="2057"/>
                    </a:lnTo>
                    <a:lnTo>
                      <a:pt x="546" y="2061"/>
                    </a:lnTo>
                    <a:lnTo>
                      <a:pt x="541" y="2065"/>
                    </a:lnTo>
                    <a:lnTo>
                      <a:pt x="533" y="2069"/>
                    </a:lnTo>
                    <a:lnTo>
                      <a:pt x="533" y="2067"/>
                    </a:lnTo>
                    <a:lnTo>
                      <a:pt x="533" y="2066"/>
                    </a:lnTo>
                    <a:lnTo>
                      <a:pt x="534" y="2065"/>
                    </a:lnTo>
                    <a:lnTo>
                      <a:pt x="535" y="2065"/>
                    </a:lnTo>
                    <a:lnTo>
                      <a:pt x="535" y="2063"/>
                    </a:lnTo>
                    <a:lnTo>
                      <a:pt x="537" y="2061"/>
                    </a:lnTo>
                    <a:lnTo>
                      <a:pt x="535" y="2060"/>
                    </a:lnTo>
                    <a:lnTo>
                      <a:pt x="533" y="2054"/>
                    </a:lnTo>
                    <a:lnTo>
                      <a:pt x="532" y="2054"/>
                    </a:lnTo>
                    <a:lnTo>
                      <a:pt x="530" y="2054"/>
                    </a:lnTo>
                    <a:lnTo>
                      <a:pt x="526" y="2054"/>
                    </a:lnTo>
                    <a:lnTo>
                      <a:pt x="526" y="2056"/>
                    </a:lnTo>
                    <a:lnTo>
                      <a:pt x="526" y="2058"/>
                    </a:lnTo>
                    <a:lnTo>
                      <a:pt x="526" y="2063"/>
                    </a:lnTo>
                    <a:lnTo>
                      <a:pt x="526" y="2067"/>
                    </a:lnTo>
                    <a:lnTo>
                      <a:pt x="526" y="2069"/>
                    </a:lnTo>
                    <a:lnTo>
                      <a:pt x="528" y="2073"/>
                    </a:lnTo>
                    <a:lnTo>
                      <a:pt x="529" y="2073"/>
                    </a:lnTo>
                    <a:lnTo>
                      <a:pt x="534" y="2075"/>
                    </a:lnTo>
                    <a:lnTo>
                      <a:pt x="551" y="2071"/>
                    </a:lnTo>
                    <a:lnTo>
                      <a:pt x="559" y="2063"/>
                    </a:lnTo>
                    <a:lnTo>
                      <a:pt x="558" y="2062"/>
                    </a:lnTo>
                    <a:lnTo>
                      <a:pt x="556" y="2062"/>
                    </a:lnTo>
                    <a:lnTo>
                      <a:pt x="555" y="2062"/>
                    </a:lnTo>
                    <a:lnTo>
                      <a:pt x="554" y="2062"/>
                    </a:lnTo>
                    <a:lnTo>
                      <a:pt x="552" y="2062"/>
                    </a:lnTo>
                    <a:lnTo>
                      <a:pt x="552" y="2061"/>
                    </a:lnTo>
                    <a:lnTo>
                      <a:pt x="552" y="2058"/>
                    </a:lnTo>
                    <a:lnTo>
                      <a:pt x="554" y="2058"/>
                    </a:lnTo>
                    <a:lnTo>
                      <a:pt x="558" y="2054"/>
                    </a:lnTo>
                    <a:lnTo>
                      <a:pt x="559" y="2054"/>
                    </a:lnTo>
                    <a:lnTo>
                      <a:pt x="563" y="2053"/>
                    </a:lnTo>
                    <a:lnTo>
                      <a:pt x="564" y="2053"/>
                    </a:lnTo>
                    <a:lnTo>
                      <a:pt x="560" y="2050"/>
                    </a:lnTo>
                    <a:lnTo>
                      <a:pt x="558" y="2050"/>
                    </a:lnTo>
                    <a:close/>
                    <a:moveTo>
                      <a:pt x="579" y="2074"/>
                    </a:moveTo>
                    <a:lnTo>
                      <a:pt x="577" y="2075"/>
                    </a:lnTo>
                    <a:lnTo>
                      <a:pt x="576" y="2078"/>
                    </a:lnTo>
                    <a:lnTo>
                      <a:pt x="576" y="2083"/>
                    </a:lnTo>
                    <a:lnTo>
                      <a:pt x="576" y="2087"/>
                    </a:lnTo>
                    <a:lnTo>
                      <a:pt x="577" y="2095"/>
                    </a:lnTo>
                    <a:lnTo>
                      <a:pt x="579" y="2103"/>
                    </a:lnTo>
                    <a:lnTo>
                      <a:pt x="581" y="2104"/>
                    </a:lnTo>
                    <a:lnTo>
                      <a:pt x="593" y="2103"/>
                    </a:lnTo>
                    <a:lnTo>
                      <a:pt x="594" y="2103"/>
                    </a:lnTo>
                    <a:lnTo>
                      <a:pt x="596" y="2100"/>
                    </a:lnTo>
                    <a:lnTo>
                      <a:pt x="596" y="2097"/>
                    </a:lnTo>
                    <a:lnTo>
                      <a:pt x="596" y="2096"/>
                    </a:lnTo>
                    <a:lnTo>
                      <a:pt x="596" y="2095"/>
                    </a:lnTo>
                    <a:lnTo>
                      <a:pt x="592" y="2096"/>
                    </a:lnTo>
                    <a:lnTo>
                      <a:pt x="592" y="2095"/>
                    </a:lnTo>
                    <a:lnTo>
                      <a:pt x="589" y="2086"/>
                    </a:lnTo>
                    <a:lnTo>
                      <a:pt x="589" y="2084"/>
                    </a:lnTo>
                    <a:lnTo>
                      <a:pt x="590" y="2083"/>
                    </a:lnTo>
                    <a:lnTo>
                      <a:pt x="580" y="2074"/>
                    </a:lnTo>
                    <a:lnTo>
                      <a:pt x="579" y="2074"/>
                    </a:lnTo>
                    <a:close/>
                    <a:moveTo>
                      <a:pt x="728" y="1998"/>
                    </a:moveTo>
                    <a:lnTo>
                      <a:pt x="730" y="2001"/>
                    </a:lnTo>
                    <a:lnTo>
                      <a:pt x="732" y="2005"/>
                    </a:lnTo>
                    <a:lnTo>
                      <a:pt x="732" y="2008"/>
                    </a:lnTo>
                    <a:lnTo>
                      <a:pt x="732" y="2010"/>
                    </a:lnTo>
                    <a:lnTo>
                      <a:pt x="728" y="2022"/>
                    </a:lnTo>
                    <a:lnTo>
                      <a:pt x="728" y="2023"/>
                    </a:lnTo>
                    <a:lnTo>
                      <a:pt x="727" y="2023"/>
                    </a:lnTo>
                    <a:lnTo>
                      <a:pt x="710" y="2011"/>
                    </a:lnTo>
                    <a:lnTo>
                      <a:pt x="708" y="2002"/>
                    </a:lnTo>
                    <a:lnTo>
                      <a:pt x="711" y="1998"/>
                    </a:lnTo>
                    <a:lnTo>
                      <a:pt x="716" y="1998"/>
                    </a:lnTo>
                    <a:lnTo>
                      <a:pt x="721" y="1999"/>
                    </a:lnTo>
                    <a:lnTo>
                      <a:pt x="723" y="1998"/>
                    </a:lnTo>
                    <a:lnTo>
                      <a:pt x="728" y="1998"/>
                    </a:lnTo>
                    <a:close/>
                    <a:moveTo>
                      <a:pt x="723" y="1960"/>
                    </a:moveTo>
                    <a:lnTo>
                      <a:pt x="727" y="1963"/>
                    </a:lnTo>
                    <a:lnTo>
                      <a:pt x="729" y="1961"/>
                    </a:lnTo>
                    <a:lnTo>
                      <a:pt x="730" y="1961"/>
                    </a:lnTo>
                    <a:lnTo>
                      <a:pt x="733" y="1965"/>
                    </a:lnTo>
                    <a:lnTo>
                      <a:pt x="742" y="1989"/>
                    </a:lnTo>
                    <a:lnTo>
                      <a:pt x="744" y="1990"/>
                    </a:lnTo>
                    <a:lnTo>
                      <a:pt x="742" y="1991"/>
                    </a:lnTo>
                    <a:lnTo>
                      <a:pt x="741" y="1994"/>
                    </a:lnTo>
                    <a:lnTo>
                      <a:pt x="740" y="1998"/>
                    </a:lnTo>
                    <a:lnTo>
                      <a:pt x="736" y="1998"/>
                    </a:lnTo>
                    <a:lnTo>
                      <a:pt x="736" y="1997"/>
                    </a:lnTo>
                    <a:lnTo>
                      <a:pt x="736" y="1995"/>
                    </a:lnTo>
                    <a:lnTo>
                      <a:pt x="733" y="1991"/>
                    </a:lnTo>
                    <a:lnTo>
                      <a:pt x="729" y="1986"/>
                    </a:lnTo>
                    <a:lnTo>
                      <a:pt x="727" y="1985"/>
                    </a:lnTo>
                    <a:lnTo>
                      <a:pt x="727" y="1986"/>
                    </a:lnTo>
                    <a:lnTo>
                      <a:pt x="725" y="1988"/>
                    </a:lnTo>
                    <a:lnTo>
                      <a:pt x="724" y="1988"/>
                    </a:lnTo>
                    <a:lnTo>
                      <a:pt x="719" y="1988"/>
                    </a:lnTo>
                    <a:lnTo>
                      <a:pt x="717" y="1986"/>
                    </a:lnTo>
                    <a:lnTo>
                      <a:pt x="716" y="1982"/>
                    </a:lnTo>
                    <a:lnTo>
                      <a:pt x="716" y="1981"/>
                    </a:lnTo>
                    <a:lnTo>
                      <a:pt x="716" y="1972"/>
                    </a:lnTo>
                    <a:lnTo>
                      <a:pt x="717" y="1963"/>
                    </a:lnTo>
                    <a:lnTo>
                      <a:pt x="717" y="1960"/>
                    </a:lnTo>
                    <a:lnTo>
                      <a:pt x="719" y="1959"/>
                    </a:lnTo>
                    <a:lnTo>
                      <a:pt x="719" y="1956"/>
                    </a:lnTo>
                    <a:lnTo>
                      <a:pt x="720" y="1956"/>
                    </a:lnTo>
                    <a:lnTo>
                      <a:pt x="720" y="1960"/>
                    </a:lnTo>
                    <a:lnTo>
                      <a:pt x="723" y="1960"/>
                    </a:lnTo>
                    <a:close/>
                    <a:moveTo>
                      <a:pt x="546" y="1948"/>
                    </a:moveTo>
                    <a:lnTo>
                      <a:pt x="541" y="1951"/>
                    </a:lnTo>
                    <a:lnTo>
                      <a:pt x="539" y="1955"/>
                    </a:lnTo>
                    <a:lnTo>
                      <a:pt x="538" y="1957"/>
                    </a:lnTo>
                    <a:lnTo>
                      <a:pt x="549" y="1965"/>
                    </a:lnTo>
                    <a:lnTo>
                      <a:pt x="550" y="1965"/>
                    </a:lnTo>
                    <a:lnTo>
                      <a:pt x="549" y="1967"/>
                    </a:lnTo>
                    <a:lnTo>
                      <a:pt x="547" y="1968"/>
                    </a:lnTo>
                    <a:lnTo>
                      <a:pt x="543" y="1970"/>
                    </a:lnTo>
                    <a:lnTo>
                      <a:pt x="541" y="1972"/>
                    </a:lnTo>
                    <a:lnTo>
                      <a:pt x="537" y="1972"/>
                    </a:lnTo>
                    <a:lnTo>
                      <a:pt x="532" y="1970"/>
                    </a:lnTo>
                    <a:lnTo>
                      <a:pt x="529" y="1965"/>
                    </a:lnTo>
                    <a:lnTo>
                      <a:pt x="529" y="1964"/>
                    </a:lnTo>
                    <a:lnTo>
                      <a:pt x="526" y="1951"/>
                    </a:lnTo>
                    <a:lnTo>
                      <a:pt x="529" y="1948"/>
                    </a:lnTo>
                    <a:lnTo>
                      <a:pt x="534" y="1948"/>
                    </a:lnTo>
                    <a:lnTo>
                      <a:pt x="538" y="1948"/>
                    </a:lnTo>
                    <a:lnTo>
                      <a:pt x="539" y="1947"/>
                    </a:lnTo>
                    <a:lnTo>
                      <a:pt x="543" y="1948"/>
                    </a:lnTo>
                    <a:lnTo>
                      <a:pt x="546" y="1948"/>
                    </a:lnTo>
                    <a:close/>
                    <a:moveTo>
                      <a:pt x="801" y="1970"/>
                    </a:moveTo>
                    <a:lnTo>
                      <a:pt x="799" y="1970"/>
                    </a:lnTo>
                    <a:lnTo>
                      <a:pt x="796" y="1968"/>
                    </a:lnTo>
                    <a:lnTo>
                      <a:pt x="791" y="1961"/>
                    </a:lnTo>
                    <a:lnTo>
                      <a:pt x="789" y="1957"/>
                    </a:lnTo>
                    <a:lnTo>
                      <a:pt x="789" y="1955"/>
                    </a:lnTo>
                    <a:lnTo>
                      <a:pt x="791" y="1953"/>
                    </a:lnTo>
                    <a:lnTo>
                      <a:pt x="795" y="1951"/>
                    </a:lnTo>
                    <a:lnTo>
                      <a:pt x="800" y="1948"/>
                    </a:lnTo>
                    <a:lnTo>
                      <a:pt x="801" y="1947"/>
                    </a:lnTo>
                    <a:lnTo>
                      <a:pt x="804" y="1947"/>
                    </a:lnTo>
                    <a:lnTo>
                      <a:pt x="812" y="1952"/>
                    </a:lnTo>
                    <a:lnTo>
                      <a:pt x="812" y="1953"/>
                    </a:lnTo>
                    <a:lnTo>
                      <a:pt x="813" y="1955"/>
                    </a:lnTo>
                    <a:lnTo>
                      <a:pt x="812" y="1968"/>
                    </a:lnTo>
                    <a:lnTo>
                      <a:pt x="809" y="1969"/>
                    </a:lnTo>
                    <a:lnTo>
                      <a:pt x="801" y="1970"/>
                    </a:lnTo>
                    <a:close/>
                    <a:moveTo>
                      <a:pt x="822" y="1904"/>
                    </a:moveTo>
                    <a:lnTo>
                      <a:pt x="826" y="1913"/>
                    </a:lnTo>
                    <a:lnTo>
                      <a:pt x="831" y="1910"/>
                    </a:lnTo>
                    <a:lnTo>
                      <a:pt x="833" y="1910"/>
                    </a:lnTo>
                    <a:lnTo>
                      <a:pt x="834" y="1910"/>
                    </a:lnTo>
                    <a:lnTo>
                      <a:pt x="835" y="1912"/>
                    </a:lnTo>
                    <a:lnTo>
                      <a:pt x="838" y="1913"/>
                    </a:lnTo>
                    <a:lnTo>
                      <a:pt x="838" y="1914"/>
                    </a:lnTo>
                    <a:lnTo>
                      <a:pt x="838" y="1917"/>
                    </a:lnTo>
                    <a:lnTo>
                      <a:pt x="837" y="1925"/>
                    </a:lnTo>
                    <a:lnTo>
                      <a:pt x="835" y="1926"/>
                    </a:lnTo>
                    <a:lnTo>
                      <a:pt x="834" y="1929"/>
                    </a:lnTo>
                    <a:lnTo>
                      <a:pt x="833" y="1929"/>
                    </a:lnTo>
                    <a:lnTo>
                      <a:pt x="831" y="1931"/>
                    </a:lnTo>
                    <a:lnTo>
                      <a:pt x="829" y="1936"/>
                    </a:lnTo>
                    <a:lnTo>
                      <a:pt x="829" y="1938"/>
                    </a:lnTo>
                    <a:lnTo>
                      <a:pt x="830" y="1940"/>
                    </a:lnTo>
                    <a:lnTo>
                      <a:pt x="833" y="1942"/>
                    </a:lnTo>
                    <a:lnTo>
                      <a:pt x="855" y="1950"/>
                    </a:lnTo>
                    <a:lnTo>
                      <a:pt x="867" y="1950"/>
                    </a:lnTo>
                    <a:lnTo>
                      <a:pt x="869" y="1950"/>
                    </a:lnTo>
                    <a:lnTo>
                      <a:pt x="869" y="1948"/>
                    </a:lnTo>
                    <a:lnTo>
                      <a:pt x="871" y="1942"/>
                    </a:lnTo>
                    <a:lnTo>
                      <a:pt x="867" y="1939"/>
                    </a:lnTo>
                    <a:lnTo>
                      <a:pt x="864" y="1938"/>
                    </a:lnTo>
                    <a:lnTo>
                      <a:pt x="864" y="1936"/>
                    </a:lnTo>
                    <a:lnTo>
                      <a:pt x="861" y="1931"/>
                    </a:lnTo>
                    <a:lnTo>
                      <a:pt x="861" y="1930"/>
                    </a:lnTo>
                    <a:lnTo>
                      <a:pt x="863" y="1927"/>
                    </a:lnTo>
                    <a:lnTo>
                      <a:pt x="865" y="1926"/>
                    </a:lnTo>
                    <a:lnTo>
                      <a:pt x="867" y="1926"/>
                    </a:lnTo>
                    <a:lnTo>
                      <a:pt x="868" y="1927"/>
                    </a:lnTo>
                    <a:lnTo>
                      <a:pt x="871" y="1931"/>
                    </a:lnTo>
                    <a:lnTo>
                      <a:pt x="878" y="1936"/>
                    </a:lnTo>
                    <a:lnTo>
                      <a:pt x="882" y="1938"/>
                    </a:lnTo>
                    <a:lnTo>
                      <a:pt x="882" y="1939"/>
                    </a:lnTo>
                    <a:lnTo>
                      <a:pt x="882" y="1940"/>
                    </a:lnTo>
                    <a:lnTo>
                      <a:pt x="880" y="1943"/>
                    </a:lnTo>
                    <a:lnTo>
                      <a:pt x="874" y="1952"/>
                    </a:lnTo>
                    <a:lnTo>
                      <a:pt x="874" y="1953"/>
                    </a:lnTo>
                    <a:lnTo>
                      <a:pt x="877" y="1959"/>
                    </a:lnTo>
                    <a:lnTo>
                      <a:pt x="882" y="1976"/>
                    </a:lnTo>
                    <a:lnTo>
                      <a:pt x="885" y="1981"/>
                    </a:lnTo>
                    <a:lnTo>
                      <a:pt x="886" y="1984"/>
                    </a:lnTo>
                    <a:lnTo>
                      <a:pt x="889" y="1994"/>
                    </a:lnTo>
                    <a:lnTo>
                      <a:pt x="890" y="1998"/>
                    </a:lnTo>
                    <a:lnTo>
                      <a:pt x="895" y="2011"/>
                    </a:lnTo>
                    <a:lnTo>
                      <a:pt x="898" y="2019"/>
                    </a:lnTo>
                    <a:lnTo>
                      <a:pt x="898" y="2028"/>
                    </a:lnTo>
                    <a:lnTo>
                      <a:pt x="894" y="2033"/>
                    </a:lnTo>
                    <a:lnTo>
                      <a:pt x="892" y="2036"/>
                    </a:lnTo>
                    <a:lnTo>
                      <a:pt x="889" y="2039"/>
                    </a:lnTo>
                    <a:lnTo>
                      <a:pt x="885" y="2045"/>
                    </a:lnTo>
                    <a:lnTo>
                      <a:pt x="881" y="2049"/>
                    </a:lnTo>
                    <a:lnTo>
                      <a:pt x="884" y="2061"/>
                    </a:lnTo>
                    <a:lnTo>
                      <a:pt x="884" y="2066"/>
                    </a:lnTo>
                    <a:lnTo>
                      <a:pt x="884" y="2069"/>
                    </a:lnTo>
                    <a:lnTo>
                      <a:pt x="885" y="2078"/>
                    </a:lnTo>
                    <a:lnTo>
                      <a:pt x="888" y="2091"/>
                    </a:lnTo>
                    <a:lnTo>
                      <a:pt x="885" y="2100"/>
                    </a:lnTo>
                    <a:lnTo>
                      <a:pt x="884" y="2101"/>
                    </a:lnTo>
                    <a:lnTo>
                      <a:pt x="882" y="2108"/>
                    </a:lnTo>
                    <a:lnTo>
                      <a:pt x="881" y="2111"/>
                    </a:lnTo>
                    <a:lnTo>
                      <a:pt x="881" y="2112"/>
                    </a:lnTo>
                    <a:lnTo>
                      <a:pt x="880" y="2116"/>
                    </a:lnTo>
                    <a:lnTo>
                      <a:pt x="878" y="2118"/>
                    </a:lnTo>
                    <a:lnTo>
                      <a:pt x="878" y="2120"/>
                    </a:lnTo>
                    <a:lnTo>
                      <a:pt x="877" y="2122"/>
                    </a:lnTo>
                    <a:lnTo>
                      <a:pt x="876" y="2126"/>
                    </a:lnTo>
                    <a:lnTo>
                      <a:pt x="877" y="2132"/>
                    </a:lnTo>
                    <a:lnTo>
                      <a:pt x="880" y="2139"/>
                    </a:lnTo>
                    <a:lnTo>
                      <a:pt x="881" y="2146"/>
                    </a:lnTo>
                    <a:lnTo>
                      <a:pt x="885" y="2159"/>
                    </a:lnTo>
                    <a:lnTo>
                      <a:pt x="890" y="2179"/>
                    </a:lnTo>
                    <a:lnTo>
                      <a:pt x="892" y="2183"/>
                    </a:lnTo>
                    <a:lnTo>
                      <a:pt x="893" y="2189"/>
                    </a:lnTo>
                    <a:lnTo>
                      <a:pt x="894" y="2192"/>
                    </a:lnTo>
                    <a:lnTo>
                      <a:pt x="895" y="2198"/>
                    </a:lnTo>
                    <a:lnTo>
                      <a:pt x="897" y="2202"/>
                    </a:lnTo>
                    <a:lnTo>
                      <a:pt x="898" y="2205"/>
                    </a:lnTo>
                    <a:lnTo>
                      <a:pt x="899" y="2211"/>
                    </a:lnTo>
                    <a:lnTo>
                      <a:pt x="901" y="2215"/>
                    </a:lnTo>
                    <a:lnTo>
                      <a:pt x="902" y="2219"/>
                    </a:lnTo>
                    <a:lnTo>
                      <a:pt x="901" y="2227"/>
                    </a:lnTo>
                    <a:lnTo>
                      <a:pt x="899" y="2231"/>
                    </a:lnTo>
                    <a:lnTo>
                      <a:pt x="898" y="2238"/>
                    </a:lnTo>
                    <a:lnTo>
                      <a:pt x="897" y="2244"/>
                    </a:lnTo>
                    <a:lnTo>
                      <a:pt x="893" y="2266"/>
                    </a:lnTo>
                    <a:lnTo>
                      <a:pt x="893" y="2270"/>
                    </a:lnTo>
                    <a:lnTo>
                      <a:pt x="892" y="2273"/>
                    </a:lnTo>
                    <a:lnTo>
                      <a:pt x="890" y="2285"/>
                    </a:lnTo>
                    <a:lnTo>
                      <a:pt x="889" y="2289"/>
                    </a:lnTo>
                    <a:lnTo>
                      <a:pt x="889" y="2291"/>
                    </a:lnTo>
                    <a:lnTo>
                      <a:pt x="888" y="2295"/>
                    </a:lnTo>
                    <a:lnTo>
                      <a:pt x="886" y="2303"/>
                    </a:lnTo>
                    <a:lnTo>
                      <a:pt x="886" y="2307"/>
                    </a:lnTo>
                    <a:lnTo>
                      <a:pt x="885" y="2313"/>
                    </a:lnTo>
                    <a:lnTo>
                      <a:pt x="884" y="2317"/>
                    </a:lnTo>
                    <a:lnTo>
                      <a:pt x="884" y="2321"/>
                    </a:lnTo>
                    <a:lnTo>
                      <a:pt x="882" y="2324"/>
                    </a:lnTo>
                    <a:lnTo>
                      <a:pt x="882" y="2328"/>
                    </a:lnTo>
                    <a:lnTo>
                      <a:pt x="881" y="2330"/>
                    </a:lnTo>
                    <a:lnTo>
                      <a:pt x="881" y="2336"/>
                    </a:lnTo>
                    <a:lnTo>
                      <a:pt x="880" y="2342"/>
                    </a:lnTo>
                    <a:lnTo>
                      <a:pt x="880" y="2344"/>
                    </a:lnTo>
                    <a:lnTo>
                      <a:pt x="877" y="2351"/>
                    </a:lnTo>
                    <a:lnTo>
                      <a:pt x="877" y="2354"/>
                    </a:lnTo>
                    <a:lnTo>
                      <a:pt x="877" y="2357"/>
                    </a:lnTo>
                    <a:lnTo>
                      <a:pt x="876" y="2362"/>
                    </a:lnTo>
                    <a:lnTo>
                      <a:pt x="877" y="2366"/>
                    </a:lnTo>
                    <a:lnTo>
                      <a:pt x="880" y="2368"/>
                    </a:lnTo>
                    <a:lnTo>
                      <a:pt x="881" y="2370"/>
                    </a:lnTo>
                    <a:lnTo>
                      <a:pt x="882" y="2371"/>
                    </a:lnTo>
                    <a:lnTo>
                      <a:pt x="885" y="2376"/>
                    </a:lnTo>
                    <a:lnTo>
                      <a:pt x="886" y="2376"/>
                    </a:lnTo>
                    <a:lnTo>
                      <a:pt x="889" y="2380"/>
                    </a:lnTo>
                    <a:lnTo>
                      <a:pt x="892" y="2385"/>
                    </a:lnTo>
                    <a:lnTo>
                      <a:pt x="897" y="2389"/>
                    </a:lnTo>
                    <a:lnTo>
                      <a:pt x="902" y="2396"/>
                    </a:lnTo>
                    <a:lnTo>
                      <a:pt x="905" y="2400"/>
                    </a:lnTo>
                    <a:lnTo>
                      <a:pt x="906" y="2401"/>
                    </a:lnTo>
                    <a:lnTo>
                      <a:pt x="907" y="2402"/>
                    </a:lnTo>
                    <a:lnTo>
                      <a:pt x="909" y="2406"/>
                    </a:lnTo>
                    <a:lnTo>
                      <a:pt x="918" y="2405"/>
                    </a:lnTo>
                    <a:lnTo>
                      <a:pt x="918" y="2413"/>
                    </a:lnTo>
                    <a:lnTo>
                      <a:pt x="918" y="2423"/>
                    </a:lnTo>
                    <a:lnTo>
                      <a:pt x="919" y="2427"/>
                    </a:lnTo>
                    <a:lnTo>
                      <a:pt x="924" y="2448"/>
                    </a:lnTo>
                    <a:lnTo>
                      <a:pt x="932" y="2455"/>
                    </a:lnTo>
                    <a:lnTo>
                      <a:pt x="940" y="2460"/>
                    </a:lnTo>
                    <a:lnTo>
                      <a:pt x="945" y="2472"/>
                    </a:lnTo>
                    <a:lnTo>
                      <a:pt x="944" y="2473"/>
                    </a:lnTo>
                    <a:lnTo>
                      <a:pt x="927" y="2473"/>
                    </a:lnTo>
                    <a:lnTo>
                      <a:pt x="923" y="2469"/>
                    </a:lnTo>
                    <a:lnTo>
                      <a:pt x="922" y="2467"/>
                    </a:lnTo>
                    <a:lnTo>
                      <a:pt x="919" y="2465"/>
                    </a:lnTo>
                    <a:lnTo>
                      <a:pt x="918" y="2464"/>
                    </a:lnTo>
                    <a:lnTo>
                      <a:pt x="918" y="2468"/>
                    </a:lnTo>
                    <a:lnTo>
                      <a:pt x="918" y="2469"/>
                    </a:lnTo>
                    <a:lnTo>
                      <a:pt x="915" y="2473"/>
                    </a:lnTo>
                    <a:lnTo>
                      <a:pt x="912" y="2473"/>
                    </a:lnTo>
                    <a:lnTo>
                      <a:pt x="906" y="2461"/>
                    </a:lnTo>
                    <a:lnTo>
                      <a:pt x="902" y="2460"/>
                    </a:lnTo>
                    <a:lnTo>
                      <a:pt x="901" y="2463"/>
                    </a:lnTo>
                    <a:lnTo>
                      <a:pt x="901" y="2465"/>
                    </a:lnTo>
                    <a:lnTo>
                      <a:pt x="901" y="2473"/>
                    </a:lnTo>
                    <a:lnTo>
                      <a:pt x="892" y="2473"/>
                    </a:lnTo>
                    <a:lnTo>
                      <a:pt x="890" y="2472"/>
                    </a:lnTo>
                    <a:lnTo>
                      <a:pt x="890" y="2469"/>
                    </a:lnTo>
                    <a:lnTo>
                      <a:pt x="890" y="2468"/>
                    </a:lnTo>
                    <a:lnTo>
                      <a:pt x="890" y="2463"/>
                    </a:lnTo>
                    <a:lnTo>
                      <a:pt x="892" y="2459"/>
                    </a:lnTo>
                    <a:lnTo>
                      <a:pt x="892" y="2457"/>
                    </a:lnTo>
                    <a:lnTo>
                      <a:pt x="893" y="2455"/>
                    </a:lnTo>
                    <a:lnTo>
                      <a:pt x="889" y="2444"/>
                    </a:lnTo>
                    <a:lnTo>
                      <a:pt x="886" y="2442"/>
                    </a:lnTo>
                    <a:lnTo>
                      <a:pt x="885" y="2446"/>
                    </a:lnTo>
                    <a:lnTo>
                      <a:pt x="884" y="2450"/>
                    </a:lnTo>
                    <a:lnTo>
                      <a:pt x="882" y="2451"/>
                    </a:lnTo>
                    <a:lnTo>
                      <a:pt x="877" y="2447"/>
                    </a:lnTo>
                    <a:lnTo>
                      <a:pt x="877" y="2446"/>
                    </a:lnTo>
                    <a:lnTo>
                      <a:pt x="874" y="2438"/>
                    </a:lnTo>
                    <a:lnTo>
                      <a:pt x="873" y="2434"/>
                    </a:lnTo>
                    <a:lnTo>
                      <a:pt x="873" y="2431"/>
                    </a:lnTo>
                    <a:lnTo>
                      <a:pt x="873" y="2426"/>
                    </a:lnTo>
                    <a:lnTo>
                      <a:pt x="872" y="2422"/>
                    </a:lnTo>
                    <a:lnTo>
                      <a:pt x="868" y="2414"/>
                    </a:lnTo>
                    <a:lnTo>
                      <a:pt x="867" y="2405"/>
                    </a:lnTo>
                    <a:lnTo>
                      <a:pt x="864" y="2391"/>
                    </a:lnTo>
                    <a:lnTo>
                      <a:pt x="863" y="2388"/>
                    </a:lnTo>
                    <a:lnTo>
                      <a:pt x="856" y="2355"/>
                    </a:lnTo>
                    <a:lnTo>
                      <a:pt x="850" y="2338"/>
                    </a:lnTo>
                    <a:lnTo>
                      <a:pt x="848" y="2336"/>
                    </a:lnTo>
                    <a:lnTo>
                      <a:pt x="848" y="2338"/>
                    </a:lnTo>
                    <a:lnTo>
                      <a:pt x="848" y="2345"/>
                    </a:lnTo>
                    <a:lnTo>
                      <a:pt x="854" y="2361"/>
                    </a:lnTo>
                    <a:lnTo>
                      <a:pt x="857" y="2383"/>
                    </a:lnTo>
                    <a:lnTo>
                      <a:pt x="857" y="2384"/>
                    </a:lnTo>
                    <a:lnTo>
                      <a:pt x="857" y="2392"/>
                    </a:lnTo>
                    <a:lnTo>
                      <a:pt x="859" y="2404"/>
                    </a:lnTo>
                    <a:lnTo>
                      <a:pt x="861" y="2406"/>
                    </a:lnTo>
                    <a:lnTo>
                      <a:pt x="863" y="2409"/>
                    </a:lnTo>
                    <a:lnTo>
                      <a:pt x="864" y="2413"/>
                    </a:lnTo>
                    <a:lnTo>
                      <a:pt x="863" y="2413"/>
                    </a:lnTo>
                    <a:lnTo>
                      <a:pt x="861" y="2414"/>
                    </a:lnTo>
                    <a:lnTo>
                      <a:pt x="860" y="2416"/>
                    </a:lnTo>
                    <a:lnTo>
                      <a:pt x="859" y="2414"/>
                    </a:lnTo>
                    <a:lnTo>
                      <a:pt x="857" y="2413"/>
                    </a:lnTo>
                    <a:lnTo>
                      <a:pt x="851" y="2402"/>
                    </a:lnTo>
                    <a:lnTo>
                      <a:pt x="850" y="2400"/>
                    </a:lnTo>
                    <a:lnTo>
                      <a:pt x="850" y="2396"/>
                    </a:lnTo>
                    <a:lnTo>
                      <a:pt x="850" y="2395"/>
                    </a:lnTo>
                    <a:lnTo>
                      <a:pt x="850" y="2393"/>
                    </a:lnTo>
                    <a:lnTo>
                      <a:pt x="848" y="2392"/>
                    </a:lnTo>
                    <a:lnTo>
                      <a:pt x="846" y="2389"/>
                    </a:lnTo>
                    <a:lnTo>
                      <a:pt x="839" y="2383"/>
                    </a:lnTo>
                    <a:lnTo>
                      <a:pt x="839" y="2382"/>
                    </a:lnTo>
                    <a:lnTo>
                      <a:pt x="833" y="2376"/>
                    </a:lnTo>
                    <a:lnTo>
                      <a:pt x="829" y="2372"/>
                    </a:lnTo>
                    <a:lnTo>
                      <a:pt x="826" y="2370"/>
                    </a:lnTo>
                    <a:lnTo>
                      <a:pt x="823" y="2366"/>
                    </a:lnTo>
                    <a:lnTo>
                      <a:pt x="822" y="2363"/>
                    </a:lnTo>
                    <a:lnTo>
                      <a:pt x="814" y="2348"/>
                    </a:lnTo>
                    <a:lnTo>
                      <a:pt x="814" y="2345"/>
                    </a:lnTo>
                    <a:lnTo>
                      <a:pt x="814" y="2344"/>
                    </a:lnTo>
                    <a:lnTo>
                      <a:pt x="812" y="2345"/>
                    </a:lnTo>
                    <a:lnTo>
                      <a:pt x="812" y="2346"/>
                    </a:lnTo>
                    <a:lnTo>
                      <a:pt x="813" y="2349"/>
                    </a:lnTo>
                    <a:lnTo>
                      <a:pt x="821" y="2367"/>
                    </a:lnTo>
                    <a:lnTo>
                      <a:pt x="821" y="2368"/>
                    </a:lnTo>
                    <a:lnTo>
                      <a:pt x="825" y="2372"/>
                    </a:lnTo>
                    <a:lnTo>
                      <a:pt x="829" y="2376"/>
                    </a:lnTo>
                    <a:lnTo>
                      <a:pt x="830" y="2378"/>
                    </a:lnTo>
                    <a:lnTo>
                      <a:pt x="838" y="2384"/>
                    </a:lnTo>
                    <a:lnTo>
                      <a:pt x="838" y="2385"/>
                    </a:lnTo>
                    <a:lnTo>
                      <a:pt x="843" y="2391"/>
                    </a:lnTo>
                    <a:lnTo>
                      <a:pt x="847" y="2395"/>
                    </a:lnTo>
                    <a:lnTo>
                      <a:pt x="848" y="2399"/>
                    </a:lnTo>
                    <a:lnTo>
                      <a:pt x="850" y="2404"/>
                    </a:lnTo>
                    <a:lnTo>
                      <a:pt x="856" y="2416"/>
                    </a:lnTo>
                    <a:lnTo>
                      <a:pt x="859" y="2417"/>
                    </a:lnTo>
                    <a:lnTo>
                      <a:pt x="860" y="2417"/>
                    </a:lnTo>
                    <a:lnTo>
                      <a:pt x="863" y="2417"/>
                    </a:lnTo>
                    <a:lnTo>
                      <a:pt x="864" y="2417"/>
                    </a:lnTo>
                    <a:lnTo>
                      <a:pt x="865" y="2418"/>
                    </a:lnTo>
                    <a:lnTo>
                      <a:pt x="868" y="2422"/>
                    </a:lnTo>
                    <a:lnTo>
                      <a:pt x="868" y="2423"/>
                    </a:lnTo>
                    <a:lnTo>
                      <a:pt x="869" y="2427"/>
                    </a:lnTo>
                    <a:lnTo>
                      <a:pt x="869" y="2431"/>
                    </a:lnTo>
                    <a:lnTo>
                      <a:pt x="868" y="2439"/>
                    </a:lnTo>
                    <a:lnTo>
                      <a:pt x="868" y="2440"/>
                    </a:lnTo>
                    <a:lnTo>
                      <a:pt x="863" y="2442"/>
                    </a:lnTo>
                    <a:lnTo>
                      <a:pt x="860" y="2442"/>
                    </a:lnTo>
                    <a:lnTo>
                      <a:pt x="855" y="2440"/>
                    </a:lnTo>
                    <a:lnTo>
                      <a:pt x="846" y="2444"/>
                    </a:lnTo>
                    <a:lnTo>
                      <a:pt x="839" y="2450"/>
                    </a:lnTo>
                    <a:lnTo>
                      <a:pt x="837" y="2455"/>
                    </a:lnTo>
                    <a:lnTo>
                      <a:pt x="835" y="2455"/>
                    </a:lnTo>
                    <a:lnTo>
                      <a:pt x="834" y="2456"/>
                    </a:lnTo>
                    <a:lnTo>
                      <a:pt x="831" y="2456"/>
                    </a:lnTo>
                    <a:lnTo>
                      <a:pt x="829" y="2454"/>
                    </a:lnTo>
                    <a:lnTo>
                      <a:pt x="827" y="2451"/>
                    </a:lnTo>
                    <a:lnTo>
                      <a:pt x="825" y="2435"/>
                    </a:lnTo>
                    <a:lnTo>
                      <a:pt x="821" y="2426"/>
                    </a:lnTo>
                    <a:lnTo>
                      <a:pt x="820" y="2421"/>
                    </a:lnTo>
                    <a:lnTo>
                      <a:pt x="816" y="2409"/>
                    </a:lnTo>
                    <a:lnTo>
                      <a:pt x="816" y="2408"/>
                    </a:lnTo>
                    <a:lnTo>
                      <a:pt x="813" y="2400"/>
                    </a:lnTo>
                    <a:lnTo>
                      <a:pt x="812" y="2397"/>
                    </a:lnTo>
                    <a:lnTo>
                      <a:pt x="809" y="2393"/>
                    </a:lnTo>
                    <a:lnTo>
                      <a:pt x="809" y="2395"/>
                    </a:lnTo>
                    <a:lnTo>
                      <a:pt x="809" y="2396"/>
                    </a:lnTo>
                    <a:lnTo>
                      <a:pt x="810" y="2399"/>
                    </a:lnTo>
                    <a:lnTo>
                      <a:pt x="812" y="2402"/>
                    </a:lnTo>
                    <a:lnTo>
                      <a:pt x="813" y="2413"/>
                    </a:lnTo>
                    <a:lnTo>
                      <a:pt x="813" y="2414"/>
                    </a:lnTo>
                    <a:lnTo>
                      <a:pt x="813" y="2420"/>
                    </a:lnTo>
                    <a:lnTo>
                      <a:pt x="812" y="2423"/>
                    </a:lnTo>
                    <a:lnTo>
                      <a:pt x="812" y="2433"/>
                    </a:lnTo>
                    <a:lnTo>
                      <a:pt x="810" y="2434"/>
                    </a:lnTo>
                    <a:lnTo>
                      <a:pt x="802" y="2435"/>
                    </a:lnTo>
                    <a:lnTo>
                      <a:pt x="800" y="2435"/>
                    </a:lnTo>
                    <a:lnTo>
                      <a:pt x="793" y="2433"/>
                    </a:lnTo>
                    <a:lnTo>
                      <a:pt x="801" y="2448"/>
                    </a:lnTo>
                    <a:lnTo>
                      <a:pt x="809" y="2461"/>
                    </a:lnTo>
                    <a:lnTo>
                      <a:pt x="810" y="2467"/>
                    </a:lnTo>
                    <a:lnTo>
                      <a:pt x="809" y="2469"/>
                    </a:lnTo>
                    <a:lnTo>
                      <a:pt x="805" y="2473"/>
                    </a:lnTo>
                    <a:lnTo>
                      <a:pt x="789" y="2473"/>
                    </a:lnTo>
                    <a:lnTo>
                      <a:pt x="789" y="2471"/>
                    </a:lnTo>
                    <a:lnTo>
                      <a:pt x="780" y="2454"/>
                    </a:lnTo>
                    <a:lnTo>
                      <a:pt x="778" y="2446"/>
                    </a:lnTo>
                    <a:lnTo>
                      <a:pt x="776" y="2437"/>
                    </a:lnTo>
                    <a:lnTo>
                      <a:pt x="771" y="2417"/>
                    </a:lnTo>
                    <a:lnTo>
                      <a:pt x="771" y="2409"/>
                    </a:lnTo>
                    <a:lnTo>
                      <a:pt x="768" y="2402"/>
                    </a:lnTo>
                    <a:lnTo>
                      <a:pt x="766" y="2401"/>
                    </a:lnTo>
                    <a:lnTo>
                      <a:pt x="766" y="2399"/>
                    </a:lnTo>
                    <a:lnTo>
                      <a:pt x="768" y="2392"/>
                    </a:lnTo>
                    <a:lnTo>
                      <a:pt x="771" y="2391"/>
                    </a:lnTo>
                    <a:lnTo>
                      <a:pt x="772" y="2391"/>
                    </a:lnTo>
                    <a:lnTo>
                      <a:pt x="775" y="2391"/>
                    </a:lnTo>
                    <a:lnTo>
                      <a:pt x="776" y="2391"/>
                    </a:lnTo>
                    <a:lnTo>
                      <a:pt x="772" y="2378"/>
                    </a:lnTo>
                    <a:lnTo>
                      <a:pt x="768" y="2372"/>
                    </a:lnTo>
                    <a:lnTo>
                      <a:pt x="765" y="2359"/>
                    </a:lnTo>
                    <a:lnTo>
                      <a:pt x="758" y="2340"/>
                    </a:lnTo>
                    <a:lnTo>
                      <a:pt x="754" y="2327"/>
                    </a:lnTo>
                    <a:lnTo>
                      <a:pt x="749" y="2302"/>
                    </a:lnTo>
                    <a:lnTo>
                      <a:pt x="750" y="2298"/>
                    </a:lnTo>
                    <a:lnTo>
                      <a:pt x="751" y="2293"/>
                    </a:lnTo>
                    <a:lnTo>
                      <a:pt x="753" y="2286"/>
                    </a:lnTo>
                    <a:lnTo>
                      <a:pt x="753" y="2282"/>
                    </a:lnTo>
                    <a:lnTo>
                      <a:pt x="753" y="2279"/>
                    </a:lnTo>
                    <a:lnTo>
                      <a:pt x="751" y="2278"/>
                    </a:lnTo>
                    <a:lnTo>
                      <a:pt x="750" y="2277"/>
                    </a:lnTo>
                    <a:lnTo>
                      <a:pt x="746" y="2264"/>
                    </a:lnTo>
                    <a:lnTo>
                      <a:pt x="745" y="2260"/>
                    </a:lnTo>
                    <a:lnTo>
                      <a:pt x="745" y="2256"/>
                    </a:lnTo>
                    <a:lnTo>
                      <a:pt x="746" y="2251"/>
                    </a:lnTo>
                    <a:lnTo>
                      <a:pt x="745" y="2245"/>
                    </a:lnTo>
                    <a:lnTo>
                      <a:pt x="745" y="2243"/>
                    </a:lnTo>
                    <a:lnTo>
                      <a:pt x="745" y="2240"/>
                    </a:lnTo>
                    <a:lnTo>
                      <a:pt x="737" y="2214"/>
                    </a:lnTo>
                    <a:lnTo>
                      <a:pt x="737" y="2213"/>
                    </a:lnTo>
                    <a:lnTo>
                      <a:pt x="736" y="2215"/>
                    </a:lnTo>
                    <a:lnTo>
                      <a:pt x="736" y="2217"/>
                    </a:lnTo>
                    <a:lnTo>
                      <a:pt x="736" y="2240"/>
                    </a:lnTo>
                    <a:lnTo>
                      <a:pt x="737" y="2248"/>
                    </a:lnTo>
                    <a:lnTo>
                      <a:pt x="738" y="2249"/>
                    </a:lnTo>
                    <a:lnTo>
                      <a:pt x="740" y="2255"/>
                    </a:lnTo>
                    <a:lnTo>
                      <a:pt x="745" y="2270"/>
                    </a:lnTo>
                    <a:lnTo>
                      <a:pt x="745" y="2277"/>
                    </a:lnTo>
                    <a:lnTo>
                      <a:pt x="745" y="2282"/>
                    </a:lnTo>
                    <a:lnTo>
                      <a:pt x="745" y="2289"/>
                    </a:lnTo>
                    <a:lnTo>
                      <a:pt x="745" y="2294"/>
                    </a:lnTo>
                    <a:lnTo>
                      <a:pt x="744" y="2295"/>
                    </a:lnTo>
                    <a:lnTo>
                      <a:pt x="742" y="2295"/>
                    </a:lnTo>
                    <a:lnTo>
                      <a:pt x="741" y="2295"/>
                    </a:lnTo>
                    <a:lnTo>
                      <a:pt x="740" y="2294"/>
                    </a:lnTo>
                    <a:lnTo>
                      <a:pt x="738" y="2293"/>
                    </a:lnTo>
                    <a:lnTo>
                      <a:pt x="737" y="2290"/>
                    </a:lnTo>
                    <a:lnTo>
                      <a:pt x="732" y="2278"/>
                    </a:lnTo>
                    <a:lnTo>
                      <a:pt x="729" y="2273"/>
                    </a:lnTo>
                    <a:lnTo>
                      <a:pt x="728" y="2272"/>
                    </a:lnTo>
                    <a:lnTo>
                      <a:pt x="716" y="2247"/>
                    </a:lnTo>
                    <a:lnTo>
                      <a:pt x="715" y="2243"/>
                    </a:lnTo>
                    <a:lnTo>
                      <a:pt x="715" y="2241"/>
                    </a:lnTo>
                    <a:lnTo>
                      <a:pt x="713" y="2238"/>
                    </a:lnTo>
                    <a:lnTo>
                      <a:pt x="712" y="2235"/>
                    </a:lnTo>
                    <a:lnTo>
                      <a:pt x="712" y="2236"/>
                    </a:lnTo>
                    <a:lnTo>
                      <a:pt x="712" y="2240"/>
                    </a:lnTo>
                    <a:lnTo>
                      <a:pt x="712" y="2245"/>
                    </a:lnTo>
                    <a:lnTo>
                      <a:pt x="712" y="2249"/>
                    </a:lnTo>
                    <a:lnTo>
                      <a:pt x="713" y="2252"/>
                    </a:lnTo>
                    <a:lnTo>
                      <a:pt x="717" y="2264"/>
                    </a:lnTo>
                    <a:lnTo>
                      <a:pt x="723" y="2272"/>
                    </a:lnTo>
                    <a:lnTo>
                      <a:pt x="724" y="2274"/>
                    </a:lnTo>
                    <a:lnTo>
                      <a:pt x="725" y="2277"/>
                    </a:lnTo>
                    <a:lnTo>
                      <a:pt x="725" y="2278"/>
                    </a:lnTo>
                    <a:lnTo>
                      <a:pt x="725" y="2279"/>
                    </a:lnTo>
                    <a:lnTo>
                      <a:pt x="725" y="2281"/>
                    </a:lnTo>
                    <a:lnTo>
                      <a:pt x="724" y="2281"/>
                    </a:lnTo>
                    <a:lnTo>
                      <a:pt x="706" y="2264"/>
                    </a:lnTo>
                    <a:lnTo>
                      <a:pt x="704" y="2262"/>
                    </a:lnTo>
                    <a:lnTo>
                      <a:pt x="696" y="2252"/>
                    </a:lnTo>
                    <a:lnTo>
                      <a:pt x="695" y="2249"/>
                    </a:lnTo>
                    <a:lnTo>
                      <a:pt x="694" y="2239"/>
                    </a:lnTo>
                    <a:lnTo>
                      <a:pt x="694" y="2235"/>
                    </a:lnTo>
                    <a:lnTo>
                      <a:pt x="700" y="2221"/>
                    </a:lnTo>
                    <a:lnTo>
                      <a:pt x="702" y="2217"/>
                    </a:lnTo>
                    <a:lnTo>
                      <a:pt x="702" y="2215"/>
                    </a:lnTo>
                    <a:lnTo>
                      <a:pt x="703" y="2215"/>
                    </a:lnTo>
                    <a:lnTo>
                      <a:pt x="707" y="2214"/>
                    </a:lnTo>
                    <a:lnTo>
                      <a:pt x="712" y="2213"/>
                    </a:lnTo>
                    <a:lnTo>
                      <a:pt x="713" y="2213"/>
                    </a:lnTo>
                    <a:lnTo>
                      <a:pt x="716" y="2213"/>
                    </a:lnTo>
                    <a:lnTo>
                      <a:pt x="717" y="2213"/>
                    </a:lnTo>
                    <a:lnTo>
                      <a:pt x="720" y="2211"/>
                    </a:lnTo>
                    <a:lnTo>
                      <a:pt x="723" y="2210"/>
                    </a:lnTo>
                    <a:lnTo>
                      <a:pt x="724" y="2209"/>
                    </a:lnTo>
                    <a:lnTo>
                      <a:pt x="725" y="2206"/>
                    </a:lnTo>
                    <a:lnTo>
                      <a:pt x="727" y="2201"/>
                    </a:lnTo>
                    <a:lnTo>
                      <a:pt x="728" y="2196"/>
                    </a:lnTo>
                    <a:lnTo>
                      <a:pt x="733" y="2189"/>
                    </a:lnTo>
                    <a:lnTo>
                      <a:pt x="737" y="2183"/>
                    </a:lnTo>
                    <a:lnTo>
                      <a:pt x="746" y="2175"/>
                    </a:lnTo>
                    <a:lnTo>
                      <a:pt x="757" y="2169"/>
                    </a:lnTo>
                    <a:lnTo>
                      <a:pt x="758" y="2168"/>
                    </a:lnTo>
                    <a:lnTo>
                      <a:pt x="759" y="2166"/>
                    </a:lnTo>
                    <a:lnTo>
                      <a:pt x="767" y="2156"/>
                    </a:lnTo>
                    <a:lnTo>
                      <a:pt x="770" y="2152"/>
                    </a:lnTo>
                    <a:lnTo>
                      <a:pt x="770" y="2151"/>
                    </a:lnTo>
                    <a:lnTo>
                      <a:pt x="768" y="2150"/>
                    </a:lnTo>
                    <a:lnTo>
                      <a:pt x="767" y="2150"/>
                    </a:lnTo>
                    <a:lnTo>
                      <a:pt x="765" y="2149"/>
                    </a:lnTo>
                    <a:lnTo>
                      <a:pt x="763" y="2147"/>
                    </a:lnTo>
                    <a:lnTo>
                      <a:pt x="763" y="2149"/>
                    </a:lnTo>
                    <a:lnTo>
                      <a:pt x="765" y="2151"/>
                    </a:lnTo>
                    <a:lnTo>
                      <a:pt x="766" y="2151"/>
                    </a:lnTo>
                    <a:lnTo>
                      <a:pt x="767" y="2154"/>
                    </a:lnTo>
                    <a:lnTo>
                      <a:pt x="765" y="2156"/>
                    </a:lnTo>
                    <a:lnTo>
                      <a:pt x="758" y="2167"/>
                    </a:lnTo>
                    <a:lnTo>
                      <a:pt x="757" y="2168"/>
                    </a:lnTo>
                    <a:lnTo>
                      <a:pt x="753" y="2169"/>
                    </a:lnTo>
                    <a:lnTo>
                      <a:pt x="740" y="2175"/>
                    </a:lnTo>
                    <a:lnTo>
                      <a:pt x="736" y="2179"/>
                    </a:lnTo>
                    <a:lnTo>
                      <a:pt x="729" y="2185"/>
                    </a:lnTo>
                    <a:lnTo>
                      <a:pt x="725" y="2188"/>
                    </a:lnTo>
                    <a:lnTo>
                      <a:pt x="721" y="2192"/>
                    </a:lnTo>
                    <a:lnTo>
                      <a:pt x="721" y="2194"/>
                    </a:lnTo>
                    <a:lnTo>
                      <a:pt x="721" y="2197"/>
                    </a:lnTo>
                    <a:lnTo>
                      <a:pt x="720" y="2200"/>
                    </a:lnTo>
                    <a:lnTo>
                      <a:pt x="717" y="2202"/>
                    </a:lnTo>
                    <a:lnTo>
                      <a:pt x="716" y="2202"/>
                    </a:lnTo>
                    <a:lnTo>
                      <a:pt x="712" y="2202"/>
                    </a:lnTo>
                    <a:lnTo>
                      <a:pt x="711" y="2198"/>
                    </a:lnTo>
                    <a:lnTo>
                      <a:pt x="711" y="2196"/>
                    </a:lnTo>
                    <a:lnTo>
                      <a:pt x="702" y="2184"/>
                    </a:lnTo>
                    <a:lnTo>
                      <a:pt x="700" y="2183"/>
                    </a:lnTo>
                    <a:lnTo>
                      <a:pt x="700" y="2184"/>
                    </a:lnTo>
                    <a:lnTo>
                      <a:pt x="703" y="2189"/>
                    </a:lnTo>
                    <a:lnTo>
                      <a:pt x="704" y="2190"/>
                    </a:lnTo>
                    <a:lnTo>
                      <a:pt x="706" y="2194"/>
                    </a:lnTo>
                    <a:lnTo>
                      <a:pt x="706" y="2201"/>
                    </a:lnTo>
                    <a:lnTo>
                      <a:pt x="706" y="2204"/>
                    </a:lnTo>
                    <a:lnTo>
                      <a:pt x="706" y="2205"/>
                    </a:lnTo>
                    <a:lnTo>
                      <a:pt x="704" y="2206"/>
                    </a:lnTo>
                    <a:lnTo>
                      <a:pt x="703" y="2206"/>
                    </a:lnTo>
                    <a:lnTo>
                      <a:pt x="695" y="2221"/>
                    </a:lnTo>
                    <a:lnTo>
                      <a:pt x="695" y="2222"/>
                    </a:lnTo>
                    <a:lnTo>
                      <a:pt x="690" y="2238"/>
                    </a:lnTo>
                    <a:lnTo>
                      <a:pt x="687" y="2239"/>
                    </a:lnTo>
                    <a:lnTo>
                      <a:pt x="676" y="2230"/>
                    </a:lnTo>
                    <a:lnTo>
                      <a:pt x="686" y="2248"/>
                    </a:lnTo>
                    <a:lnTo>
                      <a:pt x="693" y="2260"/>
                    </a:lnTo>
                    <a:lnTo>
                      <a:pt x="703" y="2272"/>
                    </a:lnTo>
                    <a:lnTo>
                      <a:pt x="706" y="2273"/>
                    </a:lnTo>
                    <a:lnTo>
                      <a:pt x="713" y="2277"/>
                    </a:lnTo>
                    <a:lnTo>
                      <a:pt x="715" y="2278"/>
                    </a:lnTo>
                    <a:lnTo>
                      <a:pt x="720" y="2287"/>
                    </a:lnTo>
                    <a:lnTo>
                      <a:pt x="720" y="2289"/>
                    </a:lnTo>
                    <a:lnTo>
                      <a:pt x="720" y="2295"/>
                    </a:lnTo>
                    <a:lnTo>
                      <a:pt x="715" y="2320"/>
                    </a:lnTo>
                    <a:lnTo>
                      <a:pt x="708" y="2345"/>
                    </a:lnTo>
                    <a:lnTo>
                      <a:pt x="707" y="2345"/>
                    </a:lnTo>
                    <a:lnTo>
                      <a:pt x="703" y="2345"/>
                    </a:lnTo>
                    <a:lnTo>
                      <a:pt x="699" y="2340"/>
                    </a:lnTo>
                    <a:lnTo>
                      <a:pt x="693" y="2332"/>
                    </a:lnTo>
                    <a:lnTo>
                      <a:pt x="691" y="2332"/>
                    </a:lnTo>
                    <a:lnTo>
                      <a:pt x="686" y="2329"/>
                    </a:lnTo>
                    <a:lnTo>
                      <a:pt x="685" y="2329"/>
                    </a:lnTo>
                    <a:lnTo>
                      <a:pt x="682" y="2329"/>
                    </a:lnTo>
                    <a:lnTo>
                      <a:pt x="669" y="2329"/>
                    </a:lnTo>
                    <a:lnTo>
                      <a:pt x="668" y="2333"/>
                    </a:lnTo>
                    <a:lnTo>
                      <a:pt x="666" y="2334"/>
                    </a:lnTo>
                    <a:lnTo>
                      <a:pt x="670" y="2337"/>
                    </a:lnTo>
                    <a:lnTo>
                      <a:pt x="672" y="2337"/>
                    </a:lnTo>
                    <a:lnTo>
                      <a:pt x="678" y="2336"/>
                    </a:lnTo>
                    <a:lnTo>
                      <a:pt x="683" y="2334"/>
                    </a:lnTo>
                    <a:lnTo>
                      <a:pt x="685" y="2334"/>
                    </a:lnTo>
                    <a:lnTo>
                      <a:pt x="689" y="2336"/>
                    </a:lnTo>
                    <a:lnTo>
                      <a:pt x="690" y="2336"/>
                    </a:lnTo>
                    <a:lnTo>
                      <a:pt x="710" y="2355"/>
                    </a:lnTo>
                    <a:lnTo>
                      <a:pt x="710" y="2358"/>
                    </a:lnTo>
                    <a:lnTo>
                      <a:pt x="712" y="2375"/>
                    </a:lnTo>
                    <a:lnTo>
                      <a:pt x="713" y="2383"/>
                    </a:lnTo>
                    <a:lnTo>
                      <a:pt x="713" y="2384"/>
                    </a:lnTo>
                    <a:lnTo>
                      <a:pt x="717" y="2387"/>
                    </a:lnTo>
                    <a:lnTo>
                      <a:pt x="721" y="2389"/>
                    </a:lnTo>
                    <a:lnTo>
                      <a:pt x="723" y="2389"/>
                    </a:lnTo>
                    <a:lnTo>
                      <a:pt x="728" y="2402"/>
                    </a:lnTo>
                    <a:lnTo>
                      <a:pt x="730" y="2409"/>
                    </a:lnTo>
                    <a:lnTo>
                      <a:pt x="730" y="2414"/>
                    </a:lnTo>
                    <a:lnTo>
                      <a:pt x="730" y="2418"/>
                    </a:lnTo>
                    <a:lnTo>
                      <a:pt x="729" y="2420"/>
                    </a:lnTo>
                    <a:lnTo>
                      <a:pt x="728" y="2420"/>
                    </a:lnTo>
                    <a:lnTo>
                      <a:pt x="721" y="2420"/>
                    </a:lnTo>
                    <a:lnTo>
                      <a:pt x="716" y="2417"/>
                    </a:lnTo>
                    <a:lnTo>
                      <a:pt x="713" y="2414"/>
                    </a:lnTo>
                    <a:lnTo>
                      <a:pt x="711" y="2412"/>
                    </a:lnTo>
                    <a:lnTo>
                      <a:pt x="707" y="2408"/>
                    </a:lnTo>
                    <a:lnTo>
                      <a:pt x="700" y="2404"/>
                    </a:lnTo>
                    <a:lnTo>
                      <a:pt x="690" y="2400"/>
                    </a:lnTo>
                    <a:lnTo>
                      <a:pt x="690" y="2399"/>
                    </a:lnTo>
                    <a:lnTo>
                      <a:pt x="689" y="2399"/>
                    </a:lnTo>
                    <a:lnTo>
                      <a:pt x="690" y="2400"/>
                    </a:lnTo>
                    <a:lnTo>
                      <a:pt x="691" y="2402"/>
                    </a:lnTo>
                    <a:lnTo>
                      <a:pt x="694" y="2405"/>
                    </a:lnTo>
                    <a:lnTo>
                      <a:pt x="695" y="2405"/>
                    </a:lnTo>
                    <a:lnTo>
                      <a:pt x="698" y="2406"/>
                    </a:lnTo>
                    <a:lnTo>
                      <a:pt x="700" y="2408"/>
                    </a:lnTo>
                    <a:lnTo>
                      <a:pt x="703" y="2409"/>
                    </a:lnTo>
                    <a:lnTo>
                      <a:pt x="704" y="2410"/>
                    </a:lnTo>
                    <a:lnTo>
                      <a:pt x="729" y="2435"/>
                    </a:lnTo>
                    <a:lnTo>
                      <a:pt x="729" y="2437"/>
                    </a:lnTo>
                    <a:lnTo>
                      <a:pt x="730" y="2442"/>
                    </a:lnTo>
                    <a:lnTo>
                      <a:pt x="730" y="2443"/>
                    </a:lnTo>
                    <a:lnTo>
                      <a:pt x="734" y="2447"/>
                    </a:lnTo>
                    <a:lnTo>
                      <a:pt x="740" y="2452"/>
                    </a:lnTo>
                    <a:lnTo>
                      <a:pt x="746" y="2456"/>
                    </a:lnTo>
                    <a:lnTo>
                      <a:pt x="753" y="2469"/>
                    </a:lnTo>
                    <a:lnTo>
                      <a:pt x="754" y="2471"/>
                    </a:lnTo>
                    <a:lnTo>
                      <a:pt x="754" y="2473"/>
                    </a:lnTo>
                    <a:lnTo>
                      <a:pt x="755" y="2485"/>
                    </a:lnTo>
                    <a:lnTo>
                      <a:pt x="755" y="2486"/>
                    </a:lnTo>
                    <a:lnTo>
                      <a:pt x="750" y="2494"/>
                    </a:lnTo>
                    <a:lnTo>
                      <a:pt x="759" y="2501"/>
                    </a:lnTo>
                    <a:lnTo>
                      <a:pt x="759" y="2502"/>
                    </a:lnTo>
                    <a:lnTo>
                      <a:pt x="759" y="2503"/>
                    </a:lnTo>
                    <a:lnTo>
                      <a:pt x="755" y="2506"/>
                    </a:lnTo>
                    <a:lnTo>
                      <a:pt x="753" y="2507"/>
                    </a:lnTo>
                    <a:lnTo>
                      <a:pt x="750" y="2510"/>
                    </a:lnTo>
                    <a:lnTo>
                      <a:pt x="750" y="2514"/>
                    </a:lnTo>
                    <a:lnTo>
                      <a:pt x="750" y="2516"/>
                    </a:lnTo>
                    <a:lnTo>
                      <a:pt x="749" y="2516"/>
                    </a:lnTo>
                    <a:lnTo>
                      <a:pt x="740" y="2518"/>
                    </a:lnTo>
                    <a:lnTo>
                      <a:pt x="737" y="2518"/>
                    </a:lnTo>
                    <a:lnTo>
                      <a:pt x="734" y="2518"/>
                    </a:lnTo>
                    <a:lnTo>
                      <a:pt x="727" y="2516"/>
                    </a:lnTo>
                    <a:lnTo>
                      <a:pt x="728" y="2522"/>
                    </a:lnTo>
                    <a:lnTo>
                      <a:pt x="746" y="2528"/>
                    </a:lnTo>
                    <a:lnTo>
                      <a:pt x="748" y="2528"/>
                    </a:lnTo>
                    <a:lnTo>
                      <a:pt x="750" y="2528"/>
                    </a:lnTo>
                    <a:lnTo>
                      <a:pt x="757" y="2529"/>
                    </a:lnTo>
                    <a:lnTo>
                      <a:pt x="759" y="2529"/>
                    </a:lnTo>
                    <a:lnTo>
                      <a:pt x="761" y="2531"/>
                    </a:lnTo>
                    <a:lnTo>
                      <a:pt x="765" y="2544"/>
                    </a:lnTo>
                    <a:lnTo>
                      <a:pt x="766" y="2547"/>
                    </a:lnTo>
                    <a:lnTo>
                      <a:pt x="766" y="2549"/>
                    </a:lnTo>
                    <a:lnTo>
                      <a:pt x="766" y="2553"/>
                    </a:lnTo>
                    <a:lnTo>
                      <a:pt x="766" y="2554"/>
                    </a:lnTo>
                    <a:lnTo>
                      <a:pt x="750" y="2570"/>
                    </a:lnTo>
                    <a:lnTo>
                      <a:pt x="750" y="2571"/>
                    </a:lnTo>
                    <a:lnTo>
                      <a:pt x="748" y="2571"/>
                    </a:lnTo>
                    <a:lnTo>
                      <a:pt x="745" y="2571"/>
                    </a:lnTo>
                    <a:lnTo>
                      <a:pt x="744" y="2571"/>
                    </a:lnTo>
                    <a:lnTo>
                      <a:pt x="740" y="2566"/>
                    </a:lnTo>
                    <a:lnTo>
                      <a:pt x="733" y="2556"/>
                    </a:lnTo>
                    <a:lnTo>
                      <a:pt x="732" y="2552"/>
                    </a:lnTo>
                    <a:lnTo>
                      <a:pt x="730" y="2549"/>
                    </a:lnTo>
                    <a:lnTo>
                      <a:pt x="729" y="2541"/>
                    </a:lnTo>
                    <a:lnTo>
                      <a:pt x="729" y="2537"/>
                    </a:lnTo>
                    <a:lnTo>
                      <a:pt x="728" y="2533"/>
                    </a:lnTo>
                    <a:lnTo>
                      <a:pt x="727" y="2532"/>
                    </a:lnTo>
                    <a:lnTo>
                      <a:pt x="698" y="2519"/>
                    </a:lnTo>
                    <a:lnTo>
                      <a:pt x="683" y="2515"/>
                    </a:lnTo>
                    <a:lnTo>
                      <a:pt x="682" y="2512"/>
                    </a:lnTo>
                    <a:lnTo>
                      <a:pt x="679" y="2510"/>
                    </a:lnTo>
                    <a:lnTo>
                      <a:pt x="676" y="2507"/>
                    </a:lnTo>
                    <a:lnTo>
                      <a:pt x="674" y="2506"/>
                    </a:lnTo>
                    <a:lnTo>
                      <a:pt x="670" y="2505"/>
                    </a:lnTo>
                    <a:lnTo>
                      <a:pt x="669" y="2505"/>
                    </a:lnTo>
                    <a:lnTo>
                      <a:pt x="668" y="2505"/>
                    </a:lnTo>
                    <a:lnTo>
                      <a:pt x="665" y="2505"/>
                    </a:lnTo>
                    <a:lnTo>
                      <a:pt x="658" y="2503"/>
                    </a:lnTo>
                    <a:lnTo>
                      <a:pt x="657" y="2503"/>
                    </a:lnTo>
                    <a:lnTo>
                      <a:pt x="656" y="2501"/>
                    </a:lnTo>
                    <a:lnTo>
                      <a:pt x="655" y="2499"/>
                    </a:lnTo>
                    <a:lnTo>
                      <a:pt x="656" y="2493"/>
                    </a:lnTo>
                    <a:lnTo>
                      <a:pt x="657" y="2492"/>
                    </a:lnTo>
                    <a:lnTo>
                      <a:pt x="657" y="2490"/>
                    </a:lnTo>
                    <a:lnTo>
                      <a:pt x="657" y="2485"/>
                    </a:lnTo>
                    <a:lnTo>
                      <a:pt x="658" y="2476"/>
                    </a:lnTo>
                    <a:lnTo>
                      <a:pt x="657" y="2474"/>
                    </a:lnTo>
                    <a:lnTo>
                      <a:pt x="657" y="2473"/>
                    </a:lnTo>
                    <a:lnTo>
                      <a:pt x="656" y="2471"/>
                    </a:lnTo>
                    <a:lnTo>
                      <a:pt x="653" y="2467"/>
                    </a:lnTo>
                    <a:lnTo>
                      <a:pt x="649" y="2464"/>
                    </a:lnTo>
                    <a:lnTo>
                      <a:pt x="647" y="2464"/>
                    </a:lnTo>
                    <a:lnTo>
                      <a:pt x="641" y="2454"/>
                    </a:lnTo>
                    <a:lnTo>
                      <a:pt x="636" y="2440"/>
                    </a:lnTo>
                    <a:lnTo>
                      <a:pt x="634" y="2435"/>
                    </a:lnTo>
                    <a:lnTo>
                      <a:pt x="632" y="2430"/>
                    </a:lnTo>
                    <a:lnTo>
                      <a:pt x="631" y="2427"/>
                    </a:lnTo>
                    <a:lnTo>
                      <a:pt x="631" y="2426"/>
                    </a:lnTo>
                    <a:lnTo>
                      <a:pt x="631" y="2425"/>
                    </a:lnTo>
                    <a:lnTo>
                      <a:pt x="634" y="2420"/>
                    </a:lnTo>
                    <a:lnTo>
                      <a:pt x="628" y="2412"/>
                    </a:lnTo>
                    <a:lnTo>
                      <a:pt x="626" y="2400"/>
                    </a:lnTo>
                    <a:lnTo>
                      <a:pt x="624" y="2399"/>
                    </a:lnTo>
                    <a:lnTo>
                      <a:pt x="624" y="2396"/>
                    </a:lnTo>
                    <a:lnTo>
                      <a:pt x="624" y="2395"/>
                    </a:lnTo>
                    <a:lnTo>
                      <a:pt x="624" y="2393"/>
                    </a:lnTo>
                    <a:lnTo>
                      <a:pt x="626" y="2393"/>
                    </a:lnTo>
                    <a:lnTo>
                      <a:pt x="626" y="2392"/>
                    </a:lnTo>
                    <a:lnTo>
                      <a:pt x="627" y="2391"/>
                    </a:lnTo>
                    <a:lnTo>
                      <a:pt x="627" y="2376"/>
                    </a:lnTo>
                    <a:lnTo>
                      <a:pt x="626" y="2374"/>
                    </a:lnTo>
                    <a:lnTo>
                      <a:pt x="624" y="2382"/>
                    </a:lnTo>
                    <a:lnTo>
                      <a:pt x="624" y="2385"/>
                    </a:lnTo>
                    <a:lnTo>
                      <a:pt x="624" y="2387"/>
                    </a:lnTo>
                    <a:lnTo>
                      <a:pt x="624" y="2388"/>
                    </a:lnTo>
                    <a:lnTo>
                      <a:pt x="624" y="2389"/>
                    </a:lnTo>
                    <a:lnTo>
                      <a:pt x="619" y="2392"/>
                    </a:lnTo>
                    <a:lnTo>
                      <a:pt x="615" y="2391"/>
                    </a:lnTo>
                    <a:lnTo>
                      <a:pt x="613" y="2389"/>
                    </a:lnTo>
                    <a:lnTo>
                      <a:pt x="613" y="2388"/>
                    </a:lnTo>
                    <a:lnTo>
                      <a:pt x="604" y="2374"/>
                    </a:lnTo>
                    <a:lnTo>
                      <a:pt x="604" y="2372"/>
                    </a:lnTo>
                    <a:lnTo>
                      <a:pt x="602" y="2371"/>
                    </a:lnTo>
                    <a:lnTo>
                      <a:pt x="602" y="2357"/>
                    </a:lnTo>
                    <a:lnTo>
                      <a:pt x="604" y="2357"/>
                    </a:lnTo>
                    <a:lnTo>
                      <a:pt x="604" y="2355"/>
                    </a:lnTo>
                    <a:lnTo>
                      <a:pt x="604" y="2354"/>
                    </a:lnTo>
                    <a:lnTo>
                      <a:pt x="602" y="2354"/>
                    </a:lnTo>
                    <a:lnTo>
                      <a:pt x="602" y="2355"/>
                    </a:lnTo>
                    <a:lnTo>
                      <a:pt x="601" y="2355"/>
                    </a:lnTo>
                    <a:lnTo>
                      <a:pt x="601" y="2359"/>
                    </a:lnTo>
                    <a:lnTo>
                      <a:pt x="600" y="2370"/>
                    </a:lnTo>
                    <a:lnTo>
                      <a:pt x="601" y="2372"/>
                    </a:lnTo>
                    <a:lnTo>
                      <a:pt x="601" y="2374"/>
                    </a:lnTo>
                    <a:lnTo>
                      <a:pt x="602" y="2376"/>
                    </a:lnTo>
                    <a:lnTo>
                      <a:pt x="605" y="2378"/>
                    </a:lnTo>
                    <a:lnTo>
                      <a:pt x="606" y="2380"/>
                    </a:lnTo>
                    <a:lnTo>
                      <a:pt x="609" y="2385"/>
                    </a:lnTo>
                    <a:lnTo>
                      <a:pt x="609" y="2388"/>
                    </a:lnTo>
                    <a:lnTo>
                      <a:pt x="607" y="2389"/>
                    </a:lnTo>
                    <a:lnTo>
                      <a:pt x="606" y="2391"/>
                    </a:lnTo>
                    <a:lnTo>
                      <a:pt x="605" y="2391"/>
                    </a:lnTo>
                    <a:lnTo>
                      <a:pt x="584" y="2380"/>
                    </a:lnTo>
                    <a:lnTo>
                      <a:pt x="581" y="2379"/>
                    </a:lnTo>
                    <a:lnTo>
                      <a:pt x="576" y="2375"/>
                    </a:lnTo>
                    <a:lnTo>
                      <a:pt x="575" y="2374"/>
                    </a:lnTo>
                    <a:lnTo>
                      <a:pt x="573" y="2372"/>
                    </a:lnTo>
                    <a:lnTo>
                      <a:pt x="572" y="2371"/>
                    </a:lnTo>
                    <a:lnTo>
                      <a:pt x="572" y="2370"/>
                    </a:lnTo>
                    <a:lnTo>
                      <a:pt x="572" y="2367"/>
                    </a:lnTo>
                    <a:lnTo>
                      <a:pt x="575" y="2363"/>
                    </a:lnTo>
                    <a:lnTo>
                      <a:pt x="575" y="2362"/>
                    </a:lnTo>
                    <a:lnTo>
                      <a:pt x="575" y="2361"/>
                    </a:lnTo>
                    <a:lnTo>
                      <a:pt x="575" y="2359"/>
                    </a:lnTo>
                    <a:lnTo>
                      <a:pt x="575" y="2358"/>
                    </a:lnTo>
                    <a:lnTo>
                      <a:pt x="572" y="2357"/>
                    </a:lnTo>
                    <a:lnTo>
                      <a:pt x="566" y="2354"/>
                    </a:lnTo>
                    <a:lnTo>
                      <a:pt x="564" y="2355"/>
                    </a:lnTo>
                    <a:lnTo>
                      <a:pt x="563" y="2357"/>
                    </a:lnTo>
                    <a:lnTo>
                      <a:pt x="559" y="2357"/>
                    </a:lnTo>
                    <a:lnTo>
                      <a:pt x="558" y="2357"/>
                    </a:lnTo>
                    <a:lnTo>
                      <a:pt x="556" y="2357"/>
                    </a:lnTo>
                    <a:lnTo>
                      <a:pt x="554" y="2354"/>
                    </a:lnTo>
                    <a:lnTo>
                      <a:pt x="552" y="2353"/>
                    </a:lnTo>
                    <a:lnTo>
                      <a:pt x="551" y="2351"/>
                    </a:lnTo>
                    <a:lnTo>
                      <a:pt x="551" y="2350"/>
                    </a:lnTo>
                    <a:lnTo>
                      <a:pt x="552" y="2349"/>
                    </a:lnTo>
                    <a:lnTo>
                      <a:pt x="552" y="2348"/>
                    </a:lnTo>
                    <a:lnTo>
                      <a:pt x="556" y="2321"/>
                    </a:lnTo>
                    <a:lnTo>
                      <a:pt x="556" y="2320"/>
                    </a:lnTo>
                    <a:lnTo>
                      <a:pt x="554" y="2317"/>
                    </a:lnTo>
                    <a:lnTo>
                      <a:pt x="554" y="2316"/>
                    </a:lnTo>
                    <a:lnTo>
                      <a:pt x="550" y="2312"/>
                    </a:lnTo>
                    <a:lnTo>
                      <a:pt x="549" y="2311"/>
                    </a:lnTo>
                    <a:lnTo>
                      <a:pt x="545" y="2308"/>
                    </a:lnTo>
                    <a:lnTo>
                      <a:pt x="539" y="2306"/>
                    </a:lnTo>
                    <a:lnTo>
                      <a:pt x="538" y="2299"/>
                    </a:lnTo>
                    <a:lnTo>
                      <a:pt x="538" y="2296"/>
                    </a:lnTo>
                    <a:lnTo>
                      <a:pt x="537" y="2294"/>
                    </a:lnTo>
                    <a:lnTo>
                      <a:pt x="535" y="2294"/>
                    </a:lnTo>
                    <a:lnTo>
                      <a:pt x="534" y="2291"/>
                    </a:lnTo>
                    <a:lnTo>
                      <a:pt x="533" y="2289"/>
                    </a:lnTo>
                    <a:lnTo>
                      <a:pt x="532" y="2286"/>
                    </a:lnTo>
                    <a:lnTo>
                      <a:pt x="530" y="2283"/>
                    </a:lnTo>
                    <a:lnTo>
                      <a:pt x="529" y="2283"/>
                    </a:lnTo>
                    <a:lnTo>
                      <a:pt x="526" y="2282"/>
                    </a:lnTo>
                    <a:lnTo>
                      <a:pt x="526" y="2281"/>
                    </a:lnTo>
                    <a:lnTo>
                      <a:pt x="522" y="2277"/>
                    </a:lnTo>
                    <a:lnTo>
                      <a:pt x="521" y="2274"/>
                    </a:lnTo>
                    <a:lnTo>
                      <a:pt x="521" y="2272"/>
                    </a:lnTo>
                    <a:lnTo>
                      <a:pt x="521" y="2270"/>
                    </a:lnTo>
                    <a:lnTo>
                      <a:pt x="521" y="2269"/>
                    </a:lnTo>
                    <a:lnTo>
                      <a:pt x="521" y="2268"/>
                    </a:lnTo>
                    <a:lnTo>
                      <a:pt x="521" y="2266"/>
                    </a:lnTo>
                    <a:lnTo>
                      <a:pt x="520" y="2265"/>
                    </a:lnTo>
                    <a:lnTo>
                      <a:pt x="516" y="2260"/>
                    </a:lnTo>
                    <a:lnTo>
                      <a:pt x="503" y="2244"/>
                    </a:lnTo>
                    <a:lnTo>
                      <a:pt x="501" y="2243"/>
                    </a:lnTo>
                    <a:lnTo>
                      <a:pt x="494" y="2238"/>
                    </a:lnTo>
                    <a:lnTo>
                      <a:pt x="486" y="2232"/>
                    </a:lnTo>
                    <a:lnTo>
                      <a:pt x="483" y="2231"/>
                    </a:lnTo>
                    <a:lnTo>
                      <a:pt x="480" y="2230"/>
                    </a:lnTo>
                    <a:lnTo>
                      <a:pt x="478" y="2230"/>
                    </a:lnTo>
                    <a:lnTo>
                      <a:pt x="473" y="2230"/>
                    </a:lnTo>
                    <a:lnTo>
                      <a:pt x="462" y="2227"/>
                    </a:lnTo>
                    <a:lnTo>
                      <a:pt x="461" y="2226"/>
                    </a:lnTo>
                    <a:lnTo>
                      <a:pt x="458" y="2226"/>
                    </a:lnTo>
                    <a:lnTo>
                      <a:pt x="457" y="2224"/>
                    </a:lnTo>
                    <a:lnTo>
                      <a:pt x="448" y="2218"/>
                    </a:lnTo>
                    <a:lnTo>
                      <a:pt x="446" y="2227"/>
                    </a:lnTo>
                    <a:lnTo>
                      <a:pt x="454" y="2231"/>
                    </a:lnTo>
                    <a:lnTo>
                      <a:pt x="456" y="2231"/>
                    </a:lnTo>
                    <a:lnTo>
                      <a:pt x="460" y="2232"/>
                    </a:lnTo>
                    <a:lnTo>
                      <a:pt x="475" y="2235"/>
                    </a:lnTo>
                    <a:lnTo>
                      <a:pt x="483" y="2236"/>
                    </a:lnTo>
                    <a:lnTo>
                      <a:pt x="491" y="2238"/>
                    </a:lnTo>
                    <a:lnTo>
                      <a:pt x="497" y="2245"/>
                    </a:lnTo>
                    <a:lnTo>
                      <a:pt x="499" y="2247"/>
                    </a:lnTo>
                    <a:lnTo>
                      <a:pt x="508" y="2257"/>
                    </a:lnTo>
                    <a:lnTo>
                      <a:pt x="514" y="2265"/>
                    </a:lnTo>
                    <a:lnTo>
                      <a:pt x="516" y="2269"/>
                    </a:lnTo>
                    <a:lnTo>
                      <a:pt x="517" y="2272"/>
                    </a:lnTo>
                    <a:lnTo>
                      <a:pt x="518" y="2277"/>
                    </a:lnTo>
                    <a:lnTo>
                      <a:pt x="518" y="2279"/>
                    </a:lnTo>
                    <a:lnTo>
                      <a:pt x="521" y="2283"/>
                    </a:lnTo>
                    <a:lnTo>
                      <a:pt x="521" y="2289"/>
                    </a:lnTo>
                    <a:lnTo>
                      <a:pt x="524" y="2294"/>
                    </a:lnTo>
                    <a:lnTo>
                      <a:pt x="525" y="2296"/>
                    </a:lnTo>
                    <a:lnTo>
                      <a:pt x="521" y="2296"/>
                    </a:lnTo>
                    <a:lnTo>
                      <a:pt x="521" y="2304"/>
                    </a:lnTo>
                    <a:lnTo>
                      <a:pt x="521" y="2306"/>
                    </a:lnTo>
                    <a:lnTo>
                      <a:pt x="526" y="2308"/>
                    </a:lnTo>
                    <a:lnTo>
                      <a:pt x="532" y="2310"/>
                    </a:lnTo>
                    <a:lnTo>
                      <a:pt x="542" y="2313"/>
                    </a:lnTo>
                    <a:lnTo>
                      <a:pt x="546" y="2315"/>
                    </a:lnTo>
                    <a:lnTo>
                      <a:pt x="550" y="2319"/>
                    </a:lnTo>
                    <a:lnTo>
                      <a:pt x="550" y="2320"/>
                    </a:lnTo>
                    <a:lnTo>
                      <a:pt x="551" y="2321"/>
                    </a:lnTo>
                    <a:lnTo>
                      <a:pt x="551" y="2324"/>
                    </a:lnTo>
                    <a:lnTo>
                      <a:pt x="549" y="2328"/>
                    </a:lnTo>
                    <a:lnTo>
                      <a:pt x="533" y="2323"/>
                    </a:lnTo>
                    <a:lnTo>
                      <a:pt x="530" y="2321"/>
                    </a:lnTo>
                    <a:lnTo>
                      <a:pt x="521" y="2315"/>
                    </a:lnTo>
                    <a:lnTo>
                      <a:pt x="521" y="2310"/>
                    </a:lnTo>
                    <a:lnTo>
                      <a:pt x="520" y="2307"/>
                    </a:lnTo>
                    <a:lnTo>
                      <a:pt x="513" y="2299"/>
                    </a:lnTo>
                    <a:lnTo>
                      <a:pt x="509" y="2296"/>
                    </a:lnTo>
                    <a:lnTo>
                      <a:pt x="507" y="2295"/>
                    </a:lnTo>
                    <a:lnTo>
                      <a:pt x="505" y="2294"/>
                    </a:lnTo>
                    <a:lnTo>
                      <a:pt x="496" y="2294"/>
                    </a:lnTo>
                    <a:lnTo>
                      <a:pt x="495" y="2296"/>
                    </a:lnTo>
                    <a:lnTo>
                      <a:pt x="494" y="2296"/>
                    </a:lnTo>
                    <a:lnTo>
                      <a:pt x="483" y="2298"/>
                    </a:lnTo>
                    <a:lnTo>
                      <a:pt x="478" y="2298"/>
                    </a:lnTo>
                    <a:lnTo>
                      <a:pt x="469" y="2298"/>
                    </a:lnTo>
                    <a:lnTo>
                      <a:pt x="466" y="2296"/>
                    </a:lnTo>
                    <a:lnTo>
                      <a:pt x="463" y="2296"/>
                    </a:lnTo>
                    <a:lnTo>
                      <a:pt x="462" y="2295"/>
                    </a:lnTo>
                    <a:lnTo>
                      <a:pt x="461" y="2294"/>
                    </a:lnTo>
                    <a:lnTo>
                      <a:pt x="457" y="2293"/>
                    </a:lnTo>
                    <a:lnTo>
                      <a:pt x="454" y="2291"/>
                    </a:lnTo>
                    <a:lnTo>
                      <a:pt x="453" y="2291"/>
                    </a:lnTo>
                    <a:lnTo>
                      <a:pt x="448" y="2291"/>
                    </a:lnTo>
                    <a:lnTo>
                      <a:pt x="437" y="2293"/>
                    </a:lnTo>
                    <a:lnTo>
                      <a:pt x="432" y="2295"/>
                    </a:lnTo>
                    <a:lnTo>
                      <a:pt x="429" y="2294"/>
                    </a:lnTo>
                    <a:lnTo>
                      <a:pt x="428" y="2293"/>
                    </a:lnTo>
                    <a:lnTo>
                      <a:pt x="425" y="2290"/>
                    </a:lnTo>
                    <a:lnTo>
                      <a:pt x="423" y="2289"/>
                    </a:lnTo>
                    <a:lnTo>
                      <a:pt x="420" y="2286"/>
                    </a:lnTo>
                    <a:lnTo>
                      <a:pt x="419" y="2286"/>
                    </a:lnTo>
                    <a:lnTo>
                      <a:pt x="406" y="2282"/>
                    </a:lnTo>
                    <a:lnTo>
                      <a:pt x="405" y="2282"/>
                    </a:lnTo>
                    <a:lnTo>
                      <a:pt x="402" y="2282"/>
                    </a:lnTo>
                    <a:lnTo>
                      <a:pt x="391" y="2278"/>
                    </a:lnTo>
                    <a:lnTo>
                      <a:pt x="380" y="2272"/>
                    </a:lnTo>
                    <a:lnTo>
                      <a:pt x="377" y="2272"/>
                    </a:lnTo>
                    <a:lnTo>
                      <a:pt x="376" y="2270"/>
                    </a:lnTo>
                    <a:lnTo>
                      <a:pt x="372" y="2272"/>
                    </a:lnTo>
                    <a:lnTo>
                      <a:pt x="367" y="2266"/>
                    </a:lnTo>
                    <a:lnTo>
                      <a:pt x="365" y="2265"/>
                    </a:lnTo>
                    <a:lnTo>
                      <a:pt x="361" y="2264"/>
                    </a:lnTo>
                    <a:lnTo>
                      <a:pt x="352" y="2260"/>
                    </a:lnTo>
                    <a:lnTo>
                      <a:pt x="351" y="2260"/>
                    </a:lnTo>
                    <a:lnTo>
                      <a:pt x="350" y="2260"/>
                    </a:lnTo>
                    <a:lnTo>
                      <a:pt x="348" y="2261"/>
                    </a:lnTo>
                    <a:lnTo>
                      <a:pt x="348" y="2262"/>
                    </a:lnTo>
                    <a:lnTo>
                      <a:pt x="361" y="2274"/>
                    </a:lnTo>
                    <a:lnTo>
                      <a:pt x="377" y="2278"/>
                    </a:lnTo>
                    <a:lnTo>
                      <a:pt x="389" y="2282"/>
                    </a:lnTo>
                    <a:lnTo>
                      <a:pt x="415" y="2291"/>
                    </a:lnTo>
                    <a:lnTo>
                      <a:pt x="418" y="2293"/>
                    </a:lnTo>
                    <a:lnTo>
                      <a:pt x="419" y="2294"/>
                    </a:lnTo>
                    <a:lnTo>
                      <a:pt x="423" y="2295"/>
                    </a:lnTo>
                    <a:lnTo>
                      <a:pt x="425" y="2298"/>
                    </a:lnTo>
                    <a:lnTo>
                      <a:pt x="427" y="2299"/>
                    </a:lnTo>
                    <a:lnTo>
                      <a:pt x="427" y="2300"/>
                    </a:lnTo>
                    <a:lnTo>
                      <a:pt x="424" y="2302"/>
                    </a:lnTo>
                    <a:lnTo>
                      <a:pt x="420" y="2303"/>
                    </a:lnTo>
                    <a:lnTo>
                      <a:pt x="416" y="2304"/>
                    </a:lnTo>
                    <a:lnTo>
                      <a:pt x="415" y="2306"/>
                    </a:lnTo>
                    <a:lnTo>
                      <a:pt x="414" y="2307"/>
                    </a:lnTo>
                    <a:lnTo>
                      <a:pt x="412" y="2312"/>
                    </a:lnTo>
                    <a:lnTo>
                      <a:pt x="405" y="2321"/>
                    </a:lnTo>
                    <a:lnTo>
                      <a:pt x="405" y="2323"/>
                    </a:lnTo>
                    <a:lnTo>
                      <a:pt x="401" y="2327"/>
                    </a:lnTo>
                    <a:lnTo>
                      <a:pt x="397" y="2329"/>
                    </a:lnTo>
                    <a:lnTo>
                      <a:pt x="395" y="2329"/>
                    </a:lnTo>
                    <a:lnTo>
                      <a:pt x="395" y="2330"/>
                    </a:lnTo>
                    <a:lnTo>
                      <a:pt x="398" y="2330"/>
                    </a:lnTo>
                    <a:lnTo>
                      <a:pt x="403" y="2327"/>
                    </a:lnTo>
                    <a:lnTo>
                      <a:pt x="408" y="2320"/>
                    </a:lnTo>
                    <a:lnTo>
                      <a:pt x="412" y="2315"/>
                    </a:lnTo>
                    <a:lnTo>
                      <a:pt x="412" y="2313"/>
                    </a:lnTo>
                    <a:lnTo>
                      <a:pt x="418" y="2307"/>
                    </a:lnTo>
                    <a:lnTo>
                      <a:pt x="429" y="2302"/>
                    </a:lnTo>
                    <a:lnTo>
                      <a:pt x="437" y="2298"/>
                    </a:lnTo>
                    <a:lnTo>
                      <a:pt x="442" y="2298"/>
                    </a:lnTo>
                    <a:lnTo>
                      <a:pt x="445" y="2298"/>
                    </a:lnTo>
                    <a:lnTo>
                      <a:pt x="445" y="2299"/>
                    </a:lnTo>
                    <a:lnTo>
                      <a:pt x="460" y="2302"/>
                    </a:lnTo>
                    <a:lnTo>
                      <a:pt x="466" y="2303"/>
                    </a:lnTo>
                    <a:lnTo>
                      <a:pt x="467" y="2303"/>
                    </a:lnTo>
                    <a:lnTo>
                      <a:pt x="478" y="2304"/>
                    </a:lnTo>
                    <a:lnTo>
                      <a:pt x="479" y="2304"/>
                    </a:lnTo>
                    <a:lnTo>
                      <a:pt x="480" y="2304"/>
                    </a:lnTo>
                    <a:lnTo>
                      <a:pt x="491" y="2302"/>
                    </a:lnTo>
                    <a:lnTo>
                      <a:pt x="492" y="2302"/>
                    </a:lnTo>
                    <a:lnTo>
                      <a:pt x="497" y="2300"/>
                    </a:lnTo>
                    <a:lnTo>
                      <a:pt x="503" y="2299"/>
                    </a:lnTo>
                    <a:lnTo>
                      <a:pt x="516" y="2311"/>
                    </a:lnTo>
                    <a:lnTo>
                      <a:pt x="516" y="2312"/>
                    </a:lnTo>
                    <a:lnTo>
                      <a:pt x="514" y="2312"/>
                    </a:lnTo>
                    <a:lnTo>
                      <a:pt x="516" y="2315"/>
                    </a:lnTo>
                    <a:lnTo>
                      <a:pt x="518" y="2319"/>
                    </a:lnTo>
                    <a:lnTo>
                      <a:pt x="520" y="2320"/>
                    </a:lnTo>
                    <a:lnTo>
                      <a:pt x="521" y="2320"/>
                    </a:lnTo>
                    <a:lnTo>
                      <a:pt x="526" y="2323"/>
                    </a:lnTo>
                    <a:lnTo>
                      <a:pt x="526" y="2324"/>
                    </a:lnTo>
                    <a:lnTo>
                      <a:pt x="528" y="2324"/>
                    </a:lnTo>
                    <a:lnTo>
                      <a:pt x="530" y="2325"/>
                    </a:lnTo>
                    <a:lnTo>
                      <a:pt x="532" y="2325"/>
                    </a:lnTo>
                    <a:lnTo>
                      <a:pt x="535" y="2325"/>
                    </a:lnTo>
                    <a:lnTo>
                      <a:pt x="539" y="2327"/>
                    </a:lnTo>
                    <a:lnTo>
                      <a:pt x="547" y="2330"/>
                    </a:lnTo>
                    <a:lnTo>
                      <a:pt x="549" y="2330"/>
                    </a:lnTo>
                    <a:lnTo>
                      <a:pt x="549" y="2332"/>
                    </a:lnTo>
                    <a:lnTo>
                      <a:pt x="549" y="2340"/>
                    </a:lnTo>
                    <a:lnTo>
                      <a:pt x="549" y="2345"/>
                    </a:lnTo>
                    <a:lnTo>
                      <a:pt x="549" y="2346"/>
                    </a:lnTo>
                    <a:lnTo>
                      <a:pt x="549" y="2348"/>
                    </a:lnTo>
                    <a:lnTo>
                      <a:pt x="547" y="2349"/>
                    </a:lnTo>
                    <a:lnTo>
                      <a:pt x="546" y="2350"/>
                    </a:lnTo>
                    <a:lnTo>
                      <a:pt x="545" y="2350"/>
                    </a:lnTo>
                    <a:lnTo>
                      <a:pt x="543" y="2350"/>
                    </a:lnTo>
                    <a:lnTo>
                      <a:pt x="542" y="2349"/>
                    </a:lnTo>
                    <a:lnTo>
                      <a:pt x="535" y="2342"/>
                    </a:lnTo>
                    <a:lnTo>
                      <a:pt x="524" y="2330"/>
                    </a:lnTo>
                    <a:lnTo>
                      <a:pt x="521" y="2329"/>
                    </a:lnTo>
                    <a:lnTo>
                      <a:pt x="520" y="2329"/>
                    </a:lnTo>
                    <a:lnTo>
                      <a:pt x="516" y="2327"/>
                    </a:lnTo>
                    <a:lnTo>
                      <a:pt x="503" y="2336"/>
                    </a:lnTo>
                    <a:lnTo>
                      <a:pt x="503" y="2337"/>
                    </a:lnTo>
                    <a:lnTo>
                      <a:pt x="503" y="2340"/>
                    </a:lnTo>
                    <a:lnTo>
                      <a:pt x="503" y="2341"/>
                    </a:lnTo>
                    <a:lnTo>
                      <a:pt x="505" y="2336"/>
                    </a:lnTo>
                    <a:lnTo>
                      <a:pt x="511" y="2333"/>
                    </a:lnTo>
                    <a:lnTo>
                      <a:pt x="512" y="2332"/>
                    </a:lnTo>
                    <a:lnTo>
                      <a:pt x="514" y="2332"/>
                    </a:lnTo>
                    <a:lnTo>
                      <a:pt x="520" y="2333"/>
                    </a:lnTo>
                    <a:lnTo>
                      <a:pt x="521" y="2334"/>
                    </a:lnTo>
                    <a:lnTo>
                      <a:pt x="542" y="2353"/>
                    </a:lnTo>
                    <a:lnTo>
                      <a:pt x="543" y="2355"/>
                    </a:lnTo>
                    <a:lnTo>
                      <a:pt x="546" y="2357"/>
                    </a:lnTo>
                    <a:lnTo>
                      <a:pt x="549" y="2358"/>
                    </a:lnTo>
                    <a:lnTo>
                      <a:pt x="554" y="2362"/>
                    </a:lnTo>
                    <a:lnTo>
                      <a:pt x="558" y="2362"/>
                    </a:lnTo>
                    <a:lnTo>
                      <a:pt x="562" y="2362"/>
                    </a:lnTo>
                    <a:lnTo>
                      <a:pt x="567" y="2361"/>
                    </a:lnTo>
                    <a:lnTo>
                      <a:pt x="569" y="2362"/>
                    </a:lnTo>
                    <a:lnTo>
                      <a:pt x="566" y="2376"/>
                    </a:lnTo>
                    <a:lnTo>
                      <a:pt x="564" y="2382"/>
                    </a:lnTo>
                    <a:lnTo>
                      <a:pt x="563" y="2382"/>
                    </a:lnTo>
                    <a:lnTo>
                      <a:pt x="560" y="2382"/>
                    </a:lnTo>
                    <a:lnTo>
                      <a:pt x="564" y="2385"/>
                    </a:lnTo>
                    <a:lnTo>
                      <a:pt x="577" y="2388"/>
                    </a:lnTo>
                    <a:lnTo>
                      <a:pt x="580" y="2388"/>
                    </a:lnTo>
                    <a:lnTo>
                      <a:pt x="585" y="2389"/>
                    </a:lnTo>
                    <a:lnTo>
                      <a:pt x="589" y="2391"/>
                    </a:lnTo>
                    <a:lnTo>
                      <a:pt x="610" y="2399"/>
                    </a:lnTo>
                    <a:lnTo>
                      <a:pt x="615" y="2401"/>
                    </a:lnTo>
                    <a:lnTo>
                      <a:pt x="618" y="2402"/>
                    </a:lnTo>
                    <a:lnTo>
                      <a:pt x="621" y="2408"/>
                    </a:lnTo>
                    <a:lnTo>
                      <a:pt x="621" y="2416"/>
                    </a:lnTo>
                    <a:lnTo>
                      <a:pt x="621" y="2422"/>
                    </a:lnTo>
                    <a:lnTo>
                      <a:pt x="628" y="2440"/>
                    </a:lnTo>
                    <a:lnTo>
                      <a:pt x="630" y="2442"/>
                    </a:lnTo>
                    <a:lnTo>
                      <a:pt x="632" y="2454"/>
                    </a:lnTo>
                    <a:lnTo>
                      <a:pt x="632" y="2455"/>
                    </a:lnTo>
                    <a:lnTo>
                      <a:pt x="632" y="2457"/>
                    </a:lnTo>
                    <a:lnTo>
                      <a:pt x="631" y="2457"/>
                    </a:lnTo>
                    <a:lnTo>
                      <a:pt x="626" y="2457"/>
                    </a:lnTo>
                    <a:lnTo>
                      <a:pt x="624" y="2457"/>
                    </a:lnTo>
                    <a:lnTo>
                      <a:pt x="623" y="2456"/>
                    </a:lnTo>
                    <a:lnTo>
                      <a:pt x="615" y="2461"/>
                    </a:lnTo>
                    <a:lnTo>
                      <a:pt x="611" y="2467"/>
                    </a:lnTo>
                    <a:lnTo>
                      <a:pt x="614" y="2473"/>
                    </a:lnTo>
                    <a:lnTo>
                      <a:pt x="606" y="2473"/>
                    </a:lnTo>
                    <a:lnTo>
                      <a:pt x="597" y="2460"/>
                    </a:lnTo>
                    <a:lnTo>
                      <a:pt x="596" y="2459"/>
                    </a:lnTo>
                    <a:lnTo>
                      <a:pt x="586" y="2456"/>
                    </a:lnTo>
                    <a:lnTo>
                      <a:pt x="576" y="2451"/>
                    </a:lnTo>
                    <a:lnTo>
                      <a:pt x="573" y="2448"/>
                    </a:lnTo>
                    <a:lnTo>
                      <a:pt x="568" y="2442"/>
                    </a:lnTo>
                    <a:lnTo>
                      <a:pt x="567" y="2439"/>
                    </a:lnTo>
                    <a:lnTo>
                      <a:pt x="567" y="2440"/>
                    </a:lnTo>
                    <a:lnTo>
                      <a:pt x="566" y="2442"/>
                    </a:lnTo>
                    <a:lnTo>
                      <a:pt x="569" y="2448"/>
                    </a:lnTo>
                    <a:lnTo>
                      <a:pt x="572" y="2450"/>
                    </a:lnTo>
                    <a:lnTo>
                      <a:pt x="575" y="2454"/>
                    </a:lnTo>
                    <a:lnTo>
                      <a:pt x="576" y="2454"/>
                    </a:lnTo>
                    <a:lnTo>
                      <a:pt x="579" y="2454"/>
                    </a:lnTo>
                    <a:lnTo>
                      <a:pt x="583" y="2454"/>
                    </a:lnTo>
                    <a:lnTo>
                      <a:pt x="600" y="2469"/>
                    </a:lnTo>
                    <a:lnTo>
                      <a:pt x="602" y="2473"/>
                    </a:lnTo>
                    <a:lnTo>
                      <a:pt x="609" y="2484"/>
                    </a:lnTo>
                    <a:lnTo>
                      <a:pt x="609" y="2485"/>
                    </a:lnTo>
                    <a:lnTo>
                      <a:pt x="609" y="2489"/>
                    </a:lnTo>
                    <a:lnTo>
                      <a:pt x="613" y="2499"/>
                    </a:lnTo>
                    <a:lnTo>
                      <a:pt x="617" y="2505"/>
                    </a:lnTo>
                    <a:lnTo>
                      <a:pt x="619" y="2509"/>
                    </a:lnTo>
                    <a:lnTo>
                      <a:pt x="623" y="2511"/>
                    </a:lnTo>
                    <a:lnTo>
                      <a:pt x="628" y="2516"/>
                    </a:lnTo>
                    <a:lnTo>
                      <a:pt x="639" y="2529"/>
                    </a:lnTo>
                    <a:lnTo>
                      <a:pt x="644" y="2536"/>
                    </a:lnTo>
                    <a:lnTo>
                      <a:pt x="645" y="2537"/>
                    </a:lnTo>
                    <a:lnTo>
                      <a:pt x="645" y="2539"/>
                    </a:lnTo>
                    <a:lnTo>
                      <a:pt x="645" y="2540"/>
                    </a:lnTo>
                    <a:lnTo>
                      <a:pt x="647" y="2544"/>
                    </a:lnTo>
                    <a:lnTo>
                      <a:pt x="647" y="2545"/>
                    </a:lnTo>
                    <a:lnTo>
                      <a:pt x="645" y="2545"/>
                    </a:lnTo>
                    <a:lnTo>
                      <a:pt x="640" y="2545"/>
                    </a:lnTo>
                    <a:lnTo>
                      <a:pt x="640" y="2544"/>
                    </a:lnTo>
                    <a:lnTo>
                      <a:pt x="638" y="2544"/>
                    </a:lnTo>
                    <a:lnTo>
                      <a:pt x="635" y="2541"/>
                    </a:lnTo>
                    <a:lnTo>
                      <a:pt x="626" y="2536"/>
                    </a:lnTo>
                    <a:lnTo>
                      <a:pt x="636" y="2548"/>
                    </a:lnTo>
                    <a:lnTo>
                      <a:pt x="653" y="2560"/>
                    </a:lnTo>
                    <a:lnTo>
                      <a:pt x="665" y="2567"/>
                    </a:lnTo>
                    <a:lnTo>
                      <a:pt x="665" y="2569"/>
                    </a:lnTo>
                    <a:lnTo>
                      <a:pt x="662" y="2570"/>
                    </a:lnTo>
                    <a:lnTo>
                      <a:pt x="661" y="2570"/>
                    </a:lnTo>
                    <a:lnTo>
                      <a:pt x="653" y="2570"/>
                    </a:lnTo>
                    <a:lnTo>
                      <a:pt x="648" y="2567"/>
                    </a:lnTo>
                    <a:lnTo>
                      <a:pt x="643" y="2565"/>
                    </a:lnTo>
                    <a:lnTo>
                      <a:pt x="643" y="2564"/>
                    </a:lnTo>
                    <a:lnTo>
                      <a:pt x="643" y="2562"/>
                    </a:lnTo>
                    <a:lnTo>
                      <a:pt x="639" y="2561"/>
                    </a:lnTo>
                    <a:lnTo>
                      <a:pt x="635" y="2558"/>
                    </a:lnTo>
                    <a:lnTo>
                      <a:pt x="630" y="2557"/>
                    </a:lnTo>
                    <a:lnTo>
                      <a:pt x="627" y="2556"/>
                    </a:lnTo>
                    <a:lnTo>
                      <a:pt x="613" y="2554"/>
                    </a:lnTo>
                    <a:lnTo>
                      <a:pt x="613" y="2549"/>
                    </a:lnTo>
                    <a:lnTo>
                      <a:pt x="613" y="2548"/>
                    </a:lnTo>
                    <a:lnTo>
                      <a:pt x="604" y="2533"/>
                    </a:lnTo>
                    <a:lnTo>
                      <a:pt x="602" y="2524"/>
                    </a:lnTo>
                    <a:lnTo>
                      <a:pt x="601" y="2522"/>
                    </a:lnTo>
                    <a:lnTo>
                      <a:pt x="598" y="2519"/>
                    </a:lnTo>
                    <a:lnTo>
                      <a:pt x="594" y="2519"/>
                    </a:lnTo>
                    <a:lnTo>
                      <a:pt x="596" y="2519"/>
                    </a:lnTo>
                    <a:lnTo>
                      <a:pt x="597" y="2520"/>
                    </a:lnTo>
                    <a:lnTo>
                      <a:pt x="598" y="2522"/>
                    </a:lnTo>
                    <a:lnTo>
                      <a:pt x="600" y="2523"/>
                    </a:lnTo>
                    <a:lnTo>
                      <a:pt x="600" y="2526"/>
                    </a:lnTo>
                    <a:lnTo>
                      <a:pt x="600" y="2528"/>
                    </a:lnTo>
                    <a:lnTo>
                      <a:pt x="597" y="2533"/>
                    </a:lnTo>
                    <a:lnTo>
                      <a:pt x="596" y="2540"/>
                    </a:lnTo>
                    <a:lnTo>
                      <a:pt x="596" y="2541"/>
                    </a:lnTo>
                    <a:lnTo>
                      <a:pt x="601" y="2552"/>
                    </a:lnTo>
                    <a:lnTo>
                      <a:pt x="601" y="2553"/>
                    </a:lnTo>
                    <a:lnTo>
                      <a:pt x="592" y="2573"/>
                    </a:lnTo>
                    <a:lnTo>
                      <a:pt x="588" y="2575"/>
                    </a:lnTo>
                    <a:lnTo>
                      <a:pt x="577" y="2575"/>
                    </a:lnTo>
                    <a:lnTo>
                      <a:pt x="575" y="2575"/>
                    </a:lnTo>
                    <a:lnTo>
                      <a:pt x="573" y="2574"/>
                    </a:lnTo>
                    <a:lnTo>
                      <a:pt x="571" y="2567"/>
                    </a:lnTo>
                    <a:lnTo>
                      <a:pt x="566" y="2560"/>
                    </a:lnTo>
                    <a:lnTo>
                      <a:pt x="563" y="2558"/>
                    </a:lnTo>
                    <a:lnTo>
                      <a:pt x="563" y="2557"/>
                    </a:lnTo>
                    <a:lnTo>
                      <a:pt x="560" y="2557"/>
                    </a:lnTo>
                    <a:lnTo>
                      <a:pt x="560" y="2558"/>
                    </a:lnTo>
                    <a:lnTo>
                      <a:pt x="562" y="2558"/>
                    </a:lnTo>
                    <a:lnTo>
                      <a:pt x="563" y="2560"/>
                    </a:lnTo>
                    <a:lnTo>
                      <a:pt x="563" y="2561"/>
                    </a:lnTo>
                    <a:lnTo>
                      <a:pt x="568" y="2570"/>
                    </a:lnTo>
                    <a:lnTo>
                      <a:pt x="568" y="2571"/>
                    </a:lnTo>
                    <a:lnTo>
                      <a:pt x="568" y="2575"/>
                    </a:lnTo>
                    <a:lnTo>
                      <a:pt x="564" y="2577"/>
                    </a:lnTo>
                    <a:lnTo>
                      <a:pt x="562" y="2577"/>
                    </a:lnTo>
                    <a:lnTo>
                      <a:pt x="560" y="2577"/>
                    </a:lnTo>
                    <a:lnTo>
                      <a:pt x="559" y="2577"/>
                    </a:lnTo>
                    <a:lnTo>
                      <a:pt x="547" y="2562"/>
                    </a:lnTo>
                    <a:lnTo>
                      <a:pt x="547" y="2561"/>
                    </a:lnTo>
                    <a:lnTo>
                      <a:pt x="546" y="2558"/>
                    </a:lnTo>
                    <a:lnTo>
                      <a:pt x="546" y="2556"/>
                    </a:lnTo>
                    <a:lnTo>
                      <a:pt x="545" y="2554"/>
                    </a:lnTo>
                    <a:lnTo>
                      <a:pt x="545" y="2549"/>
                    </a:lnTo>
                    <a:lnTo>
                      <a:pt x="545" y="2547"/>
                    </a:lnTo>
                    <a:lnTo>
                      <a:pt x="543" y="2540"/>
                    </a:lnTo>
                    <a:lnTo>
                      <a:pt x="543" y="2539"/>
                    </a:lnTo>
                    <a:lnTo>
                      <a:pt x="543" y="2537"/>
                    </a:lnTo>
                    <a:lnTo>
                      <a:pt x="542" y="2535"/>
                    </a:lnTo>
                    <a:lnTo>
                      <a:pt x="541" y="2535"/>
                    </a:lnTo>
                    <a:lnTo>
                      <a:pt x="535" y="2528"/>
                    </a:lnTo>
                    <a:lnTo>
                      <a:pt x="532" y="2527"/>
                    </a:lnTo>
                    <a:lnTo>
                      <a:pt x="532" y="2529"/>
                    </a:lnTo>
                    <a:lnTo>
                      <a:pt x="533" y="2533"/>
                    </a:lnTo>
                    <a:lnTo>
                      <a:pt x="534" y="2537"/>
                    </a:lnTo>
                    <a:lnTo>
                      <a:pt x="535" y="2539"/>
                    </a:lnTo>
                    <a:lnTo>
                      <a:pt x="537" y="2540"/>
                    </a:lnTo>
                    <a:lnTo>
                      <a:pt x="539" y="2543"/>
                    </a:lnTo>
                    <a:lnTo>
                      <a:pt x="541" y="2549"/>
                    </a:lnTo>
                    <a:lnTo>
                      <a:pt x="542" y="2562"/>
                    </a:lnTo>
                    <a:lnTo>
                      <a:pt x="554" y="2584"/>
                    </a:lnTo>
                    <a:lnTo>
                      <a:pt x="555" y="2587"/>
                    </a:lnTo>
                    <a:lnTo>
                      <a:pt x="560" y="2586"/>
                    </a:lnTo>
                    <a:lnTo>
                      <a:pt x="562" y="2586"/>
                    </a:lnTo>
                    <a:lnTo>
                      <a:pt x="564" y="2584"/>
                    </a:lnTo>
                    <a:lnTo>
                      <a:pt x="585" y="2583"/>
                    </a:lnTo>
                    <a:lnTo>
                      <a:pt x="586" y="2584"/>
                    </a:lnTo>
                    <a:lnTo>
                      <a:pt x="589" y="2586"/>
                    </a:lnTo>
                    <a:lnTo>
                      <a:pt x="596" y="2594"/>
                    </a:lnTo>
                    <a:lnTo>
                      <a:pt x="602" y="2600"/>
                    </a:lnTo>
                    <a:lnTo>
                      <a:pt x="606" y="2608"/>
                    </a:lnTo>
                    <a:lnTo>
                      <a:pt x="605" y="2622"/>
                    </a:lnTo>
                    <a:lnTo>
                      <a:pt x="601" y="2638"/>
                    </a:lnTo>
                    <a:lnTo>
                      <a:pt x="598" y="2645"/>
                    </a:lnTo>
                    <a:lnTo>
                      <a:pt x="598" y="2646"/>
                    </a:lnTo>
                    <a:lnTo>
                      <a:pt x="596" y="2650"/>
                    </a:lnTo>
                    <a:lnTo>
                      <a:pt x="593" y="2654"/>
                    </a:lnTo>
                    <a:lnTo>
                      <a:pt x="592" y="2654"/>
                    </a:lnTo>
                    <a:lnTo>
                      <a:pt x="589" y="2651"/>
                    </a:lnTo>
                    <a:lnTo>
                      <a:pt x="588" y="2650"/>
                    </a:lnTo>
                    <a:lnTo>
                      <a:pt x="586" y="2642"/>
                    </a:lnTo>
                    <a:lnTo>
                      <a:pt x="586" y="2637"/>
                    </a:lnTo>
                    <a:lnTo>
                      <a:pt x="586" y="2636"/>
                    </a:lnTo>
                    <a:lnTo>
                      <a:pt x="588" y="2630"/>
                    </a:lnTo>
                    <a:lnTo>
                      <a:pt x="589" y="2630"/>
                    </a:lnTo>
                    <a:lnTo>
                      <a:pt x="589" y="2628"/>
                    </a:lnTo>
                    <a:lnTo>
                      <a:pt x="588" y="2621"/>
                    </a:lnTo>
                    <a:lnTo>
                      <a:pt x="586" y="2620"/>
                    </a:lnTo>
                    <a:lnTo>
                      <a:pt x="579" y="2613"/>
                    </a:lnTo>
                    <a:lnTo>
                      <a:pt x="577" y="2612"/>
                    </a:lnTo>
                    <a:lnTo>
                      <a:pt x="576" y="2613"/>
                    </a:lnTo>
                    <a:lnTo>
                      <a:pt x="577" y="2615"/>
                    </a:lnTo>
                    <a:lnTo>
                      <a:pt x="575" y="2616"/>
                    </a:lnTo>
                    <a:lnTo>
                      <a:pt x="572" y="2616"/>
                    </a:lnTo>
                    <a:lnTo>
                      <a:pt x="571" y="2616"/>
                    </a:lnTo>
                    <a:lnTo>
                      <a:pt x="568" y="2613"/>
                    </a:lnTo>
                    <a:lnTo>
                      <a:pt x="566" y="2611"/>
                    </a:lnTo>
                    <a:lnTo>
                      <a:pt x="564" y="2608"/>
                    </a:lnTo>
                    <a:lnTo>
                      <a:pt x="562" y="2604"/>
                    </a:lnTo>
                    <a:lnTo>
                      <a:pt x="559" y="2603"/>
                    </a:lnTo>
                    <a:lnTo>
                      <a:pt x="554" y="2601"/>
                    </a:lnTo>
                    <a:lnTo>
                      <a:pt x="552" y="2600"/>
                    </a:lnTo>
                    <a:lnTo>
                      <a:pt x="552" y="2598"/>
                    </a:lnTo>
                    <a:lnTo>
                      <a:pt x="533" y="2573"/>
                    </a:lnTo>
                    <a:lnTo>
                      <a:pt x="532" y="2571"/>
                    </a:lnTo>
                    <a:lnTo>
                      <a:pt x="530" y="2570"/>
                    </a:lnTo>
                    <a:lnTo>
                      <a:pt x="529" y="2567"/>
                    </a:lnTo>
                    <a:lnTo>
                      <a:pt x="521" y="2557"/>
                    </a:lnTo>
                    <a:lnTo>
                      <a:pt x="516" y="2550"/>
                    </a:lnTo>
                    <a:lnTo>
                      <a:pt x="514" y="2549"/>
                    </a:lnTo>
                    <a:lnTo>
                      <a:pt x="512" y="2548"/>
                    </a:lnTo>
                    <a:lnTo>
                      <a:pt x="511" y="2547"/>
                    </a:lnTo>
                    <a:lnTo>
                      <a:pt x="507" y="2543"/>
                    </a:lnTo>
                    <a:lnTo>
                      <a:pt x="497" y="2533"/>
                    </a:lnTo>
                    <a:lnTo>
                      <a:pt x="495" y="2531"/>
                    </a:lnTo>
                    <a:lnTo>
                      <a:pt x="487" y="2515"/>
                    </a:lnTo>
                    <a:lnTo>
                      <a:pt x="483" y="2507"/>
                    </a:lnTo>
                    <a:lnTo>
                      <a:pt x="483" y="2505"/>
                    </a:lnTo>
                    <a:lnTo>
                      <a:pt x="480" y="2495"/>
                    </a:lnTo>
                    <a:lnTo>
                      <a:pt x="480" y="2490"/>
                    </a:lnTo>
                    <a:lnTo>
                      <a:pt x="480" y="2489"/>
                    </a:lnTo>
                    <a:lnTo>
                      <a:pt x="478" y="2486"/>
                    </a:lnTo>
                    <a:lnTo>
                      <a:pt x="477" y="2484"/>
                    </a:lnTo>
                    <a:lnTo>
                      <a:pt x="467" y="2477"/>
                    </a:lnTo>
                    <a:lnTo>
                      <a:pt x="466" y="2477"/>
                    </a:lnTo>
                    <a:lnTo>
                      <a:pt x="465" y="2477"/>
                    </a:lnTo>
                    <a:lnTo>
                      <a:pt x="461" y="2480"/>
                    </a:lnTo>
                    <a:lnTo>
                      <a:pt x="461" y="2484"/>
                    </a:lnTo>
                    <a:lnTo>
                      <a:pt x="461" y="2485"/>
                    </a:lnTo>
                    <a:lnTo>
                      <a:pt x="466" y="2488"/>
                    </a:lnTo>
                    <a:lnTo>
                      <a:pt x="469" y="2493"/>
                    </a:lnTo>
                    <a:lnTo>
                      <a:pt x="471" y="2497"/>
                    </a:lnTo>
                    <a:lnTo>
                      <a:pt x="477" y="2507"/>
                    </a:lnTo>
                    <a:lnTo>
                      <a:pt x="478" y="2509"/>
                    </a:lnTo>
                    <a:lnTo>
                      <a:pt x="478" y="2511"/>
                    </a:lnTo>
                    <a:lnTo>
                      <a:pt x="479" y="2512"/>
                    </a:lnTo>
                    <a:lnTo>
                      <a:pt x="484" y="2520"/>
                    </a:lnTo>
                    <a:lnTo>
                      <a:pt x="488" y="2524"/>
                    </a:lnTo>
                    <a:lnTo>
                      <a:pt x="490" y="2524"/>
                    </a:lnTo>
                    <a:lnTo>
                      <a:pt x="490" y="2528"/>
                    </a:lnTo>
                    <a:lnTo>
                      <a:pt x="492" y="2533"/>
                    </a:lnTo>
                    <a:lnTo>
                      <a:pt x="491" y="2533"/>
                    </a:lnTo>
                    <a:lnTo>
                      <a:pt x="490" y="2535"/>
                    </a:lnTo>
                    <a:lnTo>
                      <a:pt x="482" y="2531"/>
                    </a:lnTo>
                    <a:lnTo>
                      <a:pt x="477" y="2522"/>
                    </a:lnTo>
                    <a:lnTo>
                      <a:pt x="469" y="2507"/>
                    </a:lnTo>
                    <a:lnTo>
                      <a:pt x="462" y="2493"/>
                    </a:lnTo>
                    <a:lnTo>
                      <a:pt x="462" y="2492"/>
                    </a:lnTo>
                    <a:lnTo>
                      <a:pt x="460" y="2490"/>
                    </a:lnTo>
                    <a:lnTo>
                      <a:pt x="458" y="2489"/>
                    </a:lnTo>
                    <a:lnTo>
                      <a:pt x="450" y="2486"/>
                    </a:lnTo>
                    <a:lnTo>
                      <a:pt x="442" y="2482"/>
                    </a:lnTo>
                    <a:lnTo>
                      <a:pt x="441" y="2482"/>
                    </a:lnTo>
                    <a:lnTo>
                      <a:pt x="428" y="2478"/>
                    </a:lnTo>
                    <a:lnTo>
                      <a:pt x="427" y="2478"/>
                    </a:lnTo>
                    <a:lnTo>
                      <a:pt x="423" y="2480"/>
                    </a:lnTo>
                    <a:lnTo>
                      <a:pt x="416" y="2481"/>
                    </a:lnTo>
                    <a:lnTo>
                      <a:pt x="412" y="2481"/>
                    </a:lnTo>
                    <a:lnTo>
                      <a:pt x="411" y="2480"/>
                    </a:lnTo>
                    <a:lnTo>
                      <a:pt x="394" y="2473"/>
                    </a:lnTo>
                    <a:lnTo>
                      <a:pt x="393" y="2473"/>
                    </a:lnTo>
                    <a:lnTo>
                      <a:pt x="391" y="2471"/>
                    </a:lnTo>
                    <a:lnTo>
                      <a:pt x="389" y="2471"/>
                    </a:lnTo>
                    <a:lnTo>
                      <a:pt x="390" y="2473"/>
                    </a:lnTo>
                    <a:lnTo>
                      <a:pt x="390" y="2474"/>
                    </a:lnTo>
                    <a:lnTo>
                      <a:pt x="390" y="2476"/>
                    </a:lnTo>
                    <a:lnTo>
                      <a:pt x="395" y="2478"/>
                    </a:lnTo>
                    <a:lnTo>
                      <a:pt x="398" y="2480"/>
                    </a:lnTo>
                    <a:lnTo>
                      <a:pt x="401" y="2480"/>
                    </a:lnTo>
                    <a:lnTo>
                      <a:pt x="402" y="2481"/>
                    </a:lnTo>
                    <a:lnTo>
                      <a:pt x="403" y="2481"/>
                    </a:lnTo>
                    <a:lnTo>
                      <a:pt x="406" y="2484"/>
                    </a:lnTo>
                    <a:lnTo>
                      <a:pt x="406" y="2485"/>
                    </a:lnTo>
                    <a:lnTo>
                      <a:pt x="407" y="2485"/>
                    </a:lnTo>
                    <a:lnTo>
                      <a:pt x="407" y="2488"/>
                    </a:lnTo>
                    <a:lnTo>
                      <a:pt x="410" y="2489"/>
                    </a:lnTo>
                    <a:lnTo>
                      <a:pt x="415" y="2490"/>
                    </a:lnTo>
                    <a:lnTo>
                      <a:pt x="416" y="2490"/>
                    </a:lnTo>
                    <a:lnTo>
                      <a:pt x="419" y="2488"/>
                    </a:lnTo>
                    <a:lnTo>
                      <a:pt x="420" y="2485"/>
                    </a:lnTo>
                    <a:lnTo>
                      <a:pt x="423" y="2482"/>
                    </a:lnTo>
                    <a:lnTo>
                      <a:pt x="425" y="2482"/>
                    </a:lnTo>
                    <a:lnTo>
                      <a:pt x="428" y="2482"/>
                    </a:lnTo>
                    <a:lnTo>
                      <a:pt x="429" y="2484"/>
                    </a:lnTo>
                    <a:lnTo>
                      <a:pt x="433" y="2485"/>
                    </a:lnTo>
                    <a:lnTo>
                      <a:pt x="440" y="2489"/>
                    </a:lnTo>
                    <a:lnTo>
                      <a:pt x="448" y="2494"/>
                    </a:lnTo>
                    <a:lnTo>
                      <a:pt x="458" y="2503"/>
                    </a:lnTo>
                    <a:lnTo>
                      <a:pt x="466" y="2516"/>
                    </a:lnTo>
                    <a:lnTo>
                      <a:pt x="469" y="2524"/>
                    </a:lnTo>
                    <a:lnTo>
                      <a:pt x="471" y="2527"/>
                    </a:lnTo>
                    <a:lnTo>
                      <a:pt x="477" y="2535"/>
                    </a:lnTo>
                    <a:lnTo>
                      <a:pt x="478" y="2535"/>
                    </a:lnTo>
                    <a:lnTo>
                      <a:pt x="480" y="2536"/>
                    </a:lnTo>
                    <a:lnTo>
                      <a:pt x="484" y="2539"/>
                    </a:lnTo>
                    <a:lnTo>
                      <a:pt x="488" y="2540"/>
                    </a:lnTo>
                    <a:lnTo>
                      <a:pt x="490" y="2540"/>
                    </a:lnTo>
                    <a:lnTo>
                      <a:pt x="491" y="2540"/>
                    </a:lnTo>
                    <a:lnTo>
                      <a:pt x="494" y="2540"/>
                    </a:lnTo>
                    <a:lnTo>
                      <a:pt x="495" y="2540"/>
                    </a:lnTo>
                    <a:lnTo>
                      <a:pt x="499" y="2543"/>
                    </a:lnTo>
                    <a:lnTo>
                      <a:pt x="512" y="2557"/>
                    </a:lnTo>
                    <a:lnTo>
                      <a:pt x="517" y="2565"/>
                    </a:lnTo>
                    <a:lnTo>
                      <a:pt x="521" y="2570"/>
                    </a:lnTo>
                    <a:lnTo>
                      <a:pt x="530" y="2586"/>
                    </a:lnTo>
                    <a:lnTo>
                      <a:pt x="542" y="2600"/>
                    </a:lnTo>
                    <a:lnTo>
                      <a:pt x="545" y="2604"/>
                    </a:lnTo>
                    <a:lnTo>
                      <a:pt x="546" y="2612"/>
                    </a:lnTo>
                    <a:lnTo>
                      <a:pt x="543" y="2615"/>
                    </a:lnTo>
                    <a:lnTo>
                      <a:pt x="543" y="2619"/>
                    </a:lnTo>
                    <a:lnTo>
                      <a:pt x="546" y="2622"/>
                    </a:lnTo>
                    <a:lnTo>
                      <a:pt x="550" y="2629"/>
                    </a:lnTo>
                    <a:lnTo>
                      <a:pt x="551" y="2629"/>
                    </a:lnTo>
                    <a:lnTo>
                      <a:pt x="551" y="2630"/>
                    </a:lnTo>
                    <a:lnTo>
                      <a:pt x="559" y="2633"/>
                    </a:lnTo>
                    <a:lnTo>
                      <a:pt x="560" y="2632"/>
                    </a:lnTo>
                    <a:lnTo>
                      <a:pt x="564" y="2632"/>
                    </a:lnTo>
                    <a:lnTo>
                      <a:pt x="566" y="2632"/>
                    </a:lnTo>
                    <a:lnTo>
                      <a:pt x="569" y="2634"/>
                    </a:lnTo>
                    <a:lnTo>
                      <a:pt x="569" y="2636"/>
                    </a:lnTo>
                    <a:lnTo>
                      <a:pt x="569" y="2638"/>
                    </a:lnTo>
                    <a:lnTo>
                      <a:pt x="568" y="2646"/>
                    </a:lnTo>
                    <a:lnTo>
                      <a:pt x="564" y="2649"/>
                    </a:lnTo>
                    <a:lnTo>
                      <a:pt x="562" y="2650"/>
                    </a:lnTo>
                    <a:lnTo>
                      <a:pt x="556" y="2653"/>
                    </a:lnTo>
                    <a:lnTo>
                      <a:pt x="555" y="2653"/>
                    </a:lnTo>
                    <a:lnTo>
                      <a:pt x="552" y="2650"/>
                    </a:lnTo>
                    <a:lnTo>
                      <a:pt x="551" y="2649"/>
                    </a:lnTo>
                    <a:lnTo>
                      <a:pt x="552" y="2645"/>
                    </a:lnTo>
                    <a:lnTo>
                      <a:pt x="552" y="2642"/>
                    </a:lnTo>
                    <a:lnTo>
                      <a:pt x="551" y="2634"/>
                    </a:lnTo>
                    <a:lnTo>
                      <a:pt x="549" y="2633"/>
                    </a:lnTo>
                    <a:lnTo>
                      <a:pt x="547" y="2632"/>
                    </a:lnTo>
                    <a:lnTo>
                      <a:pt x="541" y="2630"/>
                    </a:lnTo>
                    <a:lnTo>
                      <a:pt x="539" y="2630"/>
                    </a:lnTo>
                    <a:lnTo>
                      <a:pt x="538" y="2630"/>
                    </a:lnTo>
                    <a:lnTo>
                      <a:pt x="537" y="2632"/>
                    </a:lnTo>
                    <a:lnTo>
                      <a:pt x="539" y="2636"/>
                    </a:lnTo>
                    <a:lnTo>
                      <a:pt x="541" y="2636"/>
                    </a:lnTo>
                    <a:lnTo>
                      <a:pt x="546" y="2642"/>
                    </a:lnTo>
                    <a:lnTo>
                      <a:pt x="545" y="2654"/>
                    </a:lnTo>
                    <a:lnTo>
                      <a:pt x="543" y="2655"/>
                    </a:lnTo>
                    <a:lnTo>
                      <a:pt x="542" y="2655"/>
                    </a:lnTo>
                    <a:lnTo>
                      <a:pt x="541" y="2655"/>
                    </a:lnTo>
                    <a:lnTo>
                      <a:pt x="535" y="2654"/>
                    </a:lnTo>
                    <a:lnTo>
                      <a:pt x="521" y="2654"/>
                    </a:lnTo>
                    <a:lnTo>
                      <a:pt x="513" y="2651"/>
                    </a:lnTo>
                    <a:lnTo>
                      <a:pt x="520" y="2656"/>
                    </a:lnTo>
                    <a:lnTo>
                      <a:pt x="521" y="2658"/>
                    </a:lnTo>
                    <a:lnTo>
                      <a:pt x="533" y="2658"/>
                    </a:lnTo>
                    <a:lnTo>
                      <a:pt x="542" y="2660"/>
                    </a:lnTo>
                    <a:lnTo>
                      <a:pt x="550" y="2659"/>
                    </a:lnTo>
                    <a:lnTo>
                      <a:pt x="551" y="2659"/>
                    </a:lnTo>
                    <a:lnTo>
                      <a:pt x="556" y="2664"/>
                    </a:lnTo>
                    <a:lnTo>
                      <a:pt x="559" y="2670"/>
                    </a:lnTo>
                    <a:lnTo>
                      <a:pt x="559" y="2679"/>
                    </a:lnTo>
                    <a:lnTo>
                      <a:pt x="559" y="2684"/>
                    </a:lnTo>
                    <a:lnTo>
                      <a:pt x="559" y="2685"/>
                    </a:lnTo>
                    <a:lnTo>
                      <a:pt x="559" y="2687"/>
                    </a:lnTo>
                    <a:lnTo>
                      <a:pt x="558" y="2688"/>
                    </a:lnTo>
                    <a:lnTo>
                      <a:pt x="556" y="2688"/>
                    </a:lnTo>
                    <a:lnTo>
                      <a:pt x="537" y="2689"/>
                    </a:lnTo>
                    <a:lnTo>
                      <a:pt x="528" y="2692"/>
                    </a:lnTo>
                    <a:lnTo>
                      <a:pt x="526" y="2692"/>
                    </a:lnTo>
                    <a:lnTo>
                      <a:pt x="521" y="2688"/>
                    </a:lnTo>
                    <a:lnTo>
                      <a:pt x="516" y="2679"/>
                    </a:lnTo>
                    <a:lnTo>
                      <a:pt x="511" y="2671"/>
                    </a:lnTo>
                    <a:lnTo>
                      <a:pt x="508" y="2672"/>
                    </a:lnTo>
                    <a:lnTo>
                      <a:pt x="505" y="2675"/>
                    </a:lnTo>
                    <a:lnTo>
                      <a:pt x="504" y="2677"/>
                    </a:lnTo>
                    <a:lnTo>
                      <a:pt x="503" y="2677"/>
                    </a:lnTo>
                    <a:lnTo>
                      <a:pt x="501" y="2679"/>
                    </a:lnTo>
                    <a:lnTo>
                      <a:pt x="495" y="2677"/>
                    </a:lnTo>
                    <a:lnTo>
                      <a:pt x="490" y="2672"/>
                    </a:lnTo>
                    <a:lnTo>
                      <a:pt x="488" y="2672"/>
                    </a:lnTo>
                    <a:lnTo>
                      <a:pt x="487" y="2670"/>
                    </a:lnTo>
                    <a:lnTo>
                      <a:pt x="479" y="2662"/>
                    </a:lnTo>
                    <a:lnTo>
                      <a:pt x="479" y="2659"/>
                    </a:lnTo>
                    <a:lnTo>
                      <a:pt x="479" y="2654"/>
                    </a:lnTo>
                    <a:lnTo>
                      <a:pt x="479" y="2650"/>
                    </a:lnTo>
                    <a:lnTo>
                      <a:pt x="479" y="2647"/>
                    </a:lnTo>
                    <a:lnTo>
                      <a:pt x="479" y="2643"/>
                    </a:lnTo>
                    <a:lnTo>
                      <a:pt x="479" y="2642"/>
                    </a:lnTo>
                    <a:lnTo>
                      <a:pt x="477" y="2630"/>
                    </a:lnTo>
                    <a:lnTo>
                      <a:pt x="471" y="2624"/>
                    </a:lnTo>
                    <a:lnTo>
                      <a:pt x="469" y="2622"/>
                    </a:lnTo>
                    <a:lnTo>
                      <a:pt x="467" y="2622"/>
                    </a:lnTo>
                    <a:lnTo>
                      <a:pt x="466" y="2621"/>
                    </a:lnTo>
                    <a:lnTo>
                      <a:pt x="466" y="2620"/>
                    </a:lnTo>
                    <a:lnTo>
                      <a:pt x="462" y="2613"/>
                    </a:lnTo>
                    <a:lnTo>
                      <a:pt x="462" y="2612"/>
                    </a:lnTo>
                    <a:lnTo>
                      <a:pt x="462" y="2609"/>
                    </a:lnTo>
                    <a:lnTo>
                      <a:pt x="462" y="2608"/>
                    </a:lnTo>
                    <a:lnTo>
                      <a:pt x="463" y="2608"/>
                    </a:lnTo>
                    <a:lnTo>
                      <a:pt x="465" y="2605"/>
                    </a:lnTo>
                    <a:lnTo>
                      <a:pt x="466" y="2604"/>
                    </a:lnTo>
                    <a:lnTo>
                      <a:pt x="457" y="2601"/>
                    </a:lnTo>
                    <a:lnTo>
                      <a:pt x="452" y="2600"/>
                    </a:lnTo>
                    <a:lnTo>
                      <a:pt x="450" y="2600"/>
                    </a:lnTo>
                    <a:lnTo>
                      <a:pt x="449" y="2599"/>
                    </a:lnTo>
                    <a:lnTo>
                      <a:pt x="448" y="2599"/>
                    </a:lnTo>
                    <a:lnTo>
                      <a:pt x="427" y="2579"/>
                    </a:lnTo>
                    <a:lnTo>
                      <a:pt x="425" y="2579"/>
                    </a:lnTo>
                    <a:lnTo>
                      <a:pt x="414" y="2566"/>
                    </a:lnTo>
                    <a:lnTo>
                      <a:pt x="411" y="2564"/>
                    </a:lnTo>
                    <a:lnTo>
                      <a:pt x="410" y="2565"/>
                    </a:lnTo>
                    <a:lnTo>
                      <a:pt x="410" y="2566"/>
                    </a:lnTo>
                    <a:lnTo>
                      <a:pt x="412" y="2570"/>
                    </a:lnTo>
                    <a:lnTo>
                      <a:pt x="416" y="2577"/>
                    </a:lnTo>
                    <a:lnTo>
                      <a:pt x="424" y="2582"/>
                    </a:lnTo>
                    <a:lnTo>
                      <a:pt x="435" y="2590"/>
                    </a:lnTo>
                    <a:lnTo>
                      <a:pt x="440" y="2592"/>
                    </a:lnTo>
                    <a:lnTo>
                      <a:pt x="442" y="2596"/>
                    </a:lnTo>
                    <a:lnTo>
                      <a:pt x="444" y="2600"/>
                    </a:lnTo>
                    <a:lnTo>
                      <a:pt x="444" y="2603"/>
                    </a:lnTo>
                    <a:lnTo>
                      <a:pt x="444" y="2604"/>
                    </a:lnTo>
                    <a:lnTo>
                      <a:pt x="436" y="2607"/>
                    </a:lnTo>
                    <a:lnTo>
                      <a:pt x="429" y="2608"/>
                    </a:lnTo>
                    <a:lnTo>
                      <a:pt x="428" y="2608"/>
                    </a:lnTo>
                    <a:lnTo>
                      <a:pt x="425" y="2608"/>
                    </a:lnTo>
                    <a:lnTo>
                      <a:pt x="422" y="2609"/>
                    </a:lnTo>
                    <a:lnTo>
                      <a:pt x="414" y="2611"/>
                    </a:lnTo>
                    <a:lnTo>
                      <a:pt x="407" y="2612"/>
                    </a:lnTo>
                    <a:lnTo>
                      <a:pt x="403" y="2612"/>
                    </a:lnTo>
                    <a:lnTo>
                      <a:pt x="402" y="2613"/>
                    </a:lnTo>
                    <a:lnTo>
                      <a:pt x="402" y="2615"/>
                    </a:lnTo>
                    <a:lnTo>
                      <a:pt x="399" y="2617"/>
                    </a:lnTo>
                    <a:lnTo>
                      <a:pt x="386" y="2625"/>
                    </a:lnTo>
                    <a:lnTo>
                      <a:pt x="384" y="2626"/>
                    </a:lnTo>
                    <a:lnTo>
                      <a:pt x="381" y="2628"/>
                    </a:lnTo>
                    <a:lnTo>
                      <a:pt x="377" y="2629"/>
                    </a:lnTo>
                    <a:lnTo>
                      <a:pt x="377" y="2630"/>
                    </a:lnTo>
                    <a:lnTo>
                      <a:pt x="372" y="2626"/>
                    </a:lnTo>
                    <a:lnTo>
                      <a:pt x="372" y="2625"/>
                    </a:lnTo>
                    <a:lnTo>
                      <a:pt x="369" y="2624"/>
                    </a:lnTo>
                    <a:lnTo>
                      <a:pt x="367" y="2621"/>
                    </a:lnTo>
                    <a:lnTo>
                      <a:pt x="364" y="2619"/>
                    </a:lnTo>
                    <a:lnTo>
                      <a:pt x="363" y="2619"/>
                    </a:lnTo>
                    <a:lnTo>
                      <a:pt x="351" y="2616"/>
                    </a:lnTo>
                    <a:lnTo>
                      <a:pt x="350" y="2615"/>
                    </a:lnTo>
                    <a:lnTo>
                      <a:pt x="350" y="2616"/>
                    </a:lnTo>
                    <a:lnTo>
                      <a:pt x="351" y="2617"/>
                    </a:lnTo>
                    <a:lnTo>
                      <a:pt x="368" y="2626"/>
                    </a:lnTo>
                    <a:lnTo>
                      <a:pt x="367" y="2629"/>
                    </a:lnTo>
                    <a:lnTo>
                      <a:pt x="368" y="2629"/>
                    </a:lnTo>
                    <a:lnTo>
                      <a:pt x="368" y="2630"/>
                    </a:lnTo>
                    <a:lnTo>
                      <a:pt x="376" y="2633"/>
                    </a:lnTo>
                    <a:lnTo>
                      <a:pt x="377" y="2633"/>
                    </a:lnTo>
                    <a:lnTo>
                      <a:pt x="378" y="2633"/>
                    </a:lnTo>
                    <a:lnTo>
                      <a:pt x="382" y="2633"/>
                    </a:lnTo>
                    <a:lnTo>
                      <a:pt x="384" y="2630"/>
                    </a:lnTo>
                    <a:lnTo>
                      <a:pt x="389" y="2628"/>
                    </a:lnTo>
                    <a:lnTo>
                      <a:pt x="393" y="2625"/>
                    </a:lnTo>
                    <a:lnTo>
                      <a:pt x="402" y="2619"/>
                    </a:lnTo>
                    <a:lnTo>
                      <a:pt x="403" y="2619"/>
                    </a:lnTo>
                    <a:lnTo>
                      <a:pt x="432" y="2613"/>
                    </a:lnTo>
                    <a:lnTo>
                      <a:pt x="453" y="2608"/>
                    </a:lnTo>
                    <a:lnTo>
                      <a:pt x="456" y="2608"/>
                    </a:lnTo>
                    <a:lnTo>
                      <a:pt x="457" y="2611"/>
                    </a:lnTo>
                    <a:lnTo>
                      <a:pt x="458" y="2615"/>
                    </a:lnTo>
                    <a:lnTo>
                      <a:pt x="460" y="2617"/>
                    </a:lnTo>
                    <a:lnTo>
                      <a:pt x="463" y="2639"/>
                    </a:lnTo>
                    <a:lnTo>
                      <a:pt x="467" y="2646"/>
                    </a:lnTo>
                    <a:lnTo>
                      <a:pt x="469" y="2647"/>
                    </a:lnTo>
                    <a:lnTo>
                      <a:pt x="471" y="2653"/>
                    </a:lnTo>
                    <a:lnTo>
                      <a:pt x="471" y="2654"/>
                    </a:lnTo>
                    <a:lnTo>
                      <a:pt x="471" y="2659"/>
                    </a:lnTo>
                    <a:lnTo>
                      <a:pt x="471" y="2662"/>
                    </a:lnTo>
                    <a:lnTo>
                      <a:pt x="474" y="2668"/>
                    </a:lnTo>
                    <a:lnTo>
                      <a:pt x="474" y="2670"/>
                    </a:lnTo>
                    <a:lnTo>
                      <a:pt x="477" y="2675"/>
                    </a:lnTo>
                    <a:lnTo>
                      <a:pt x="482" y="2679"/>
                    </a:lnTo>
                    <a:lnTo>
                      <a:pt x="494" y="2688"/>
                    </a:lnTo>
                    <a:lnTo>
                      <a:pt x="501" y="2692"/>
                    </a:lnTo>
                    <a:lnTo>
                      <a:pt x="513" y="2698"/>
                    </a:lnTo>
                    <a:lnTo>
                      <a:pt x="521" y="2704"/>
                    </a:lnTo>
                    <a:lnTo>
                      <a:pt x="521" y="2717"/>
                    </a:lnTo>
                    <a:lnTo>
                      <a:pt x="521" y="2719"/>
                    </a:lnTo>
                    <a:lnTo>
                      <a:pt x="521" y="2721"/>
                    </a:lnTo>
                    <a:lnTo>
                      <a:pt x="521" y="2735"/>
                    </a:lnTo>
                    <a:lnTo>
                      <a:pt x="521" y="2738"/>
                    </a:lnTo>
                    <a:lnTo>
                      <a:pt x="521" y="2739"/>
                    </a:lnTo>
                    <a:lnTo>
                      <a:pt x="520" y="2744"/>
                    </a:lnTo>
                    <a:lnTo>
                      <a:pt x="509" y="2749"/>
                    </a:lnTo>
                    <a:lnTo>
                      <a:pt x="503" y="2745"/>
                    </a:lnTo>
                    <a:lnTo>
                      <a:pt x="501" y="2743"/>
                    </a:lnTo>
                    <a:lnTo>
                      <a:pt x="500" y="2740"/>
                    </a:lnTo>
                    <a:lnTo>
                      <a:pt x="500" y="2739"/>
                    </a:lnTo>
                    <a:lnTo>
                      <a:pt x="500" y="2738"/>
                    </a:lnTo>
                    <a:lnTo>
                      <a:pt x="500" y="2735"/>
                    </a:lnTo>
                    <a:lnTo>
                      <a:pt x="496" y="2728"/>
                    </a:lnTo>
                    <a:lnTo>
                      <a:pt x="494" y="2727"/>
                    </a:lnTo>
                    <a:lnTo>
                      <a:pt x="492" y="2726"/>
                    </a:lnTo>
                    <a:lnTo>
                      <a:pt x="483" y="2723"/>
                    </a:lnTo>
                    <a:lnTo>
                      <a:pt x="480" y="2731"/>
                    </a:lnTo>
                    <a:lnTo>
                      <a:pt x="482" y="2732"/>
                    </a:lnTo>
                    <a:lnTo>
                      <a:pt x="488" y="2734"/>
                    </a:lnTo>
                    <a:lnTo>
                      <a:pt x="490" y="2734"/>
                    </a:lnTo>
                    <a:lnTo>
                      <a:pt x="490" y="2735"/>
                    </a:lnTo>
                    <a:lnTo>
                      <a:pt x="491" y="2740"/>
                    </a:lnTo>
                    <a:lnTo>
                      <a:pt x="494" y="2756"/>
                    </a:lnTo>
                    <a:lnTo>
                      <a:pt x="491" y="2761"/>
                    </a:lnTo>
                    <a:lnTo>
                      <a:pt x="494" y="2768"/>
                    </a:lnTo>
                    <a:lnTo>
                      <a:pt x="497" y="2777"/>
                    </a:lnTo>
                    <a:lnTo>
                      <a:pt x="497" y="2778"/>
                    </a:lnTo>
                    <a:lnTo>
                      <a:pt x="497" y="2781"/>
                    </a:lnTo>
                    <a:lnTo>
                      <a:pt x="495" y="2789"/>
                    </a:lnTo>
                    <a:lnTo>
                      <a:pt x="492" y="2800"/>
                    </a:lnTo>
                    <a:lnTo>
                      <a:pt x="486" y="2804"/>
                    </a:lnTo>
                    <a:lnTo>
                      <a:pt x="483" y="2794"/>
                    </a:lnTo>
                    <a:lnTo>
                      <a:pt x="470" y="2773"/>
                    </a:lnTo>
                    <a:lnTo>
                      <a:pt x="465" y="2768"/>
                    </a:lnTo>
                    <a:lnTo>
                      <a:pt x="463" y="2759"/>
                    </a:lnTo>
                    <a:lnTo>
                      <a:pt x="463" y="2756"/>
                    </a:lnTo>
                    <a:lnTo>
                      <a:pt x="461" y="2740"/>
                    </a:lnTo>
                    <a:lnTo>
                      <a:pt x="460" y="2740"/>
                    </a:lnTo>
                    <a:lnTo>
                      <a:pt x="460" y="2742"/>
                    </a:lnTo>
                    <a:lnTo>
                      <a:pt x="458" y="2745"/>
                    </a:lnTo>
                    <a:lnTo>
                      <a:pt x="458" y="2747"/>
                    </a:lnTo>
                    <a:lnTo>
                      <a:pt x="456" y="2752"/>
                    </a:lnTo>
                    <a:lnTo>
                      <a:pt x="449" y="2753"/>
                    </a:lnTo>
                    <a:lnTo>
                      <a:pt x="448" y="2752"/>
                    </a:lnTo>
                    <a:lnTo>
                      <a:pt x="448" y="2748"/>
                    </a:lnTo>
                    <a:lnTo>
                      <a:pt x="448" y="2742"/>
                    </a:lnTo>
                    <a:lnTo>
                      <a:pt x="449" y="2738"/>
                    </a:lnTo>
                    <a:lnTo>
                      <a:pt x="452" y="2728"/>
                    </a:lnTo>
                    <a:lnTo>
                      <a:pt x="448" y="2721"/>
                    </a:lnTo>
                    <a:lnTo>
                      <a:pt x="448" y="2719"/>
                    </a:lnTo>
                    <a:lnTo>
                      <a:pt x="444" y="2710"/>
                    </a:lnTo>
                    <a:lnTo>
                      <a:pt x="442" y="2710"/>
                    </a:lnTo>
                    <a:lnTo>
                      <a:pt x="442" y="2709"/>
                    </a:lnTo>
                    <a:lnTo>
                      <a:pt x="442" y="2713"/>
                    </a:lnTo>
                    <a:lnTo>
                      <a:pt x="442" y="2717"/>
                    </a:lnTo>
                    <a:lnTo>
                      <a:pt x="442" y="2719"/>
                    </a:lnTo>
                    <a:lnTo>
                      <a:pt x="431" y="2719"/>
                    </a:lnTo>
                    <a:lnTo>
                      <a:pt x="425" y="2718"/>
                    </a:lnTo>
                    <a:lnTo>
                      <a:pt x="410" y="2715"/>
                    </a:lnTo>
                    <a:lnTo>
                      <a:pt x="393" y="2714"/>
                    </a:lnTo>
                    <a:lnTo>
                      <a:pt x="393" y="2715"/>
                    </a:lnTo>
                    <a:lnTo>
                      <a:pt x="394" y="2717"/>
                    </a:lnTo>
                    <a:lnTo>
                      <a:pt x="395" y="2718"/>
                    </a:lnTo>
                    <a:lnTo>
                      <a:pt x="395" y="2719"/>
                    </a:lnTo>
                    <a:lnTo>
                      <a:pt x="397" y="2719"/>
                    </a:lnTo>
                    <a:lnTo>
                      <a:pt x="406" y="2719"/>
                    </a:lnTo>
                    <a:lnTo>
                      <a:pt x="419" y="2721"/>
                    </a:lnTo>
                    <a:lnTo>
                      <a:pt x="440" y="2722"/>
                    </a:lnTo>
                    <a:lnTo>
                      <a:pt x="445" y="2725"/>
                    </a:lnTo>
                    <a:lnTo>
                      <a:pt x="445" y="2726"/>
                    </a:lnTo>
                    <a:lnTo>
                      <a:pt x="444" y="2730"/>
                    </a:lnTo>
                    <a:lnTo>
                      <a:pt x="442" y="2734"/>
                    </a:lnTo>
                    <a:lnTo>
                      <a:pt x="440" y="2745"/>
                    </a:lnTo>
                    <a:lnTo>
                      <a:pt x="440" y="2751"/>
                    </a:lnTo>
                    <a:lnTo>
                      <a:pt x="445" y="2757"/>
                    </a:lnTo>
                    <a:lnTo>
                      <a:pt x="453" y="2772"/>
                    </a:lnTo>
                    <a:lnTo>
                      <a:pt x="454" y="2772"/>
                    </a:lnTo>
                    <a:lnTo>
                      <a:pt x="457" y="2778"/>
                    </a:lnTo>
                    <a:lnTo>
                      <a:pt x="457" y="2781"/>
                    </a:lnTo>
                    <a:lnTo>
                      <a:pt x="461" y="2790"/>
                    </a:lnTo>
                    <a:lnTo>
                      <a:pt x="462" y="2790"/>
                    </a:lnTo>
                    <a:lnTo>
                      <a:pt x="469" y="2789"/>
                    </a:lnTo>
                    <a:lnTo>
                      <a:pt x="471" y="2790"/>
                    </a:lnTo>
                    <a:lnTo>
                      <a:pt x="473" y="2794"/>
                    </a:lnTo>
                    <a:lnTo>
                      <a:pt x="477" y="2811"/>
                    </a:lnTo>
                    <a:lnTo>
                      <a:pt x="477" y="2816"/>
                    </a:lnTo>
                    <a:lnTo>
                      <a:pt x="477" y="2820"/>
                    </a:lnTo>
                    <a:lnTo>
                      <a:pt x="477" y="2824"/>
                    </a:lnTo>
                    <a:lnTo>
                      <a:pt x="475" y="2827"/>
                    </a:lnTo>
                    <a:lnTo>
                      <a:pt x="475" y="2828"/>
                    </a:lnTo>
                    <a:lnTo>
                      <a:pt x="475" y="2833"/>
                    </a:lnTo>
                    <a:lnTo>
                      <a:pt x="475" y="2836"/>
                    </a:lnTo>
                    <a:lnTo>
                      <a:pt x="479" y="2841"/>
                    </a:lnTo>
                    <a:lnTo>
                      <a:pt x="480" y="2841"/>
                    </a:lnTo>
                    <a:lnTo>
                      <a:pt x="484" y="2845"/>
                    </a:lnTo>
                    <a:lnTo>
                      <a:pt x="488" y="2848"/>
                    </a:lnTo>
                    <a:lnTo>
                      <a:pt x="499" y="2858"/>
                    </a:lnTo>
                    <a:lnTo>
                      <a:pt x="500" y="2861"/>
                    </a:lnTo>
                    <a:lnTo>
                      <a:pt x="500" y="2862"/>
                    </a:lnTo>
                    <a:lnTo>
                      <a:pt x="499" y="2865"/>
                    </a:lnTo>
                    <a:lnTo>
                      <a:pt x="499" y="2866"/>
                    </a:lnTo>
                    <a:lnTo>
                      <a:pt x="495" y="2866"/>
                    </a:lnTo>
                    <a:lnTo>
                      <a:pt x="491" y="2866"/>
                    </a:lnTo>
                    <a:lnTo>
                      <a:pt x="480" y="2865"/>
                    </a:lnTo>
                    <a:lnTo>
                      <a:pt x="471" y="2865"/>
                    </a:lnTo>
                    <a:lnTo>
                      <a:pt x="457" y="2859"/>
                    </a:lnTo>
                    <a:lnTo>
                      <a:pt x="456" y="2858"/>
                    </a:lnTo>
                    <a:lnTo>
                      <a:pt x="452" y="2853"/>
                    </a:lnTo>
                    <a:lnTo>
                      <a:pt x="450" y="2850"/>
                    </a:lnTo>
                    <a:lnTo>
                      <a:pt x="450" y="2849"/>
                    </a:lnTo>
                    <a:lnTo>
                      <a:pt x="450" y="2848"/>
                    </a:lnTo>
                    <a:lnTo>
                      <a:pt x="452" y="2845"/>
                    </a:lnTo>
                    <a:lnTo>
                      <a:pt x="452" y="2840"/>
                    </a:lnTo>
                    <a:lnTo>
                      <a:pt x="453" y="2831"/>
                    </a:lnTo>
                    <a:lnTo>
                      <a:pt x="453" y="2823"/>
                    </a:lnTo>
                    <a:lnTo>
                      <a:pt x="453" y="2821"/>
                    </a:lnTo>
                    <a:lnTo>
                      <a:pt x="448" y="2814"/>
                    </a:lnTo>
                    <a:lnTo>
                      <a:pt x="446" y="2814"/>
                    </a:lnTo>
                    <a:lnTo>
                      <a:pt x="444" y="2820"/>
                    </a:lnTo>
                    <a:lnTo>
                      <a:pt x="442" y="2821"/>
                    </a:lnTo>
                    <a:lnTo>
                      <a:pt x="444" y="2823"/>
                    </a:lnTo>
                    <a:lnTo>
                      <a:pt x="442" y="2827"/>
                    </a:lnTo>
                    <a:lnTo>
                      <a:pt x="441" y="2827"/>
                    </a:lnTo>
                    <a:lnTo>
                      <a:pt x="436" y="2824"/>
                    </a:lnTo>
                    <a:lnTo>
                      <a:pt x="433" y="2823"/>
                    </a:lnTo>
                    <a:lnTo>
                      <a:pt x="432" y="2821"/>
                    </a:lnTo>
                    <a:lnTo>
                      <a:pt x="423" y="2804"/>
                    </a:lnTo>
                    <a:lnTo>
                      <a:pt x="422" y="2799"/>
                    </a:lnTo>
                    <a:lnTo>
                      <a:pt x="422" y="2798"/>
                    </a:lnTo>
                    <a:lnTo>
                      <a:pt x="423" y="2794"/>
                    </a:lnTo>
                    <a:lnTo>
                      <a:pt x="420" y="2782"/>
                    </a:lnTo>
                    <a:lnTo>
                      <a:pt x="418" y="2774"/>
                    </a:lnTo>
                    <a:lnTo>
                      <a:pt x="410" y="2763"/>
                    </a:lnTo>
                    <a:lnTo>
                      <a:pt x="410" y="2766"/>
                    </a:lnTo>
                    <a:lnTo>
                      <a:pt x="411" y="2770"/>
                    </a:lnTo>
                    <a:lnTo>
                      <a:pt x="411" y="2772"/>
                    </a:lnTo>
                    <a:lnTo>
                      <a:pt x="415" y="2776"/>
                    </a:lnTo>
                    <a:lnTo>
                      <a:pt x="416" y="2783"/>
                    </a:lnTo>
                    <a:lnTo>
                      <a:pt x="416" y="2785"/>
                    </a:lnTo>
                    <a:lnTo>
                      <a:pt x="416" y="2786"/>
                    </a:lnTo>
                    <a:lnTo>
                      <a:pt x="415" y="2787"/>
                    </a:lnTo>
                    <a:lnTo>
                      <a:pt x="415" y="2789"/>
                    </a:lnTo>
                    <a:lnTo>
                      <a:pt x="414" y="2790"/>
                    </a:lnTo>
                    <a:lnTo>
                      <a:pt x="403" y="2787"/>
                    </a:lnTo>
                    <a:lnTo>
                      <a:pt x="401" y="2787"/>
                    </a:lnTo>
                    <a:lnTo>
                      <a:pt x="398" y="2786"/>
                    </a:lnTo>
                    <a:lnTo>
                      <a:pt x="394" y="2783"/>
                    </a:lnTo>
                    <a:lnTo>
                      <a:pt x="390" y="2782"/>
                    </a:lnTo>
                    <a:lnTo>
                      <a:pt x="401" y="2793"/>
                    </a:lnTo>
                    <a:lnTo>
                      <a:pt x="402" y="2793"/>
                    </a:lnTo>
                    <a:lnTo>
                      <a:pt x="412" y="2798"/>
                    </a:lnTo>
                    <a:lnTo>
                      <a:pt x="414" y="2800"/>
                    </a:lnTo>
                    <a:lnTo>
                      <a:pt x="414" y="2802"/>
                    </a:lnTo>
                    <a:lnTo>
                      <a:pt x="411" y="2806"/>
                    </a:lnTo>
                    <a:lnTo>
                      <a:pt x="410" y="2806"/>
                    </a:lnTo>
                    <a:lnTo>
                      <a:pt x="403" y="2806"/>
                    </a:lnTo>
                    <a:lnTo>
                      <a:pt x="395" y="2815"/>
                    </a:lnTo>
                    <a:lnTo>
                      <a:pt x="393" y="2816"/>
                    </a:lnTo>
                    <a:lnTo>
                      <a:pt x="391" y="2816"/>
                    </a:lnTo>
                    <a:lnTo>
                      <a:pt x="384" y="2816"/>
                    </a:lnTo>
                    <a:lnTo>
                      <a:pt x="380" y="2816"/>
                    </a:lnTo>
                    <a:lnTo>
                      <a:pt x="377" y="2816"/>
                    </a:lnTo>
                    <a:lnTo>
                      <a:pt x="372" y="2816"/>
                    </a:lnTo>
                    <a:lnTo>
                      <a:pt x="369" y="2816"/>
                    </a:lnTo>
                    <a:lnTo>
                      <a:pt x="369" y="2817"/>
                    </a:lnTo>
                    <a:lnTo>
                      <a:pt x="368" y="2819"/>
                    </a:lnTo>
                    <a:lnTo>
                      <a:pt x="385" y="2820"/>
                    </a:lnTo>
                    <a:lnTo>
                      <a:pt x="386" y="2820"/>
                    </a:lnTo>
                    <a:lnTo>
                      <a:pt x="394" y="2820"/>
                    </a:lnTo>
                    <a:lnTo>
                      <a:pt x="395" y="2819"/>
                    </a:lnTo>
                    <a:lnTo>
                      <a:pt x="401" y="2814"/>
                    </a:lnTo>
                    <a:lnTo>
                      <a:pt x="403" y="2811"/>
                    </a:lnTo>
                    <a:lnTo>
                      <a:pt x="405" y="2810"/>
                    </a:lnTo>
                    <a:lnTo>
                      <a:pt x="415" y="2807"/>
                    </a:lnTo>
                    <a:lnTo>
                      <a:pt x="416" y="2807"/>
                    </a:lnTo>
                    <a:lnTo>
                      <a:pt x="423" y="2817"/>
                    </a:lnTo>
                    <a:lnTo>
                      <a:pt x="423" y="2819"/>
                    </a:lnTo>
                    <a:lnTo>
                      <a:pt x="425" y="2824"/>
                    </a:lnTo>
                    <a:lnTo>
                      <a:pt x="433" y="2844"/>
                    </a:lnTo>
                    <a:lnTo>
                      <a:pt x="433" y="2846"/>
                    </a:lnTo>
                    <a:lnTo>
                      <a:pt x="435" y="2854"/>
                    </a:lnTo>
                    <a:lnTo>
                      <a:pt x="433" y="2859"/>
                    </a:lnTo>
                    <a:lnTo>
                      <a:pt x="431" y="2865"/>
                    </a:lnTo>
                    <a:lnTo>
                      <a:pt x="425" y="2874"/>
                    </a:lnTo>
                    <a:lnTo>
                      <a:pt x="423" y="2875"/>
                    </a:lnTo>
                    <a:lnTo>
                      <a:pt x="423" y="2876"/>
                    </a:lnTo>
                    <a:lnTo>
                      <a:pt x="422" y="2876"/>
                    </a:lnTo>
                    <a:lnTo>
                      <a:pt x="420" y="2875"/>
                    </a:lnTo>
                    <a:lnTo>
                      <a:pt x="419" y="2874"/>
                    </a:lnTo>
                    <a:lnTo>
                      <a:pt x="418" y="2870"/>
                    </a:lnTo>
                    <a:lnTo>
                      <a:pt x="416" y="2869"/>
                    </a:lnTo>
                    <a:lnTo>
                      <a:pt x="415" y="2865"/>
                    </a:lnTo>
                    <a:lnTo>
                      <a:pt x="416" y="2863"/>
                    </a:lnTo>
                    <a:lnTo>
                      <a:pt x="414" y="2857"/>
                    </a:lnTo>
                    <a:lnTo>
                      <a:pt x="412" y="2855"/>
                    </a:lnTo>
                    <a:lnTo>
                      <a:pt x="411" y="2854"/>
                    </a:lnTo>
                    <a:lnTo>
                      <a:pt x="405" y="2850"/>
                    </a:lnTo>
                    <a:lnTo>
                      <a:pt x="397" y="2853"/>
                    </a:lnTo>
                    <a:lnTo>
                      <a:pt x="397" y="2854"/>
                    </a:lnTo>
                    <a:lnTo>
                      <a:pt x="403" y="2859"/>
                    </a:lnTo>
                    <a:lnTo>
                      <a:pt x="411" y="2867"/>
                    </a:lnTo>
                    <a:lnTo>
                      <a:pt x="414" y="2871"/>
                    </a:lnTo>
                    <a:lnTo>
                      <a:pt x="412" y="2874"/>
                    </a:lnTo>
                    <a:lnTo>
                      <a:pt x="411" y="2876"/>
                    </a:lnTo>
                    <a:lnTo>
                      <a:pt x="410" y="2880"/>
                    </a:lnTo>
                    <a:lnTo>
                      <a:pt x="411" y="2882"/>
                    </a:lnTo>
                    <a:lnTo>
                      <a:pt x="414" y="2882"/>
                    </a:lnTo>
                    <a:lnTo>
                      <a:pt x="419" y="2884"/>
                    </a:lnTo>
                    <a:lnTo>
                      <a:pt x="420" y="2887"/>
                    </a:lnTo>
                    <a:lnTo>
                      <a:pt x="419" y="2887"/>
                    </a:lnTo>
                    <a:lnTo>
                      <a:pt x="398" y="2889"/>
                    </a:lnTo>
                    <a:lnTo>
                      <a:pt x="393" y="2889"/>
                    </a:lnTo>
                    <a:lnTo>
                      <a:pt x="384" y="2888"/>
                    </a:lnTo>
                    <a:lnTo>
                      <a:pt x="374" y="2892"/>
                    </a:lnTo>
                    <a:lnTo>
                      <a:pt x="370" y="2893"/>
                    </a:lnTo>
                    <a:lnTo>
                      <a:pt x="360" y="2889"/>
                    </a:lnTo>
                    <a:lnTo>
                      <a:pt x="352" y="2883"/>
                    </a:lnTo>
                    <a:lnTo>
                      <a:pt x="357" y="2895"/>
                    </a:lnTo>
                    <a:lnTo>
                      <a:pt x="360" y="2899"/>
                    </a:lnTo>
                    <a:lnTo>
                      <a:pt x="361" y="2900"/>
                    </a:lnTo>
                    <a:lnTo>
                      <a:pt x="368" y="2903"/>
                    </a:lnTo>
                    <a:lnTo>
                      <a:pt x="369" y="2904"/>
                    </a:lnTo>
                    <a:lnTo>
                      <a:pt x="376" y="2909"/>
                    </a:lnTo>
                    <a:lnTo>
                      <a:pt x="378" y="2913"/>
                    </a:lnTo>
                    <a:lnTo>
                      <a:pt x="378" y="2914"/>
                    </a:lnTo>
                    <a:lnTo>
                      <a:pt x="377" y="2917"/>
                    </a:lnTo>
                    <a:lnTo>
                      <a:pt x="374" y="2920"/>
                    </a:lnTo>
                    <a:lnTo>
                      <a:pt x="368" y="2926"/>
                    </a:lnTo>
                    <a:lnTo>
                      <a:pt x="365" y="2926"/>
                    </a:lnTo>
                    <a:lnTo>
                      <a:pt x="357" y="2927"/>
                    </a:lnTo>
                    <a:lnTo>
                      <a:pt x="353" y="2927"/>
                    </a:lnTo>
                    <a:lnTo>
                      <a:pt x="353" y="2926"/>
                    </a:lnTo>
                    <a:lnTo>
                      <a:pt x="355" y="2922"/>
                    </a:lnTo>
                    <a:lnTo>
                      <a:pt x="350" y="2917"/>
                    </a:lnTo>
                    <a:lnTo>
                      <a:pt x="336" y="2914"/>
                    </a:lnTo>
                    <a:lnTo>
                      <a:pt x="333" y="2913"/>
                    </a:lnTo>
                    <a:lnTo>
                      <a:pt x="319" y="2912"/>
                    </a:lnTo>
                    <a:lnTo>
                      <a:pt x="310" y="2914"/>
                    </a:lnTo>
                    <a:lnTo>
                      <a:pt x="309" y="2916"/>
                    </a:lnTo>
                    <a:lnTo>
                      <a:pt x="309" y="2926"/>
                    </a:lnTo>
                    <a:lnTo>
                      <a:pt x="288" y="2921"/>
                    </a:lnTo>
                    <a:lnTo>
                      <a:pt x="287" y="2921"/>
                    </a:lnTo>
                    <a:lnTo>
                      <a:pt x="287" y="2920"/>
                    </a:lnTo>
                    <a:lnTo>
                      <a:pt x="287" y="2918"/>
                    </a:lnTo>
                    <a:lnTo>
                      <a:pt x="300" y="2900"/>
                    </a:lnTo>
                    <a:lnTo>
                      <a:pt x="296" y="2895"/>
                    </a:lnTo>
                    <a:lnTo>
                      <a:pt x="292" y="2889"/>
                    </a:lnTo>
                    <a:lnTo>
                      <a:pt x="289" y="2889"/>
                    </a:lnTo>
                    <a:lnTo>
                      <a:pt x="288" y="2888"/>
                    </a:lnTo>
                    <a:lnTo>
                      <a:pt x="272" y="2874"/>
                    </a:lnTo>
                    <a:lnTo>
                      <a:pt x="271" y="2872"/>
                    </a:lnTo>
                    <a:lnTo>
                      <a:pt x="271" y="2870"/>
                    </a:lnTo>
                    <a:lnTo>
                      <a:pt x="274" y="2866"/>
                    </a:lnTo>
                    <a:lnTo>
                      <a:pt x="275" y="2861"/>
                    </a:lnTo>
                    <a:lnTo>
                      <a:pt x="275" y="2855"/>
                    </a:lnTo>
                    <a:lnTo>
                      <a:pt x="275" y="2854"/>
                    </a:lnTo>
                    <a:lnTo>
                      <a:pt x="274" y="2853"/>
                    </a:lnTo>
                    <a:lnTo>
                      <a:pt x="267" y="2849"/>
                    </a:lnTo>
                    <a:lnTo>
                      <a:pt x="262" y="2846"/>
                    </a:lnTo>
                    <a:lnTo>
                      <a:pt x="259" y="2845"/>
                    </a:lnTo>
                    <a:lnTo>
                      <a:pt x="257" y="2845"/>
                    </a:lnTo>
                    <a:lnTo>
                      <a:pt x="253" y="2842"/>
                    </a:lnTo>
                    <a:lnTo>
                      <a:pt x="244" y="2840"/>
                    </a:lnTo>
                    <a:lnTo>
                      <a:pt x="236" y="2841"/>
                    </a:lnTo>
                    <a:lnTo>
                      <a:pt x="234" y="2841"/>
                    </a:lnTo>
                    <a:lnTo>
                      <a:pt x="234" y="2842"/>
                    </a:lnTo>
                    <a:lnTo>
                      <a:pt x="238" y="2842"/>
                    </a:lnTo>
                    <a:lnTo>
                      <a:pt x="240" y="2842"/>
                    </a:lnTo>
                    <a:lnTo>
                      <a:pt x="241" y="2841"/>
                    </a:lnTo>
                    <a:lnTo>
                      <a:pt x="245" y="2841"/>
                    </a:lnTo>
                    <a:lnTo>
                      <a:pt x="247" y="2842"/>
                    </a:lnTo>
                    <a:lnTo>
                      <a:pt x="274" y="2854"/>
                    </a:lnTo>
                    <a:lnTo>
                      <a:pt x="274" y="2855"/>
                    </a:lnTo>
                    <a:lnTo>
                      <a:pt x="272" y="2866"/>
                    </a:lnTo>
                    <a:lnTo>
                      <a:pt x="271" y="2867"/>
                    </a:lnTo>
                    <a:lnTo>
                      <a:pt x="270" y="2869"/>
                    </a:lnTo>
                    <a:lnTo>
                      <a:pt x="270" y="2870"/>
                    </a:lnTo>
                    <a:lnTo>
                      <a:pt x="268" y="2872"/>
                    </a:lnTo>
                    <a:lnTo>
                      <a:pt x="268" y="2882"/>
                    </a:lnTo>
                    <a:lnTo>
                      <a:pt x="268" y="2896"/>
                    </a:lnTo>
                    <a:lnTo>
                      <a:pt x="271" y="2914"/>
                    </a:lnTo>
                    <a:lnTo>
                      <a:pt x="270" y="2921"/>
                    </a:lnTo>
                    <a:lnTo>
                      <a:pt x="267" y="2922"/>
                    </a:lnTo>
                    <a:lnTo>
                      <a:pt x="266" y="2921"/>
                    </a:lnTo>
                    <a:lnTo>
                      <a:pt x="266" y="2920"/>
                    </a:lnTo>
                    <a:lnTo>
                      <a:pt x="266" y="2918"/>
                    </a:lnTo>
                    <a:lnTo>
                      <a:pt x="264" y="2916"/>
                    </a:lnTo>
                    <a:lnTo>
                      <a:pt x="262" y="2918"/>
                    </a:lnTo>
                    <a:lnTo>
                      <a:pt x="262" y="2920"/>
                    </a:lnTo>
                    <a:lnTo>
                      <a:pt x="262" y="2921"/>
                    </a:lnTo>
                    <a:lnTo>
                      <a:pt x="263" y="2922"/>
                    </a:lnTo>
                    <a:lnTo>
                      <a:pt x="266" y="2925"/>
                    </a:lnTo>
                    <a:lnTo>
                      <a:pt x="268" y="2925"/>
                    </a:lnTo>
                    <a:lnTo>
                      <a:pt x="276" y="2924"/>
                    </a:lnTo>
                    <a:lnTo>
                      <a:pt x="280" y="2925"/>
                    </a:lnTo>
                    <a:lnTo>
                      <a:pt x="289" y="2926"/>
                    </a:lnTo>
                    <a:lnTo>
                      <a:pt x="291" y="2926"/>
                    </a:lnTo>
                    <a:lnTo>
                      <a:pt x="292" y="2931"/>
                    </a:lnTo>
                    <a:lnTo>
                      <a:pt x="292" y="2934"/>
                    </a:lnTo>
                    <a:lnTo>
                      <a:pt x="289" y="2939"/>
                    </a:lnTo>
                    <a:lnTo>
                      <a:pt x="293" y="2946"/>
                    </a:lnTo>
                    <a:lnTo>
                      <a:pt x="297" y="2948"/>
                    </a:lnTo>
                    <a:lnTo>
                      <a:pt x="297" y="2950"/>
                    </a:lnTo>
                    <a:lnTo>
                      <a:pt x="298" y="2954"/>
                    </a:lnTo>
                    <a:lnTo>
                      <a:pt x="302" y="2956"/>
                    </a:lnTo>
                    <a:lnTo>
                      <a:pt x="302" y="2959"/>
                    </a:lnTo>
                    <a:lnTo>
                      <a:pt x="302" y="2960"/>
                    </a:lnTo>
                    <a:lnTo>
                      <a:pt x="301" y="2961"/>
                    </a:lnTo>
                    <a:lnTo>
                      <a:pt x="297" y="2965"/>
                    </a:lnTo>
                    <a:lnTo>
                      <a:pt x="291" y="2967"/>
                    </a:lnTo>
                    <a:lnTo>
                      <a:pt x="281" y="2960"/>
                    </a:lnTo>
                    <a:lnTo>
                      <a:pt x="280" y="2960"/>
                    </a:lnTo>
                    <a:lnTo>
                      <a:pt x="279" y="2959"/>
                    </a:lnTo>
                    <a:lnTo>
                      <a:pt x="279" y="2956"/>
                    </a:lnTo>
                    <a:lnTo>
                      <a:pt x="278" y="2955"/>
                    </a:lnTo>
                    <a:lnTo>
                      <a:pt x="276" y="2955"/>
                    </a:lnTo>
                    <a:lnTo>
                      <a:pt x="279" y="2960"/>
                    </a:lnTo>
                    <a:lnTo>
                      <a:pt x="287" y="2969"/>
                    </a:lnTo>
                    <a:lnTo>
                      <a:pt x="289" y="2971"/>
                    </a:lnTo>
                    <a:lnTo>
                      <a:pt x="292" y="2971"/>
                    </a:lnTo>
                    <a:lnTo>
                      <a:pt x="293" y="2971"/>
                    </a:lnTo>
                    <a:lnTo>
                      <a:pt x="293" y="2973"/>
                    </a:lnTo>
                    <a:lnTo>
                      <a:pt x="292" y="2976"/>
                    </a:lnTo>
                    <a:lnTo>
                      <a:pt x="289" y="2980"/>
                    </a:lnTo>
                    <a:lnTo>
                      <a:pt x="288" y="2980"/>
                    </a:lnTo>
                    <a:lnTo>
                      <a:pt x="287" y="2979"/>
                    </a:lnTo>
                    <a:lnTo>
                      <a:pt x="276" y="2975"/>
                    </a:lnTo>
                    <a:lnTo>
                      <a:pt x="271" y="2975"/>
                    </a:lnTo>
                    <a:lnTo>
                      <a:pt x="270" y="2975"/>
                    </a:lnTo>
                    <a:lnTo>
                      <a:pt x="268" y="2976"/>
                    </a:lnTo>
                    <a:lnTo>
                      <a:pt x="266" y="2977"/>
                    </a:lnTo>
                    <a:lnTo>
                      <a:pt x="266" y="2979"/>
                    </a:lnTo>
                    <a:lnTo>
                      <a:pt x="270" y="2976"/>
                    </a:lnTo>
                    <a:lnTo>
                      <a:pt x="275" y="2977"/>
                    </a:lnTo>
                    <a:lnTo>
                      <a:pt x="284" y="2982"/>
                    </a:lnTo>
                    <a:lnTo>
                      <a:pt x="284" y="2984"/>
                    </a:lnTo>
                    <a:lnTo>
                      <a:pt x="280" y="2985"/>
                    </a:lnTo>
                    <a:lnTo>
                      <a:pt x="278" y="2985"/>
                    </a:lnTo>
                    <a:lnTo>
                      <a:pt x="275" y="2985"/>
                    </a:lnTo>
                    <a:lnTo>
                      <a:pt x="271" y="2984"/>
                    </a:lnTo>
                    <a:lnTo>
                      <a:pt x="266" y="2984"/>
                    </a:lnTo>
                    <a:lnTo>
                      <a:pt x="264" y="2985"/>
                    </a:lnTo>
                    <a:lnTo>
                      <a:pt x="271" y="2996"/>
                    </a:lnTo>
                    <a:lnTo>
                      <a:pt x="281" y="3006"/>
                    </a:lnTo>
                    <a:lnTo>
                      <a:pt x="284" y="3009"/>
                    </a:lnTo>
                    <a:lnTo>
                      <a:pt x="291" y="3014"/>
                    </a:lnTo>
                    <a:lnTo>
                      <a:pt x="295" y="3015"/>
                    </a:lnTo>
                    <a:lnTo>
                      <a:pt x="300" y="3020"/>
                    </a:lnTo>
                    <a:lnTo>
                      <a:pt x="308" y="3030"/>
                    </a:lnTo>
                    <a:lnTo>
                      <a:pt x="309" y="3031"/>
                    </a:lnTo>
                    <a:lnTo>
                      <a:pt x="312" y="3035"/>
                    </a:lnTo>
                    <a:lnTo>
                      <a:pt x="312" y="3041"/>
                    </a:lnTo>
                    <a:lnTo>
                      <a:pt x="309" y="3043"/>
                    </a:lnTo>
                    <a:lnTo>
                      <a:pt x="310" y="3056"/>
                    </a:lnTo>
                    <a:lnTo>
                      <a:pt x="316" y="3060"/>
                    </a:lnTo>
                    <a:lnTo>
                      <a:pt x="318" y="3062"/>
                    </a:lnTo>
                    <a:lnTo>
                      <a:pt x="318" y="3064"/>
                    </a:lnTo>
                    <a:lnTo>
                      <a:pt x="318" y="3068"/>
                    </a:lnTo>
                    <a:lnTo>
                      <a:pt x="318" y="3069"/>
                    </a:lnTo>
                    <a:lnTo>
                      <a:pt x="313" y="3071"/>
                    </a:lnTo>
                    <a:lnTo>
                      <a:pt x="312" y="3069"/>
                    </a:lnTo>
                    <a:lnTo>
                      <a:pt x="312" y="3066"/>
                    </a:lnTo>
                    <a:lnTo>
                      <a:pt x="312" y="3065"/>
                    </a:lnTo>
                    <a:lnTo>
                      <a:pt x="309" y="3060"/>
                    </a:lnTo>
                    <a:lnTo>
                      <a:pt x="302" y="3053"/>
                    </a:lnTo>
                    <a:lnTo>
                      <a:pt x="301" y="3052"/>
                    </a:lnTo>
                    <a:lnTo>
                      <a:pt x="298" y="3052"/>
                    </a:lnTo>
                    <a:lnTo>
                      <a:pt x="297" y="3049"/>
                    </a:lnTo>
                    <a:lnTo>
                      <a:pt x="291" y="3041"/>
                    </a:lnTo>
                    <a:lnTo>
                      <a:pt x="292" y="3039"/>
                    </a:lnTo>
                    <a:lnTo>
                      <a:pt x="293" y="3037"/>
                    </a:lnTo>
                    <a:lnTo>
                      <a:pt x="293" y="3036"/>
                    </a:lnTo>
                    <a:lnTo>
                      <a:pt x="293" y="3035"/>
                    </a:lnTo>
                    <a:lnTo>
                      <a:pt x="293" y="3032"/>
                    </a:lnTo>
                    <a:lnTo>
                      <a:pt x="293" y="3027"/>
                    </a:lnTo>
                    <a:lnTo>
                      <a:pt x="292" y="3027"/>
                    </a:lnTo>
                    <a:lnTo>
                      <a:pt x="285" y="3022"/>
                    </a:lnTo>
                    <a:lnTo>
                      <a:pt x="284" y="3022"/>
                    </a:lnTo>
                    <a:lnTo>
                      <a:pt x="280" y="3023"/>
                    </a:lnTo>
                    <a:lnTo>
                      <a:pt x="279" y="3024"/>
                    </a:lnTo>
                    <a:lnTo>
                      <a:pt x="279" y="3026"/>
                    </a:lnTo>
                    <a:lnTo>
                      <a:pt x="284" y="3048"/>
                    </a:lnTo>
                    <a:lnTo>
                      <a:pt x="288" y="3056"/>
                    </a:lnTo>
                    <a:lnTo>
                      <a:pt x="291" y="3058"/>
                    </a:lnTo>
                    <a:lnTo>
                      <a:pt x="292" y="3061"/>
                    </a:lnTo>
                    <a:lnTo>
                      <a:pt x="300" y="3058"/>
                    </a:lnTo>
                    <a:lnTo>
                      <a:pt x="302" y="3061"/>
                    </a:lnTo>
                    <a:lnTo>
                      <a:pt x="304" y="3061"/>
                    </a:lnTo>
                    <a:lnTo>
                      <a:pt x="304" y="3062"/>
                    </a:lnTo>
                    <a:lnTo>
                      <a:pt x="306" y="3068"/>
                    </a:lnTo>
                    <a:lnTo>
                      <a:pt x="309" y="3078"/>
                    </a:lnTo>
                    <a:lnTo>
                      <a:pt x="308" y="3082"/>
                    </a:lnTo>
                    <a:lnTo>
                      <a:pt x="306" y="3085"/>
                    </a:lnTo>
                    <a:lnTo>
                      <a:pt x="306" y="3088"/>
                    </a:lnTo>
                    <a:lnTo>
                      <a:pt x="308" y="3091"/>
                    </a:lnTo>
                    <a:lnTo>
                      <a:pt x="310" y="3095"/>
                    </a:lnTo>
                    <a:lnTo>
                      <a:pt x="313" y="3094"/>
                    </a:lnTo>
                    <a:lnTo>
                      <a:pt x="313" y="3095"/>
                    </a:lnTo>
                    <a:lnTo>
                      <a:pt x="314" y="3096"/>
                    </a:lnTo>
                    <a:lnTo>
                      <a:pt x="314" y="3098"/>
                    </a:lnTo>
                    <a:lnTo>
                      <a:pt x="304" y="3096"/>
                    </a:lnTo>
                    <a:lnTo>
                      <a:pt x="296" y="3091"/>
                    </a:lnTo>
                    <a:lnTo>
                      <a:pt x="295" y="3090"/>
                    </a:lnTo>
                    <a:lnTo>
                      <a:pt x="292" y="3088"/>
                    </a:lnTo>
                    <a:lnTo>
                      <a:pt x="281" y="3073"/>
                    </a:lnTo>
                    <a:lnTo>
                      <a:pt x="275" y="3060"/>
                    </a:lnTo>
                    <a:lnTo>
                      <a:pt x="274" y="3058"/>
                    </a:lnTo>
                    <a:lnTo>
                      <a:pt x="270" y="3048"/>
                    </a:lnTo>
                    <a:lnTo>
                      <a:pt x="267" y="3048"/>
                    </a:lnTo>
                    <a:lnTo>
                      <a:pt x="268" y="3053"/>
                    </a:lnTo>
                    <a:lnTo>
                      <a:pt x="271" y="3060"/>
                    </a:lnTo>
                    <a:lnTo>
                      <a:pt x="272" y="3062"/>
                    </a:lnTo>
                    <a:lnTo>
                      <a:pt x="281" y="3078"/>
                    </a:lnTo>
                    <a:lnTo>
                      <a:pt x="283" y="3078"/>
                    </a:lnTo>
                    <a:lnTo>
                      <a:pt x="284" y="3079"/>
                    </a:lnTo>
                    <a:lnTo>
                      <a:pt x="285" y="3082"/>
                    </a:lnTo>
                    <a:lnTo>
                      <a:pt x="285" y="3083"/>
                    </a:lnTo>
                    <a:lnTo>
                      <a:pt x="284" y="3086"/>
                    </a:lnTo>
                    <a:lnTo>
                      <a:pt x="284" y="3090"/>
                    </a:lnTo>
                    <a:lnTo>
                      <a:pt x="283" y="3091"/>
                    </a:lnTo>
                    <a:lnTo>
                      <a:pt x="283" y="3092"/>
                    </a:lnTo>
                    <a:lnTo>
                      <a:pt x="280" y="3094"/>
                    </a:lnTo>
                    <a:lnTo>
                      <a:pt x="271" y="3098"/>
                    </a:lnTo>
                    <a:lnTo>
                      <a:pt x="258" y="3104"/>
                    </a:lnTo>
                    <a:lnTo>
                      <a:pt x="257" y="3104"/>
                    </a:lnTo>
                    <a:lnTo>
                      <a:pt x="255" y="3103"/>
                    </a:lnTo>
                    <a:lnTo>
                      <a:pt x="251" y="3096"/>
                    </a:lnTo>
                    <a:lnTo>
                      <a:pt x="251" y="3095"/>
                    </a:lnTo>
                    <a:lnTo>
                      <a:pt x="254" y="3086"/>
                    </a:lnTo>
                    <a:lnTo>
                      <a:pt x="254" y="3083"/>
                    </a:lnTo>
                    <a:lnTo>
                      <a:pt x="255" y="3082"/>
                    </a:lnTo>
                    <a:lnTo>
                      <a:pt x="258" y="3079"/>
                    </a:lnTo>
                    <a:lnTo>
                      <a:pt x="261" y="3078"/>
                    </a:lnTo>
                    <a:lnTo>
                      <a:pt x="262" y="3078"/>
                    </a:lnTo>
                    <a:lnTo>
                      <a:pt x="264" y="3079"/>
                    </a:lnTo>
                    <a:lnTo>
                      <a:pt x="266" y="3081"/>
                    </a:lnTo>
                    <a:lnTo>
                      <a:pt x="267" y="3082"/>
                    </a:lnTo>
                    <a:lnTo>
                      <a:pt x="267" y="3079"/>
                    </a:lnTo>
                    <a:lnTo>
                      <a:pt x="266" y="3078"/>
                    </a:lnTo>
                    <a:lnTo>
                      <a:pt x="263" y="3075"/>
                    </a:lnTo>
                    <a:lnTo>
                      <a:pt x="261" y="3073"/>
                    </a:lnTo>
                    <a:lnTo>
                      <a:pt x="251" y="3064"/>
                    </a:lnTo>
                    <a:lnTo>
                      <a:pt x="250" y="3064"/>
                    </a:lnTo>
                    <a:lnTo>
                      <a:pt x="251" y="3065"/>
                    </a:lnTo>
                    <a:lnTo>
                      <a:pt x="254" y="3068"/>
                    </a:lnTo>
                    <a:lnTo>
                      <a:pt x="251" y="3071"/>
                    </a:lnTo>
                    <a:lnTo>
                      <a:pt x="246" y="3074"/>
                    </a:lnTo>
                    <a:lnTo>
                      <a:pt x="244" y="3074"/>
                    </a:lnTo>
                    <a:lnTo>
                      <a:pt x="242" y="3074"/>
                    </a:lnTo>
                    <a:lnTo>
                      <a:pt x="242" y="3073"/>
                    </a:lnTo>
                    <a:lnTo>
                      <a:pt x="242" y="3068"/>
                    </a:lnTo>
                    <a:lnTo>
                      <a:pt x="246" y="3061"/>
                    </a:lnTo>
                    <a:lnTo>
                      <a:pt x="245" y="3054"/>
                    </a:lnTo>
                    <a:lnTo>
                      <a:pt x="232" y="3035"/>
                    </a:lnTo>
                    <a:lnTo>
                      <a:pt x="229" y="3036"/>
                    </a:lnTo>
                    <a:lnTo>
                      <a:pt x="221" y="3039"/>
                    </a:lnTo>
                    <a:lnTo>
                      <a:pt x="220" y="3040"/>
                    </a:lnTo>
                    <a:lnTo>
                      <a:pt x="219" y="3039"/>
                    </a:lnTo>
                    <a:lnTo>
                      <a:pt x="220" y="3037"/>
                    </a:lnTo>
                    <a:lnTo>
                      <a:pt x="221" y="3031"/>
                    </a:lnTo>
                    <a:lnTo>
                      <a:pt x="224" y="3027"/>
                    </a:lnTo>
                    <a:lnTo>
                      <a:pt x="225" y="3023"/>
                    </a:lnTo>
                    <a:lnTo>
                      <a:pt x="225" y="3020"/>
                    </a:lnTo>
                    <a:lnTo>
                      <a:pt x="225" y="3015"/>
                    </a:lnTo>
                    <a:lnTo>
                      <a:pt x="223" y="3009"/>
                    </a:lnTo>
                    <a:lnTo>
                      <a:pt x="221" y="3005"/>
                    </a:lnTo>
                    <a:lnTo>
                      <a:pt x="223" y="2988"/>
                    </a:lnTo>
                    <a:lnTo>
                      <a:pt x="223" y="2986"/>
                    </a:lnTo>
                    <a:lnTo>
                      <a:pt x="224" y="2984"/>
                    </a:lnTo>
                    <a:lnTo>
                      <a:pt x="225" y="2981"/>
                    </a:lnTo>
                    <a:lnTo>
                      <a:pt x="228" y="2976"/>
                    </a:lnTo>
                    <a:lnTo>
                      <a:pt x="228" y="2975"/>
                    </a:lnTo>
                    <a:lnTo>
                      <a:pt x="228" y="2973"/>
                    </a:lnTo>
                    <a:lnTo>
                      <a:pt x="228" y="2972"/>
                    </a:lnTo>
                    <a:lnTo>
                      <a:pt x="217" y="2960"/>
                    </a:lnTo>
                    <a:lnTo>
                      <a:pt x="215" y="2960"/>
                    </a:lnTo>
                    <a:lnTo>
                      <a:pt x="211" y="2961"/>
                    </a:lnTo>
                    <a:lnTo>
                      <a:pt x="209" y="2960"/>
                    </a:lnTo>
                    <a:lnTo>
                      <a:pt x="208" y="2960"/>
                    </a:lnTo>
                    <a:lnTo>
                      <a:pt x="204" y="2955"/>
                    </a:lnTo>
                    <a:lnTo>
                      <a:pt x="204" y="2950"/>
                    </a:lnTo>
                    <a:lnTo>
                      <a:pt x="199" y="2941"/>
                    </a:lnTo>
                    <a:lnTo>
                      <a:pt x="195" y="2938"/>
                    </a:lnTo>
                    <a:lnTo>
                      <a:pt x="192" y="2938"/>
                    </a:lnTo>
                    <a:lnTo>
                      <a:pt x="189" y="2938"/>
                    </a:lnTo>
                    <a:lnTo>
                      <a:pt x="161" y="2944"/>
                    </a:lnTo>
                    <a:lnTo>
                      <a:pt x="158" y="2946"/>
                    </a:lnTo>
                    <a:lnTo>
                      <a:pt x="168" y="2946"/>
                    </a:lnTo>
                    <a:lnTo>
                      <a:pt x="172" y="2946"/>
                    </a:lnTo>
                    <a:lnTo>
                      <a:pt x="182" y="2943"/>
                    </a:lnTo>
                    <a:lnTo>
                      <a:pt x="185" y="2942"/>
                    </a:lnTo>
                    <a:lnTo>
                      <a:pt x="186" y="2942"/>
                    </a:lnTo>
                    <a:lnTo>
                      <a:pt x="191" y="2941"/>
                    </a:lnTo>
                    <a:lnTo>
                      <a:pt x="195" y="2943"/>
                    </a:lnTo>
                    <a:lnTo>
                      <a:pt x="196" y="2943"/>
                    </a:lnTo>
                    <a:lnTo>
                      <a:pt x="196" y="2950"/>
                    </a:lnTo>
                    <a:lnTo>
                      <a:pt x="196" y="2951"/>
                    </a:lnTo>
                    <a:lnTo>
                      <a:pt x="196" y="2952"/>
                    </a:lnTo>
                    <a:lnTo>
                      <a:pt x="203" y="2960"/>
                    </a:lnTo>
                    <a:lnTo>
                      <a:pt x="207" y="2963"/>
                    </a:lnTo>
                    <a:lnTo>
                      <a:pt x="211" y="2964"/>
                    </a:lnTo>
                    <a:lnTo>
                      <a:pt x="212" y="2968"/>
                    </a:lnTo>
                    <a:lnTo>
                      <a:pt x="217" y="2975"/>
                    </a:lnTo>
                    <a:lnTo>
                      <a:pt x="219" y="2990"/>
                    </a:lnTo>
                    <a:lnTo>
                      <a:pt x="220" y="2996"/>
                    </a:lnTo>
                    <a:lnTo>
                      <a:pt x="219" y="2996"/>
                    </a:lnTo>
                    <a:lnTo>
                      <a:pt x="216" y="3010"/>
                    </a:lnTo>
                    <a:lnTo>
                      <a:pt x="215" y="3028"/>
                    </a:lnTo>
                    <a:lnTo>
                      <a:pt x="213" y="3033"/>
                    </a:lnTo>
                    <a:lnTo>
                      <a:pt x="215" y="3041"/>
                    </a:lnTo>
                    <a:lnTo>
                      <a:pt x="217" y="3044"/>
                    </a:lnTo>
                    <a:lnTo>
                      <a:pt x="223" y="3045"/>
                    </a:lnTo>
                    <a:lnTo>
                      <a:pt x="224" y="3043"/>
                    </a:lnTo>
                    <a:lnTo>
                      <a:pt x="225" y="3043"/>
                    </a:lnTo>
                    <a:lnTo>
                      <a:pt x="229" y="3043"/>
                    </a:lnTo>
                    <a:lnTo>
                      <a:pt x="232" y="3043"/>
                    </a:lnTo>
                    <a:lnTo>
                      <a:pt x="233" y="3053"/>
                    </a:lnTo>
                    <a:lnTo>
                      <a:pt x="233" y="3054"/>
                    </a:lnTo>
                    <a:lnTo>
                      <a:pt x="232" y="3060"/>
                    </a:lnTo>
                    <a:lnTo>
                      <a:pt x="230" y="3062"/>
                    </a:lnTo>
                    <a:lnTo>
                      <a:pt x="229" y="3065"/>
                    </a:lnTo>
                    <a:lnTo>
                      <a:pt x="228" y="3066"/>
                    </a:lnTo>
                    <a:lnTo>
                      <a:pt x="226" y="3066"/>
                    </a:lnTo>
                    <a:lnTo>
                      <a:pt x="226" y="3068"/>
                    </a:lnTo>
                    <a:lnTo>
                      <a:pt x="224" y="3071"/>
                    </a:lnTo>
                    <a:lnTo>
                      <a:pt x="223" y="3079"/>
                    </a:lnTo>
                    <a:lnTo>
                      <a:pt x="223" y="3085"/>
                    </a:lnTo>
                    <a:lnTo>
                      <a:pt x="223" y="3086"/>
                    </a:lnTo>
                    <a:lnTo>
                      <a:pt x="224" y="3090"/>
                    </a:lnTo>
                    <a:lnTo>
                      <a:pt x="226" y="3091"/>
                    </a:lnTo>
                    <a:lnTo>
                      <a:pt x="225" y="3088"/>
                    </a:lnTo>
                    <a:lnTo>
                      <a:pt x="224" y="3087"/>
                    </a:lnTo>
                    <a:lnTo>
                      <a:pt x="224" y="3086"/>
                    </a:lnTo>
                    <a:lnTo>
                      <a:pt x="224" y="3085"/>
                    </a:lnTo>
                    <a:lnTo>
                      <a:pt x="225" y="3082"/>
                    </a:lnTo>
                    <a:lnTo>
                      <a:pt x="228" y="3078"/>
                    </a:lnTo>
                    <a:lnTo>
                      <a:pt x="229" y="3078"/>
                    </a:lnTo>
                    <a:lnTo>
                      <a:pt x="233" y="3077"/>
                    </a:lnTo>
                    <a:lnTo>
                      <a:pt x="236" y="3077"/>
                    </a:lnTo>
                    <a:lnTo>
                      <a:pt x="238" y="3077"/>
                    </a:lnTo>
                    <a:lnTo>
                      <a:pt x="240" y="3077"/>
                    </a:lnTo>
                    <a:lnTo>
                      <a:pt x="241" y="3082"/>
                    </a:lnTo>
                    <a:lnTo>
                      <a:pt x="242" y="3083"/>
                    </a:lnTo>
                    <a:lnTo>
                      <a:pt x="242" y="3085"/>
                    </a:lnTo>
                    <a:lnTo>
                      <a:pt x="241" y="3094"/>
                    </a:lnTo>
                    <a:lnTo>
                      <a:pt x="234" y="3096"/>
                    </a:lnTo>
                    <a:lnTo>
                      <a:pt x="232" y="3096"/>
                    </a:lnTo>
                    <a:lnTo>
                      <a:pt x="229" y="3096"/>
                    </a:lnTo>
                    <a:lnTo>
                      <a:pt x="228" y="3098"/>
                    </a:lnTo>
                    <a:lnTo>
                      <a:pt x="221" y="3104"/>
                    </a:lnTo>
                    <a:lnTo>
                      <a:pt x="220" y="3104"/>
                    </a:lnTo>
                    <a:lnTo>
                      <a:pt x="221" y="3108"/>
                    </a:lnTo>
                    <a:lnTo>
                      <a:pt x="223" y="3109"/>
                    </a:lnTo>
                    <a:lnTo>
                      <a:pt x="225" y="3111"/>
                    </a:lnTo>
                    <a:lnTo>
                      <a:pt x="225" y="3112"/>
                    </a:lnTo>
                    <a:lnTo>
                      <a:pt x="225" y="3113"/>
                    </a:lnTo>
                    <a:lnTo>
                      <a:pt x="223" y="3121"/>
                    </a:lnTo>
                    <a:lnTo>
                      <a:pt x="223" y="3123"/>
                    </a:lnTo>
                    <a:lnTo>
                      <a:pt x="221" y="3123"/>
                    </a:lnTo>
                    <a:lnTo>
                      <a:pt x="220" y="3123"/>
                    </a:lnTo>
                    <a:lnTo>
                      <a:pt x="220" y="3121"/>
                    </a:lnTo>
                    <a:lnTo>
                      <a:pt x="219" y="3121"/>
                    </a:lnTo>
                    <a:lnTo>
                      <a:pt x="217" y="3119"/>
                    </a:lnTo>
                    <a:lnTo>
                      <a:pt x="215" y="3115"/>
                    </a:lnTo>
                    <a:lnTo>
                      <a:pt x="211" y="3105"/>
                    </a:lnTo>
                    <a:lnTo>
                      <a:pt x="209" y="3105"/>
                    </a:lnTo>
                    <a:lnTo>
                      <a:pt x="211" y="3104"/>
                    </a:lnTo>
                    <a:lnTo>
                      <a:pt x="212" y="3102"/>
                    </a:lnTo>
                    <a:lnTo>
                      <a:pt x="216" y="3094"/>
                    </a:lnTo>
                    <a:lnTo>
                      <a:pt x="216" y="3092"/>
                    </a:lnTo>
                    <a:lnTo>
                      <a:pt x="215" y="3083"/>
                    </a:lnTo>
                    <a:lnTo>
                      <a:pt x="213" y="3081"/>
                    </a:lnTo>
                    <a:lnTo>
                      <a:pt x="212" y="3081"/>
                    </a:lnTo>
                    <a:lnTo>
                      <a:pt x="211" y="3070"/>
                    </a:lnTo>
                    <a:lnTo>
                      <a:pt x="211" y="3069"/>
                    </a:lnTo>
                    <a:lnTo>
                      <a:pt x="212" y="3064"/>
                    </a:lnTo>
                    <a:lnTo>
                      <a:pt x="213" y="3060"/>
                    </a:lnTo>
                    <a:lnTo>
                      <a:pt x="212" y="3048"/>
                    </a:lnTo>
                    <a:lnTo>
                      <a:pt x="211" y="3047"/>
                    </a:lnTo>
                    <a:lnTo>
                      <a:pt x="211" y="3045"/>
                    </a:lnTo>
                    <a:lnTo>
                      <a:pt x="207" y="3047"/>
                    </a:lnTo>
                    <a:lnTo>
                      <a:pt x="207" y="3048"/>
                    </a:lnTo>
                    <a:lnTo>
                      <a:pt x="206" y="3052"/>
                    </a:lnTo>
                    <a:lnTo>
                      <a:pt x="207" y="3053"/>
                    </a:lnTo>
                    <a:lnTo>
                      <a:pt x="207" y="3054"/>
                    </a:lnTo>
                    <a:lnTo>
                      <a:pt x="208" y="3060"/>
                    </a:lnTo>
                    <a:lnTo>
                      <a:pt x="208" y="3070"/>
                    </a:lnTo>
                    <a:lnTo>
                      <a:pt x="207" y="3073"/>
                    </a:lnTo>
                    <a:lnTo>
                      <a:pt x="206" y="3074"/>
                    </a:lnTo>
                    <a:lnTo>
                      <a:pt x="204" y="3075"/>
                    </a:lnTo>
                    <a:lnTo>
                      <a:pt x="203" y="3079"/>
                    </a:lnTo>
                    <a:lnTo>
                      <a:pt x="200" y="3082"/>
                    </a:lnTo>
                    <a:lnTo>
                      <a:pt x="200" y="3086"/>
                    </a:lnTo>
                    <a:lnTo>
                      <a:pt x="202" y="3087"/>
                    </a:lnTo>
                    <a:lnTo>
                      <a:pt x="204" y="3090"/>
                    </a:lnTo>
                    <a:lnTo>
                      <a:pt x="204" y="3092"/>
                    </a:lnTo>
                    <a:lnTo>
                      <a:pt x="204" y="3102"/>
                    </a:lnTo>
                    <a:lnTo>
                      <a:pt x="192" y="3125"/>
                    </a:lnTo>
                    <a:lnTo>
                      <a:pt x="190" y="3126"/>
                    </a:lnTo>
                    <a:lnTo>
                      <a:pt x="190" y="3111"/>
                    </a:lnTo>
                    <a:lnTo>
                      <a:pt x="190" y="3109"/>
                    </a:lnTo>
                    <a:lnTo>
                      <a:pt x="190" y="3108"/>
                    </a:lnTo>
                    <a:lnTo>
                      <a:pt x="190" y="3103"/>
                    </a:lnTo>
                    <a:lnTo>
                      <a:pt x="186" y="3086"/>
                    </a:lnTo>
                    <a:lnTo>
                      <a:pt x="183" y="3087"/>
                    </a:lnTo>
                    <a:lnTo>
                      <a:pt x="183" y="3088"/>
                    </a:lnTo>
                    <a:lnTo>
                      <a:pt x="183" y="3092"/>
                    </a:lnTo>
                    <a:lnTo>
                      <a:pt x="186" y="3096"/>
                    </a:lnTo>
                    <a:lnTo>
                      <a:pt x="187" y="3100"/>
                    </a:lnTo>
                    <a:lnTo>
                      <a:pt x="187" y="3103"/>
                    </a:lnTo>
                    <a:lnTo>
                      <a:pt x="189" y="3111"/>
                    </a:lnTo>
                    <a:lnTo>
                      <a:pt x="189" y="3119"/>
                    </a:lnTo>
                    <a:lnTo>
                      <a:pt x="189" y="3123"/>
                    </a:lnTo>
                    <a:lnTo>
                      <a:pt x="187" y="3129"/>
                    </a:lnTo>
                    <a:lnTo>
                      <a:pt x="178" y="3151"/>
                    </a:lnTo>
                    <a:lnTo>
                      <a:pt x="177" y="3154"/>
                    </a:lnTo>
                    <a:lnTo>
                      <a:pt x="174" y="3157"/>
                    </a:lnTo>
                    <a:lnTo>
                      <a:pt x="170" y="3158"/>
                    </a:lnTo>
                    <a:lnTo>
                      <a:pt x="162" y="3162"/>
                    </a:lnTo>
                    <a:lnTo>
                      <a:pt x="160" y="3163"/>
                    </a:lnTo>
                    <a:lnTo>
                      <a:pt x="157" y="3163"/>
                    </a:lnTo>
                    <a:lnTo>
                      <a:pt x="156" y="3163"/>
                    </a:lnTo>
                    <a:lnTo>
                      <a:pt x="153" y="3158"/>
                    </a:lnTo>
                    <a:lnTo>
                      <a:pt x="153" y="3157"/>
                    </a:lnTo>
                    <a:lnTo>
                      <a:pt x="153" y="3153"/>
                    </a:lnTo>
                    <a:lnTo>
                      <a:pt x="152" y="3151"/>
                    </a:lnTo>
                    <a:lnTo>
                      <a:pt x="151" y="3146"/>
                    </a:lnTo>
                    <a:lnTo>
                      <a:pt x="141" y="3130"/>
                    </a:lnTo>
                    <a:lnTo>
                      <a:pt x="140" y="3129"/>
                    </a:lnTo>
                    <a:lnTo>
                      <a:pt x="137" y="3132"/>
                    </a:lnTo>
                    <a:lnTo>
                      <a:pt x="135" y="3136"/>
                    </a:lnTo>
                    <a:lnTo>
                      <a:pt x="130" y="3138"/>
                    </a:lnTo>
                    <a:lnTo>
                      <a:pt x="126" y="3134"/>
                    </a:lnTo>
                    <a:lnTo>
                      <a:pt x="126" y="3133"/>
                    </a:lnTo>
                    <a:lnTo>
                      <a:pt x="128" y="3121"/>
                    </a:lnTo>
                    <a:lnTo>
                      <a:pt x="135" y="3116"/>
                    </a:lnTo>
                    <a:lnTo>
                      <a:pt x="134" y="3112"/>
                    </a:lnTo>
                    <a:lnTo>
                      <a:pt x="127" y="3107"/>
                    </a:lnTo>
                    <a:lnTo>
                      <a:pt x="126" y="3105"/>
                    </a:lnTo>
                    <a:lnTo>
                      <a:pt x="127" y="3099"/>
                    </a:lnTo>
                    <a:lnTo>
                      <a:pt x="127" y="3098"/>
                    </a:lnTo>
                    <a:lnTo>
                      <a:pt x="128" y="3096"/>
                    </a:lnTo>
                    <a:lnTo>
                      <a:pt x="131" y="3095"/>
                    </a:lnTo>
                    <a:lnTo>
                      <a:pt x="134" y="3092"/>
                    </a:lnTo>
                    <a:lnTo>
                      <a:pt x="135" y="3092"/>
                    </a:lnTo>
                    <a:lnTo>
                      <a:pt x="137" y="3091"/>
                    </a:lnTo>
                    <a:lnTo>
                      <a:pt x="139" y="3090"/>
                    </a:lnTo>
                    <a:lnTo>
                      <a:pt x="135" y="3088"/>
                    </a:lnTo>
                    <a:lnTo>
                      <a:pt x="128" y="3091"/>
                    </a:lnTo>
                    <a:lnTo>
                      <a:pt x="126" y="3092"/>
                    </a:lnTo>
                    <a:lnTo>
                      <a:pt x="124" y="3094"/>
                    </a:lnTo>
                    <a:lnTo>
                      <a:pt x="123" y="3104"/>
                    </a:lnTo>
                    <a:lnTo>
                      <a:pt x="123" y="3105"/>
                    </a:lnTo>
                    <a:lnTo>
                      <a:pt x="122" y="3108"/>
                    </a:lnTo>
                    <a:lnTo>
                      <a:pt x="122" y="3115"/>
                    </a:lnTo>
                    <a:lnTo>
                      <a:pt x="122" y="3116"/>
                    </a:lnTo>
                    <a:lnTo>
                      <a:pt x="120" y="3117"/>
                    </a:lnTo>
                    <a:lnTo>
                      <a:pt x="110" y="3129"/>
                    </a:lnTo>
                    <a:lnTo>
                      <a:pt x="107" y="3128"/>
                    </a:lnTo>
                    <a:lnTo>
                      <a:pt x="107" y="3124"/>
                    </a:lnTo>
                    <a:lnTo>
                      <a:pt x="109" y="3113"/>
                    </a:lnTo>
                    <a:lnTo>
                      <a:pt x="107" y="3113"/>
                    </a:lnTo>
                    <a:lnTo>
                      <a:pt x="103" y="3113"/>
                    </a:lnTo>
                    <a:lnTo>
                      <a:pt x="102" y="3113"/>
                    </a:lnTo>
                    <a:lnTo>
                      <a:pt x="101" y="3115"/>
                    </a:lnTo>
                    <a:lnTo>
                      <a:pt x="98" y="3100"/>
                    </a:lnTo>
                    <a:lnTo>
                      <a:pt x="100" y="3099"/>
                    </a:lnTo>
                    <a:lnTo>
                      <a:pt x="101" y="3096"/>
                    </a:lnTo>
                    <a:lnTo>
                      <a:pt x="110" y="3088"/>
                    </a:lnTo>
                    <a:lnTo>
                      <a:pt x="117" y="3082"/>
                    </a:lnTo>
                    <a:lnTo>
                      <a:pt x="114" y="3079"/>
                    </a:lnTo>
                    <a:lnTo>
                      <a:pt x="114" y="3081"/>
                    </a:lnTo>
                    <a:lnTo>
                      <a:pt x="113" y="3082"/>
                    </a:lnTo>
                    <a:lnTo>
                      <a:pt x="110" y="3085"/>
                    </a:lnTo>
                    <a:lnTo>
                      <a:pt x="106" y="3087"/>
                    </a:lnTo>
                    <a:lnTo>
                      <a:pt x="102" y="3088"/>
                    </a:lnTo>
                    <a:lnTo>
                      <a:pt x="102" y="3086"/>
                    </a:lnTo>
                    <a:lnTo>
                      <a:pt x="102" y="3083"/>
                    </a:lnTo>
                    <a:lnTo>
                      <a:pt x="102" y="3082"/>
                    </a:lnTo>
                    <a:lnTo>
                      <a:pt x="110" y="3069"/>
                    </a:lnTo>
                    <a:lnTo>
                      <a:pt x="114" y="3064"/>
                    </a:lnTo>
                    <a:lnTo>
                      <a:pt x="120" y="3057"/>
                    </a:lnTo>
                    <a:lnTo>
                      <a:pt x="120" y="3056"/>
                    </a:lnTo>
                    <a:lnTo>
                      <a:pt x="123" y="3053"/>
                    </a:lnTo>
                    <a:lnTo>
                      <a:pt x="128" y="3047"/>
                    </a:lnTo>
                    <a:lnTo>
                      <a:pt x="130" y="3044"/>
                    </a:lnTo>
                    <a:lnTo>
                      <a:pt x="132" y="3040"/>
                    </a:lnTo>
                    <a:lnTo>
                      <a:pt x="136" y="3022"/>
                    </a:lnTo>
                    <a:lnTo>
                      <a:pt x="135" y="3022"/>
                    </a:lnTo>
                    <a:lnTo>
                      <a:pt x="135" y="3020"/>
                    </a:lnTo>
                    <a:lnTo>
                      <a:pt x="132" y="3024"/>
                    </a:lnTo>
                    <a:lnTo>
                      <a:pt x="131" y="3026"/>
                    </a:lnTo>
                    <a:lnTo>
                      <a:pt x="131" y="3036"/>
                    </a:lnTo>
                    <a:lnTo>
                      <a:pt x="130" y="3043"/>
                    </a:lnTo>
                    <a:lnTo>
                      <a:pt x="128" y="3044"/>
                    </a:lnTo>
                    <a:lnTo>
                      <a:pt x="119" y="3053"/>
                    </a:lnTo>
                    <a:lnTo>
                      <a:pt x="114" y="3057"/>
                    </a:lnTo>
                    <a:lnTo>
                      <a:pt x="103" y="3062"/>
                    </a:lnTo>
                    <a:lnTo>
                      <a:pt x="97" y="3069"/>
                    </a:lnTo>
                    <a:lnTo>
                      <a:pt x="105" y="3066"/>
                    </a:lnTo>
                    <a:lnTo>
                      <a:pt x="107" y="3066"/>
                    </a:lnTo>
                    <a:lnTo>
                      <a:pt x="107" y="3068"/>
                    </a:lnTo>
                    <a:lnTo>
                      <a:pt x="98" y="3091"/>
                    </a:lnTo>
                    <a:lnTo>
                      <a:pt x="81" y="3096"/>
                    </a:lnTo>
                    <a:lnTo>
                      <a:pt x="80" y="3098"/>
                    </a:lnTo>
                    <a:lnTo>
                      <a:pt x="72" y="3098"/>
                    </a:lnTo>
                    <a:lnTo>
                      <a:pt x="64" y="3098"/>
                    </a:lnTo>
                    <a:lnTo>
                      <a:pt x="63" y="3094"/>
                    </a:lnTo>
                    <a:lnTo>
                      <a:pt x="63" y="3092"/>
                    </a:lnTo>
                    <a:lnTo>
                      <a:pt x="64" y="3092"/>
                    </a:lnTo>
                    <a:lnTo>
                      <a:pt x="67" y="3090"/>
                    </a:lnTo>
                    <a:lnTo>
                      <a:pt x="68" y="3090"/>
                    </a:lnTo>
                    <a:lnTo>
                      <a:pt x="73" y="3088"/>
                    </a:lnTo>
                    <a:lnTo>
                      <a:pt x="77" y="3085"/>
                    </a:lnTo>
                    <a:lnTo>
                      <a:pt x="79" y="3083"/>
                    </a:lnTo>
                    <a:lnTo>
                      <a:pt x="80" y="3082"/>
                    </a:lnTo>
                    <a:lnTo>
                      <a:pt x="84" y="3078"/>
                    </a:lnTo>
                    <a:lnTo>
                      <a:pt x="85" y="3077"/>
                    </a:lnTo>
                    <a:lnTo>
                      <a:pt x="82" y="3078"/>
                    </a:lnTo>
                    <a:lnTo>
                      <a:pt x="77" y="3082"/>
                    </a:lnTo>
                    <a:lnTo>
                      <a:pt x="76" y="3083"/>
                    </a:lnTo>
                    <a:lnTo>
                      <a:pt x="71" y="3087"/>
                    </a:lnTo>
                    <a:lnTo>
                      <a:pt x="69" y="3088"/>
                    </a:lnTo>
                    <a:lnTo>
                      <a:pt x="62" y="3091"/>
                    </a:lnTo>
                    <a:lnTo>
                      <a:pt x="51" y="3096"/>
                    </a:lnTo>
                    <a:lnTo>
                      <a:pt x="47" y="3098"/>
                    </a:lnTo>
                    <a:lnTo>
                      <a:pt x="46" y="3098"/>
                    </a:lnTo>
                    <a:lnTo>
                      <a:pt x="46" y="3096"/>
                    </a:lnTo>
                    <a:lnTo>
                      <a:pt x="46" y="3095"/>
                    </a:lnTo>
                    <a:lnTo>
                      <a:pt x="47" y="3095"/>
                    </a:lnTo>
                    <a:lnTo>
                      <a:pt x="51" y="3088"/>
                    </a:lnTo>
                    <a:lnTo>
                      <a:pt x="54" y="3088"/>
                    </a:lnTo>
                    <a:lnTo>
                      <a:pt x="58" y="3087"/>
                    </a:lnTo>
                    <a:lnTo>
                      <a:pt x="55" y="3086"/>
                    </a:lnTo>
                    <a:lnTo>
                      <a:pt x="47" y="3086"/>
                    </a:lnTo>
                    <a:lnTo>
                      <a:pt x="46" y="3088"/>
                    </a:lnTo>
                    <a:lnTo>
                      <a:pt x="46" y="3086"/>
                    </a:lnTo>
                    <a:lnTo>
                      <a:pt x="46" y="3077"/>
                    </a:lnTo>
                    <a:lnTo>
                      <a:pt x="46" y="3071"/>
                    </a:lnTo>
                    <a:lnTo>
                      <a:pt x="47" y="3070"/>
                    </a:lnTo>
                    <a:lnTo>
                      <a:pt x="51" y="3068"/>
                    </a:lnTo>
                    <a:lnTo>
                      <a:pt x="59" y="3066"/>
                    </a:lnTo>
                    <a:lnTo>
                      <a:pt x="65" y="3064"/>
                    </a:lnTo>
                    <a:lnTo>
                      <a:pt x="71" y="3061"/>
                    </a:lnTo>
                    <a:lnTo>
                      <a:pt x="72" y="3060"/>
                    </a:lnTo>
                    <a:lnTo>
                      <a:pt x="84" y="3052"/>
                    </a:lnTo>
                    <a:lnTo>
                      <a:pt x="82" y="3053"/>
                    </a:lnTo>
                    <a:lnTo>
                      <a:pt x="79" y="3054"/>
                    </a:lnTo>
                    <a:lnTo>
                      <a:pt x="76" y="3056"/>
                    </a:lnTo>
                    <a:lnTo>
                      <a:pt x="58" y="3064"/>
                    </a:lnTo>
                    <a:lnTo>
                      <a:pt x="46" y="3069"/>
                    </a:lnTo>
                    <a:lnTo>
                      <a:pt x="46" y="3057"/>
                    </a:lnTo>
                    <a:lnTo>
                      <a:pt x="46" y="3058"/>
                    </a:lnTo>
                    <a:lnTo>
                      <a:pt x="47" y="3058"/>
                    </a:lnTo>
                    <a:lnTo>
                      <a:pt x="50" y="3058"/>
                    </a:lnTo>
                    <a:lnTo>
                      <a:pt x="54" y="3058"/>
                    </a:lnTo>
                    <a:lnTo>
                      <a:pt x="60" y="3058"/>
                    </a:lnTo>
                    <a:lnTo>
                      <a:pt x="62" y="3057"/>
                    </a:lnTo>
                    <a:lnTo>
                      <a:pt x="64" y="3053"/>
                    </a:lnTo>
                    <a:lnTo>
                      <a:pt x="63" y="3053"/>
                    </a:lnTo>
                    <a:lnTo>
                      <a:pt x="62" y="3053"/>
                    </a:lnTo>
                    <a:lnTo>
                      <a:pt x="58" y="3054"/>
                    </a:lnTo>
                    <a:lnTo>
                      <a:pt x="56" y="3054"/>
                    </a:lnTo>
                    <a:lnTo>
                      <a:pt x="55" y="3054"/>
                    </a:lnTo>
                    <a:lnTo>
                      <a:pt x="63" y="3047"/>
                    </a:lnTo>
                    <a:lnTo>
                      <a:pt x="73" y="3040"/>
                    </a:lnTo>
                    <a:lnTo>
                      <a:pt x="72" y="3040"/>
                    </a:lnTo>
                    <a:lnTo>
                      <a:pt x="67" y="3043"/>
                    </a:lnTo>
                    <a:lnTo>
                      <a:pt x="60" y="3048"/>
                    </a:lnTo>
                    <a:lnTo>
                      <a:pt x="58" y="3049"/>
                    </a:lnTo>
                    <a:lnTo>
                      <a:pt x="55" y="3051"/>
                    </a:lnTo>
                    <a:lnTo>
                      <a:pt x="52" y="3052"/>
                    </a:lnTo>
                    <a:lnTo>
                      <a:pt x="51" y="3049"/>
                    </a:lnTo>
                    <a:lnTo>
                      <a:pt x="51" y="3047"/>
                    </a:lnTo>
                    <a:lnTo>
                      <a:pt x="48" y="3044"/>
                    </a:lnTo>
                    <a:lnTo>
                      <a:pt x="47" y="3043"/>
                    </a:lnTo>
                    <a:lnTo>
                      <a:pt x="46" y="3044"/>
                    </a:lnTo>
                    <a:lnTo>
                      <a:pt x="46" y="3040"/>
                    </a:lnTo>
                    <a:lnTo>
                      <a:pt x="48" y="3040"/>
                    </a:lnTo>
                    <a:lnTo>
                      <a:pt x="50" y="3041"/>
                    </a:lnTo>
                    <a:lnTo>
                      <a:pt x="48" y="3039"/>
                    </a:lnTo>
                    <a:lnTo>
                      <a:pt x="48" y="3037"/>
                    </a:lnTo>
                    <a:lnTo>
                      <a:pt x="54" y="3036"/>
                    </a:lnTo>
                    <a:lnTo>
                      <a:pt x="60" y="3037"/>
                    </a:lnTo>
                    <a:lnTo>
                      <a:pt x="60" y="3036"/>
                    </a:lnTo>
                    <a:lnTo>
                      <a:pt x="65" y="3036"/>
                    </a:lnTo>
                    <a:lnTo>
                      <a:pt x="63" y="3035"/>
                    </a:lnTo>
                    <a:lnTo>
                      <a:pt x="62" y="3035"/>
                    </a:lnTo>
                    <a:lnTo>
                      <a:pt x="60" y="3033"/>
                    </a:lnTo>
                    <a:lnTo>
                      <a:pt x="58" y="3033"/>
                    </a:lnTo>
                    <a:lnTo>
                      <a:pt x="52" y="3035"/>
                    </a:lnTo>
                    <a:lnTo>
                      <a:pt x="47" y="3032"/>
                    </a:lnTo>
                    <a:lnTo>
                      <a:pt x="50" y="3031"/>
                    </a:lnTo>
                    <a:lnTo>
                      <a:pt x="52" y="3028"/>
                    </a:lnTo>
                    <a:lnTo>
                      <a:pt x="54" y="3027"/>
                    </a:lnTo>
                    <a:lnTo>
                      <a:pt x="54" y="3019"/>
                    </a:lnTo>
                    <a:lnTo>
                      <a:pt x="52" y="3019"/>
                    </a:lnTo>
                    <a:lnTo>
                      <a:pt x="51" y="3020"/>
                    </a:lnTo>
                    <a:lnTo>
                      <a:pt x="50" y="3023"/>
                    </a:lnTo>
                    <a:lnTo>
                      <a:pt x="50" y="3027"/>
                    </a:lnTo>
                    <a:lnTo>
                      <a:pt x="47" y="3028"/>
                    </a:lnTo>
                    <a:lnTo>
                      <a:pt x="46" y="3030"/>
                    </a:lnTo>
                    <a:lnTo>
                      <a:pt x="46" y="3028"/>
                    </a:lnTo>
                    <a:lnTo>
                      <a:pt x="46" y="3016"/>
                    </a:lnTo>
                    <a:lnTo>
                      <a:pt x="52" y="3016"/>
                    </a:lnTo>
                    <a:lnTo>
                      <a:pt x="65" y="3015"/>
                    </a:lnTo>
                    <a:lnTo>
                      <a:pt x="71" y="3013"/>
                    </a:lnTo>
                    <a:lnTo>
                      <a:pt x="114" y="3005"/>
                    </a:lnTo>
                    <a:lnTo>
                      <a:pt x="118" y="3003"/>
                    </a:lnTo>
                    <a:lnTo>
                      <a:pt x="120" y="3002"/>
                    </a:lnTo>
                    <a:lnTo>
                      <a:pt x="111" y="3002"/>
                    </a:lnTo>
                    <a:lnTo>
                      <a:pt x="105" y="3003"/>
                    </a:lnTo>
                    <a:lnTo>
                      <a:pt x="97" y="3005"/>
                    </a:lnTo>
                    <a:lnTo>
                      <a:pt x="96" y="3005"/>
                    </a:lnTo>
                    <a:lnTo>
                      <a:pt x="90" y="3006"/>
                    </a:lnTo>
                    <a:lnTo>
                      <a:pt x="81" y="3006"/>
                    </a:lnTo>
                    <a:lnTo>
                      <a:pt x="80" y="3006"/>
                    </a:lnTo>
                    <a:lnTo>
                      <a:pt x="80" y="3002"/>
                    </a:lnTo>
                    <a:lnTo>
                      <a:pt x="79" y="2999"/>
                    </a:lnTo>
                    <a:lnTo>
                      <a:pt x="75" y="3002"/>
                    </a:lnTo>
                    <a:lnTo>
                      <a:pt x="68" y="3005"/>
                    </a:lnTo>
                    <a:lnTo>
                      <a:pt x="65" y="3003"/>
                    </a:lnTo>
                    <a:lnTo>
                      <a:pt x="65" y="3001"/>
                    </a:lnTo>
                    <a:lnTo>
                      <a:pt x="59" y="2998"/>
                    </a:lnTo>
                    <a:lnTo>
                      <a:pt x="55" y="2997"/>
                    </a:lnTo>
                    <a:lnTo>
                      <a:pt x="54" y="2994"/>
                    </a:lnTo>
                    <a:lnTo>
                      <a:pt x="52" y="2993"/>
                    </a:lnTo>
                    <a:lnTo>
                      <a:pt x="52" y="2992"/>
                    </a:lnTo>
                    <a:lnTo>
                      <a:pt x="52" y="2990"/>
                    </a:lnTo>
                    <a:lnTo>
                      <a:pt x="52" y="2986"/>
                    </a:lnTo>
                    <a:lnTo>
                      <a:pt x="64" y="2973"/>
                    </a:lnTo>
                    <a:lnTo>
                      <a:pt x="76" y="2965"/>
                    </a:lnTo>
                    <a:lnTo>
                      <a:pt x="81" y="2964"/>
                    </a:lnTo>
                    <a:lnTo>
                      <a:pt x="85" y="2963"/>
                    </a:lnTo>
                    <a:lnTo>
                      <a:pt x="96" y="2960"/>
                    </a:lnTo>
                    <a:lnTo>
                      <a:pt x="94" y="2959"/>
                    </a:lnTo>
                    <a:lnTo>
                      <a:pt x="90" y="2959"/>
                    </a:lnTo>
                    <a:lnTo>
                      <a:pt x="89" y="2960"/>
                    </a:lnTo>
                    <a:lnTo>
                      <a:pt x="82" y="2961"/>
                    </a:lnTo>
                    <a:lnTo>
                      <a:pt x="76" y="2963"/>
                    </a:lnTo>
                    <a:lnTo>
                      <a:pt x="75" y="2963"/>
                    </a:lnTo>
                    <a:lnTo>
                      <a:pt x="72" y="2964"/>
                    </a:lnTo>
                    <a:lnTo>
                      <a:pt x="71" y="2964"/>
                    </a:lnTo>
                    <a:lnTo>
                      <a:pt x="71" y="2963"/>
                    </a:lnTo>
                    <a:lnTo>
                      <a:pt x="71" y="2952"/>
                    </a:lnTo>
                    <a:lnTo>
                      <a:pt x="72" y="2950"/>
                    </a:lnTo>
                    <a:lnTo>
                      <a:pt x="73" y="2946"/>
                    </a:lnTo>
                    <a:lnTo>
                      <a:pt x="86" y="2935"/>
                    </a:lnTo>
                    <a:lnTo>
                      <a:pt x="100" y="2935"/>
                    </a:lnTo>
                    <a:lnTo>
                      <a:pt x="101" y="2937"/>
                    </a:lnTo>
                    <a:lnTo>
                      <a:pt x="102" y="2941"/>
                    </a:lnTo>
                    <a:lnTo>
                      <a:pt x="102" y="2938"/>
                    </a:lnTo>
                    <a:lnTo>
                      <a:pt x="102" y="2937"/>
                    </a:lnTo>
                    <a:lnTo>
                      <a:pt x="102" y="2930"/>
                    </a:lnTo>
                    <a:lnTo>
                      <a:pt x="101" y="2931"/>
                    </a:lnTo>
                    <a:lnTo>
                      <a:pt x="100" y="2931"/>
                    </a:lnTo>
                    <a:lnTo>
                      <a:pt x="93" y="2931"/>
                    </a:lnTo>
                    <a:lnTo>
                      <a:pt x="93" y="2933"/>
                    </a:lnTo>
                    <a:lnTo>
                      <a:pt x="85" y="2930"/>
                    </a:lnTo>
                    <a:lnTo>
                      <a:pt x="84" y="2926"/>
                    </a:lnTo>
                    <a:lnTo>
                      <a:pt x="84" y="2925"/>
                    </a:lnTo>
                    <a:lnTo>
                      <a:pt x="85" y="2922"/>
                    </a:lnTo>
                    <a:lnTo>
                      <a:pt x="88" y="2920"/>
                    </a:lnTo>
                    <a:lnTo>
                      <a:pt x="93" y="2921"/>
                    </a:lnTo>
                    <a:lnTo>
                      <a:pt x="94" y="2921"/>
                    </a:lnTo>
                    <a:lnTo>
                      <a:pt x="96" y="2921"/>
                    </a:lnTo>
                    <a:lnTo>
                      <a:pt x="96" y="2924"/>
                    </a:lnTo>
                    <a:lnTo>
                      <a:pt x="98" y="2924"/>
                    </a:lnTo>
                    <a:lnTo>
                      <a:pt x="100" y="2922"/>
                    </a:lnTo>
                    <a:lnTo>
                      <a:pt x="101" y="2921"/>
                    </a:lnTo>
                    <a:lnTo>
                      <a:pt x="103" y="2921"/>
                    </a:lnTo>
                    <a:lnTo>
                      <a:pt x="103" y="2920"/>
                    </a:lnTo>
                    <a:lnTo>
                      <a:pt x="103" y="2918"/>
                    </a:lnTo>
                    <a:lnTo>
                      <a:pt x="102" y="2918"/>
                    </a:lnTo>
                    <a:lnTo>
                      <a:pt x="82" y="2913"/>
                    </a:lnTo>
                    <a:lnTo>
                      <a:pt x="80" y="2916"/>
                    </a:lnTo>
                    <a:lnTo>
                      <a:pt x="79" y="2918"/>
                    </a:lnTo>
                    <a:lnTo>
                      <a:pt x="79" y="2921"/>
                    </a:lnTo>
                    <a:lnTo>
                      <a:pt x="79" y="2922"/>
                    </a:lnTo>
                    <a:lnTo>
                      <a:pt x="79" y="2924"/>
                    </a:lnTo>
                    <a:lnTo>
                      <a:pt x="76" y="2926"/>
                    </a:lnTo>
                    <a:lnTo>
                      <a:pt x="71" y="2929"/>
                    </a:lnTo>
                    <a:lnTo>
                      <a:pt x="69" y="2929"/>
                    </a:lnTo>
                    <a:lnTo>
                      <a:pt x="68" y="2929"/>
                    </a:lnTo>
                    <a:lnTo>
                      <a:pt x="67" y="2929"/>
                    </a:lnTo>
                    <a:lnTo>
                      <a:pt x="65" y="2926"/>
                    </a:lnTo>
                    <a:lnTo>
                      <a:pt x="62" y="2921"/>
                    </a:lnTo>
                    <a:lnTo>
                      <a:pt x="56" y="2905"/>
                    </a:lnTo>
                    <a:lnTo>
                      <a:pt x="58" y="2905"/>
                    </a:lnTo>
                    <a:lnTo>
                      <a:pt x="60" y="2900"/>
                    </a:lnTo>
                    <a:lnTo>
                      <a:pt x="65" y="2899"/>
                    </a:lnTo>
                    <a:lnTo>
                      <a:pt x="75" y="2900"/>
                    </a:lnTo>
                    <a:lnTo>
                      <a:pt x="77" y="2900"/>
                    </a:lnTo>
                    <a:lnTo>
                      <a:pt x="82" y="2899"/>
                    </a:lnTo>
                    <a:lnTo>
                      <a:pt x="84" y="2897"/>
                    </a:lnTo>
                    <a:lnTo>
                      <a:pt x="85" y="2895"/>
                    </a:lnTo>
                    <a:lnTo>
                      <a:pt x="86" y="2895"/>
                    </a:lnTo>
                    <a:lnTo>
                      <a:pt x="114" y="2889"/>
                    </a:lnTo>
                    <a:lnTo>
                      <a:pt x="114" y="2884"/>
                    </a:lnTo>
                    <a:lnTo>
                      <a:pt x="115" y="2883"/>
                    </a:lnTo>
                    <a:lnTo>
                      <a:pt x="119" y="2875"/>
                    </a:lnTo>
                    <a:lnTo>
                      <a:pt x="120" y="2874"/>
                    </a:lnTo>
                    <a:lnTo>
                      <a:pt x="123" y="2871"/>
                    </a:lnTo>
                    <a:lnTo>
                      <a:pt x="124" y="2871"/>
                    </a:lnTo>
                    <a:lnTo>
                      <a:pt x="131" y="2871"/>
                    </a:lnTo>
                    <a:lnTo>
                      <a:pt x="135" y="2871"/>
                    </a:lnTo>
                    <a:lnTo>
                      <a:pt x="137" y="2870"/>
                    </a:lnTo>
                    <a:lnTo>
                      <a:pt x="137" y="2865"/>
                    </a:lnTo>
                    <a:lnTo>
                      <a:pt x="137" y="2859"/>
                    </a:lnTo>
                    <a:lnTo>
                      <a:pt x="139" y="2857"/>
                    </a:lnTo>
                    <a:lnTo>
                      <a:pt x="140" y="2857"/>
                    </a:lnTo>
                    <a:lnTo>
                      <a:pt x="144" y="2855"/>
                    </a:lnTo>
                    <a:lnTo>
                      <a:pt x="147" y="2854"/>
                    </a:lnTo>
                    <a:lnTo>
                      <a:pt x="148" y="2854"/>
                    </a:lnTo>
                    <a:lnTo>
                      <a:pt x="151" y="2855"/>
                    </a:lnTo>
                    <a:lnTo>
                      <a:pt x="151" y="2857"/>
                    </a:lnTo>
                    <a:lnTo>
                      <a:pt x="152" y="2857"/>
                    </a:lnTo>
                    <a:lnTo>
                      <a:pt x="153" y="2857"/>
                    </a:lnTo>
                    <a:lnTo>
                      <a:pt x="157" y="2857"/>
                    </a:lnTo>
                    <a:lnTo>
                      <a:pt x="158" y="2857"/>
                    </a:lnTo>
                    <a:lnTo>
                      <a:pt x="158" y="2852"/>
                    </a:lnTo>
                    <a:lnTo>
                      <a:pt x="156" y="2850"/>
                    </a:lnTo>
                    <a:lnTo>
                      <a:pt x="151" y="2850"/>
                    </a:lnTo>
                    <a:lnTo>
                      <a:pt x="149" y="2850"/>
                    </a:lnTo>
                    <a:lnTo>
                      <a:pt x="145" y="2849"/>
                    </a:lnTo>
                    <a:lnTo>
                      <a:pt x="143" y="2850"/>
                    </a:lnTo>
                    <a:lnTo>
                      <a:pt x="141" y="2850"/>
                    </a:lnTo>
                    <a:lnTo>
                      <a:pt x="139" y="2849"/>
                    </a:lnTo>
                    <a:lnTo>
                      <a:pt x="137" y="2849"/>
                    </a:lnTo>
                    <a:lnTo>
                      <a:pt x="136" y="2848"/>
                    </a:lnTo>
                    <a:lnTo>
                      <a:pt x="135" y="2845"/>
                    </a:lnTo>
                    <a:lnTo>
                      <a:pt x="132" y="2837"/>
                    </a:lnTo>
                    <a:lnTo>
                      <a:pt x="132" y="2833"/>
                    </a:lnTo>
                    <a:lnTo>
                      <a:pt x="143" y="2812"/>
                    </a:lnTo>
                    <a:lnTo>
                      <a:pt x="148" y="2806"/>
                    </a:lnTo>
                    <a:lnTo>
                      <a:pt x="151" y="2804"/>
                    </a:lnTo>
                    <a:lnTo>
                      <a:pt x="153" y="2806"/>
                    </a:lnTo>
                    <a:lnTo>
                      <a:pt x="154" y="2804"/>
                    </a:lnTo>
                    <a:lnTo>
                      <a:pt x="154" y="2803"/>
                    </a:lnTo>
                    <a:lnTo>
                      <a:pt x="153" y="2803"/>
                    </a:lnTo>
                    <a:lnTo>
                      <a:pt x="151" y="2802"/>
                    </a:lnTo>
                    <a:lnTo>
                      <a:pt x="147" y="2802"/>
                    </a:lnTo>
                    <a:lnTo>
                      <a:pt x="137" y="2807"/>
                    </a:lnTo>
                    <a:lnTo>
                      <a:pt x="130" y="2833"/>
                    </a:lnTo>
                    <a:lnTo>
                      <a:pt x="130" y="2837"/>
                    </a:lnTo>
                    <a:lnTo>
                      <a:pt x="131" y="2842"/>
                    </a:lnTo>
                    <a:lnTo>
                      <a:pt x="134" y="2849"/>
                    </a:lnTo>
                    <a:lnTo>
                      <a:pt x="131" y="2861"/>
                    </a:lnTo>
                    <a:lnTo>
                      <a:pt x="130" y="2862"/>
                    </a:lnTo>
                    <a:lnTo>
                      <a:pt x="114" y="2869"/>
                    </a:lnTo>
                    <a:lnTo>
                      <a:pt x="110" y="2870"/>
                    </a:lnTo>
                    <a:lnTo>
                      <a:pt x="106" y="2871"/>
                    </a:lnTo>
                    <a:lnTo>
                      <a:pt x="103" y="2871"/>
                    </a:lnTo>
                    <a:lnTo>
                      <a:pt x="102" y="2871"/>
                    </a:lnTo>
                    <a:lnTo>
                      <a:pt x="102" y="2870"/>
                    </a:lnTo>
                    <a:lnTo>
                      <a:pt x="101" y="2869"/>
                    </a:lnTo>
                    <a:lnTo>
                      <a:pt x="101" y="2866"/>
                    </a:lnTo>
                    <a:lnTo>
                      <a:pt x="102" y="2865"/>
                    </a:lnTo>
                    <a:lnTo>
                      <a:pt x="100" y="2865"/>
                    </a:lnTo>
                    <a:lnTo>
                      <a:pt x="97" y="2866"/>
                    </a:lnTo>
                    <a:lnTo>
                      <a:pt x="93" y="2866"/>
                    </a:lnTo>
                    <a:lnTo>
                      <a:pt x="88" y="2869"/>
                    </a:lnTo>
                    <a:lnTo>
                      <a:pt x="84" y="2870"/>
                    </a:lnTo>
                    <a:lnTo>
                      <a:pt x="79" y="2870"/>
                    </a:lnTo>
                    <a:lnTo>
                      <a:pt x="77" y="2869"/>
                    </a:lnTo>
                    <a:lnTo>
                      <a:pt x="75" y="2867"/>
                    </a:lnTo>
                    <a:lnTo>
                      <a:pt x="75" y="2866"/>
                    </a:lnTo>
                    <a:lnTo>
                      <a:pt x="81" y="2849"/>
                    </a:lnTo>
                    <a:lnTo>
                      <a:pt x="82" y="2848"/>
                    </a:lnTo>
                    <a:lnTo>
                      <a:pt x="84" y="2846"/>
                    </a:lnTo>
                    <a:lnTo>
                      <a:pt x="85" y="2845"/>
                    </a:lnTo>
                    <a:lnTo>
                      <a:pt x="86" y="2845"/>
                    </a:lnTo>
                    <a:lnTo>
                      <a:pt x="88" y="2846"/>
                    </a:lnTo>
                    <a:lnTo>
                      <a:pt x="89" y="2846"/>
                    </a:lnTo>
                    <a:lnTo>
                      <a:pt x="90" y="2848"/>
                    </a:lnTo>
                    <a:lnTo>
                      <a:pt x="94" y="2848"/>
                    </a:lnTo>
                    <a:lnTo>
                      <a:pt x="96" y="2848"/>
                    </a:lnTo>
                    <a:lnTo>
                      <a:pt x="107" y="2838"/>
                    </a:lnTo>
                    <a:lnTo>
                      <a:pt x="106" y="2833"/>
                    </a:lnTo>
                    <a:lnTo>
                      <a:pt x="106" y="2832"/>
                    </a:lnTo>
                    <a:lnTo>
                      <a:pt x="101" y="2815"/>
                    </a:lnTo>
                    <a:lnTo>
                      <a:pt x="100" y="2816"/>
                    </a:lnTo>
                    <a:lnTo>
                      <a:pt x="98" y="2817"/>
                    </a:lnTo>
                    <a:lnTo>
                      <a:pt x="98" y="2825"/>
                    </a:lnTo>
                    <a:lnTo>
                      <a:pt x="97" y="2832"/>
                    </a:lnTo>
                    <a:lnTo>
                      <a:pt x="98" y="2833"/>
                    </a:lnTo>
                    <a:lnTo>
                      <a:pt x="98" y="2835"/>
                    </a:lnTo>
                    <a:lnTo>
                      <a:pt x="98" y="2837"/>
                    </a:lnTo>
                    <a:lnTo>
                      <a:pt x="97" y="2840"/>
                    </a:lnTo>
                    <a:lnTo>
                      <a:pt x="96" y="2842"/>
                    </a:lnTo>
                    <a:lnTo>
                      <a:pt x="94" y="2842"/>
                    </a:lnTo>
                    <a:lnTo>
                      <a:pt x="82" y="2837"/>
                    </a:lnTo>
                    <a:lnTo>
                      <a:pt x="75" y="2838"/>
                    </a:lnTo>
                    <a:lnTo>
                      <a:pt x="73" y="2840"/>
                    </a:lnTo>
                    <a:lnTo>
                      <a:pt x="72" y="2840"/>
                    </a:lnTo>
                    <a:lnTo>
                      <a:pt x="68" y="2837"/>
                    </a:lnTo>
                    <a:lnTo>
                      <a:pt x="65" y="2833"/>
                    </a:lnTo>
                    <a:lnTo>
                      <a:pt x="64" y="2831"/>
                    </a:lnTo>
                    <a:lnTo>
                      <a:pt x="60" y="2821"/>
                    </a:lnTo>
                    <a:lnTo>
                      <a:pt x="58" y="2814"/>
                    </a:lnTo>
                    <a:lnTo>
                      <a:pt x="60" y="2807"/>
                    </a:lnTo>
                    <a:lnTo>
                      <a:pt x="72" y="2798"/>
                    </a:lnTo>
                    <a:lnTo>
                      <a:pt x="75" y="2797"/>
                    </a:lnTo>
                    <a:lnTo>
                      <a:pt x="93" y="2790"/>
                    </a:lnTo>
                    <a:lnTo>
                      <a:pt x="98" y="2790"/>
                    </a:lnTo>
                    <a:lnTo>
                      <a:pt x="102" y="2789"/>
                    </a:lnTo>
                    <a:lnTo>
                      <a:pt x="103" y="2786"/>
                    </a:lnTo>
                    <a:lnTo>
                      <a:pt x="106" y="2782"/>
                    </a:lnTo>
                    <a:lnTo>
                      <a:pt x="106" y="2781"/>
                    </a:lnTo>
                    <a:lnTo>
                      <a:pt x="123" y="2772"/>
                    </a:lnTo>
                    <a:lnTo>
                      <a:pt x="123" y="2768"/>
                    </a:lnTo>
                    <a:lnTo>
                      <a:pt x="120" y="2766"/>
                    </a:lnTo>
                    <a:lnTo>
                      <a:pt x="119" y="2753"/>
                    </a:lnTo>
                    <a:lnTo>
                      <a:pt x="120" y="2730"/>
                    </a:lnTo>
                    <a:lnTo>
                      <a:pt x="122" y="2727"/>
                    </a:lnTo>
                    <a:lnTo>
                      <a:pt x="123" y="2726"/>
                    </a:lnTo>
                    <a:lnTo>
                      <a:pt x="128" y="2726"/>
                    </a:lnTo>
                    <a:lnTo>
                      <a:pt x="141" y="2726"/>
                    </a:lnTo>
                    <a:lnTo>
                      <a:pt x="143" y="2730"/>
                    </a:lnTo>
                    <a:lnTo>
                      <a:pt x="145" y="2731"/>
                    </a:lnTo>
                    <a:lnTo>
                      <a:pt x="148" y="2731"/>
                    </a:lnTo>
                    <a:lnTo>
                      <a:pt x="148" y="2728"/>
                    </a:lnTo>
                    <a:lnTo>
                      <a:pt x="147" y="2726"/>
                    </a:lnTo>
                    <a:lnTo>
                      <a:pt x="145" y="2725"/>
                    </a:lnTo>
                    <a:lnTo>
                      <a:pt x="144" y="2722"/>
                    </a:lnTo>
                    <a:lnTo>
                      <a:pt x="141" y="2722"/>
                    </a:lnTo>
                    <a:lnTo>
                      <a:pt x="139" y="2722"/>
                    </a:lnTo>
                    <a:lnTo>
                      <a:pt x="131" y="2721"/>
                    </a:lnTo>
                    <a:lnTo>
                      <a:pt x="131" y="2713"/>
                    </a:lnTo>
                    <a:lnTo>
                      <a:pt x="130" y="2708"/>
                    </a:lnTo>
                    <a:lnTo>
                      <a:pt x="132" y="2704"/>
                    </a:lnTo>
                    <a:lnTo>
                      <a:pt x="143" y="2676"/>
                    </a:lnTo>
                    <a:lnTo>
                      <a:pt x="144" y="2668"/>
                    </a:lnTo>
                    <a:lnTo>
                      <a:pt x="148" y="2660"/>
                    </a:lnTo>
                    <a:lnTo>
                      <a:pt x="149" y="2658"/>
                    </a:lnTo>
                    <a:lnTo>
                      <a:pt x="152" y="2660"/>
                    </a:lnTo>
                    <a:lnTo>
                      <a:pt x="151" y="2656"/>
                    </a:lnTo>
                    <a:lnTo>
                      <a:pt x="160" y="2646"/>
                    </a:lnTo>
                    <a:lnTo>
                      <a:pt x="166" y="2641"/>
                    </a:lnTo>
                    <a:lnTo>
                      <a:pt x="170" y="2639"/>
                    </a:lnTo>
                    <a:lnTo>
                      <a:pt x="189" y="2637"/>
                    </a:lnTo>
                    <a:lnTo>
                      <a:pt x="192" y="2638"/>
                    </a:lnTo>
                    <a:lnTo>
                      <a:pt x="194" y="2638"/>
                    </a:lnTo>
                    <a:lnTo>
                      <a:pt x="195" y="2639"/>
                    </a:lnTo>
                    <a:lnTo>
                      <a:pt x="200" y="2645"/>
                    </a:lnTo>
                    <a:lnTo>
                      <a:pt x="200" y="2646"/>
                    </a:lnTo>
                    <a:lnTo>
                      <a:pt x="202" y="2651"/>
                    </a:lnTo>
                    <a:lnTo>
                      <a:pt x="203" y="2654"/>
                    </a:lnTo>
                    <a:lnTo>
                      <a:pt x="203" y="2658"/>
                    </a:lnTo>
                    <a:lnTo>
                      <a:pt x="203" y="2659"/>
                    </a:lnTo>
                    <a:lnTo>
                      <a:pt x="206" y="2664"/>
                    </a:lnTo>
                    <a:lnTo>
                      <a:pt x="216" y="2656"/>
                    </a:lnTo>
                    <a:lnTo>
                      <a:pt x="217" y="2653"/>
                    </a:lnTo>
                    <a:lnTo>
                      <a:pt x="213" y="2654"/>
                    </a:lnTo>
                    <a:lnTo>
                      <a:pt x="211" y="2654"/>
                    </a:lnTo>
                    <a:lnTo>
                      <a:pt x="207" y="2650"/>
                    </a:lnTo>
                    <a:lnTo>
                      <a:pt x="203" y="2639"/>
                    </a:lnTo>
                    <a:lnTo>
                      <a:pt x="207" y="2637"/>
                    </a:lnTo>
                    <a:lnTo>
                      <a:pt x="208" y="2636"/>
                    </a:lnTo>
                    <a:lnTo>
                      <a:pt x="209" y="2636"/>
                    </a:lnTo>
                    <a:lnTo>
                      <a:pt x="211" y="2636"/>
                    </a:lnTo>
                    <a:lnTo>
                      <a:pt x="212" y="2636"/>
                    </a:lnTo>
                    <a:lnTo>
                      <a:pt x="217" y="2634"/>
                    </a:lnTo>
                    <a:lnTo>
                      <a:pt x="221" y="2634"/>
                    </a:lnTo>
                    <a:lnTo>
                      <a:pt x="223" y="2633"/>
                    </a:lnTo>
                    <a:lnTo>
                      <a:pt x="217" y="2632"/>
                    </a:lnTo>
                    <a:lnTo>
                      <a:pt x="213" y="2632"/>
                    </a:lnTo>
                    <a:lnTo>
                      <a:pt x="209" y="2632"/>
                    </a:lnTo>
                    <a:lnTo>
                      <a:pt x="207" y="2632"/>
                    </a:lnTo>
                    <a:lnTo>
                      <a:pt x="206" y="2633"/>
                    </a:lnTo>
                    <a:lnTo>
                      <a:pt x="204" y="2633"/>
                    </a:lnTo>
                    <a:lnTo>
                      <a:pt x="200" y="2632"/>
                    </a:lnTo>
                    <a:lnTo>
                      <a:pt x="192" y="2629"/>
                    </a:lnTo>
                    <a:lnTo>
                      <a:pt x="191" y="2629"/>
                    </a:lnTo>
                    <a:lnTo>
                      <a:pt x="190" y="2628"/>
                    </a:lnTo>
                    <a:lnTo>
                      <a:pt x="189" y="2626"/>
                    </a:lnTo>
                    <a:lnTo>
                      <a:pt x="187" y="2624"/>
                    </a:lnTo>
                    <a:lnTo>
                      <a:pt x="196" y="2613"/>
                    </a:lnTo>
                    <a:lnTo>
                      <a:pt x="198" y="2612"/>
                    </a:lnTo>
                    <a:lnTo>
                      <a:pt x="200" y="2611"/>
                    </a:lnTo>
                    <a:lnTo>
                      <a:pt x="200" y="2608"/>
                    </a:lnTo>
                    <a:lnTo>
                      <a:pt x="203" y="2601"/>
                    </a:lnTo>
                    <a:lnTo>
                      <a:pt x="196" y="2605"/>
                    </a:lnTo>
                    <a:lnTo>
                      <a:pt x="191" y="2603"/>
                    </a:lnTo>
                    <a:lnTo>
                      <a:pt x="186" y="2601"/>
                    </a:lnTo>
                    <a:lnTo>
                      <a:pt x="179" y="2601"/>
                    </a:lnTo>
                    <a:lnTo>
                      <a:pt x="178" y="2601"/>
                    </a:lnTo>
                    <a:lnTo>
                      <a:pt x="175" y="2601"/>
                    </a:lnTo>
                    <a:lnTo>
                      <a:pt x="173" y="2601"/>
                    </a:lnTo>
                    <a:lnTo>
                      <a:pt x="172" y="2601"/>
                    </a:lnTo>
                    <a:lnTo>
                      <a:pt x="166" y="2603"/>
                    </a:lnTo>
                    <a:lnTo>
                      <a:pt x="164" y="2604"/>
                    </a:lnTo>
                    <a:lnTo>
                      <a:pt x="164" y="2605"/>
                    </a:lnTo>
                    <a:lnTo>
                      <a:pt x="162" y="2607"/>
                    </a:lnTo>
                    <a:lnTo>
                      <a:pt x="160" y="2608"/>
                    </a:lnTo>
                    <a:lnTo>
                      <a:pt x="144" y="2600"/>
                    </a:lnTo>
                    <a:lnTo>
                      <a:pt x="140" y="2594"/>
                    </a:lnTo>
                    <a:lnTo>
                      <a:pt x="137" y="2591"/>
                    </a:lnTo>
                    <a:lnTo>
                      <a:pt x="137" y="2590"/>
                    </a:lnTo>
                    <a:lnTo>
                      <a:pt x="139" y="2582"/>
                    </a:lnTo>
                    <a:lnTo>
                      <a:pt x="140" y="2581"/>
                    </a:lnTo>
                    <a:lnTo>
                      <a:pt x="143" y="2579"/>
                    </a:lnTo>
                    <a:lnTo>
                      <a:pt x="148" y="2579"/>
                    </a:lnTo>
                    <a:lnTo>
                      <a:pt x="162" y="2582"/>
                    </a:lnTo>
                    <a:lnTo>
                      <a:pt x="166" y="2583"/>
                    </a:lnTo>
                    <a:lnTo>
                      <a:pt x="168" y="2584"/>
                    </a:lnTo>
                    <a:lnTo>
                      <a:pt x="172" y="2584"/>
                    </a:lnTo>
                    <a:lnTo>
                      <a:pt x="181" y="2579"/>
                    </a:lnTo>
                    <a:lnTo>
                      <a:pt x="181" y="2578"/>
                    </a:lnTo>
                    <a:lnTo>
                      <a:pt x="178" y="2577"/>
                    </a:lnTo>
                    <a:lnTo>
                      <a:pt x="145" y="2575"/>
                    </a:lnTo>
                    <a:lnTo>
                      <a:pt x="143" y="2577"/>
                    </a:lnTo>
                    <a:lnTo>
                      <a:pt x="139" y="2578"/>
                    </a:lnTo>
                    <a:lnTo>
                      <a:pt x="135" y="2573"/>
                    </a:lnTo>
                    <a:lnTo>
                      <a:pt x="136" y="2553"/>
                    </a:lnTo>
                    <a:lnTo>
                      <a:pt x="139" y="2549"/>
                    </a:lnTo>
                    <a:lnTo>
                      <a:pt x="141" y="2549"/>
                    </a:lnTo>
                    <a:lnTo>
                      <a:pt x="149" y="2549"/>
                    </a:lnTo>
                    <a:lnTo>
                      <a:pt x="160" y="2550"/>
                    </a:lnTo>
                    <a:lnTo>
                      <a:pt x="162" y="2549"/>
                    </a:lnTo>
                    <a:lnTo>
                      <a:pt x="165" y="2541"/>
                    </a:lnTo>
                    <a:lnTo>
                      <a:pt x="170" y="2539"/>
                    </a:lnTo>
                    <a:lnTo>
                      <a:pt x="178" y="2535"/>
                    </a:lnTo>
                    <a:lnTo>
                      <a:pt x="179" y="2535"/>
                    </a:lnTo>
                    <a:lnTo>
                      <a:pt x="185" y="2529"/>
                    </a:lnTo>
                    <a:lnTo>
                      <a:pt x="187" y="2528"/>
                    </a:lnTo>
                    <a:lnTo>
                      <a:pt x="189" y="2526"/>
                    </a:lnTo>
                    <a:lnTo>
                      <a:pt x="190" y="2524"/>
                    </a:lnTo>
                    <a:lnTo>
                      <a:pt x="190" y="2523"/>
                    </a:lnTo>
                    <a:lnTo>
                      <a:pt x="191" y="2520"/>
                    </a:lnTo>
                    <a:lnTo>
                      <a:pt x="191" y="2519"/>
                    </a:lnTo>
                    <a:lnTo>
                      <a:pt x="192" y="2516"/>
                    </a:lnTo>
                    <a:lnTo>
                      <a:pt x="194" y="2515"/>
                    </a:lnTo>
                    <a:lnTo>
                      <a:pt x="199" y="2514"/>
                    </a:lnTo>
                    <a:lnTo>
                      <a:pt x="202" y="2511"/>
                    </a:lnTo>
                    <a:lnTo>
                      <a:pt x="212" y="2507"/>
                    </a:lnTo>
                    <a:lnTo>
                      <a:pt x="217" y="2514"/>
                    </a:lnTo>
                    <a:lnTo>
                      <a:pt x="215" y="2518"/>
                    </a:lnTo>
                    <a:lnTo>
                      <a:pt x="212" y="2524"/>
                    </a:lnTo>
                    <a:lnTo>
                      <a:pt x="213" y="2524"/>
                    </a:lnTo>
                    <a:lnTo>
                      <a:pt x="215" y="2523"/>
                    </a:lnTo>
                    <a:lnTo>
                      <a:pt x="219" y="2516"/>
                    </a:lnTo>
                    <a:lnTo>
                      <a:pt x="220" y="2515"/>
                    </a:lnTo>
                    <a:lnTo>
                      <a:pt x="224" y="2518"/>
                    </a:lnTo>
                    <a:lnTo>
                      <a:pt x="224" y="2523"/>
                    </a:lnTo>
                    <a:lnTo>
                      <a:pt x="223" y="2524"/>
                    </a:lnTo>
                    <a:lnTo>
                      <a:pt x="223" y="2527"/>
                    </a:lnTo>
                    <a:lnTo>
                      <a:pt x="217" y="2537"/>
                    </a:lnTo>
                    <a:lnTo>
                      <a:pt x="212" y="2557"/>
                    </a:lnTo>
                    <a:lnTo>
                      <a:pt x="212" y="2564"/>
                    </a:lnTo>
                    <a:lnTo>
                      <a:pt x="213" y="2566"/>
                    </a:lnTo>
                    <a:lnTo>
                      <a:pt x="215" y="2569"/>
                    </a:lnTo>
                    <a:lnTo>
                      <a:pt x="216" y="2567"/>
                    </a:lnTo>
                    <a:lnTo>
                      <a:pt x="215" y="2567"/>
                    </a:lnTo>
                    <a:lnTo>
                      <a:pt x="215" y="2566"/>
                    </a:lnTo>
                    <a:lnTo>
                      <a:pt x="212" y="2564"/>
                    </a:lnTo>
                    <a:lnTo>
                      <a:pt x="215" y="2557"/>
                    </a:lnTo>
                    <a:lnTo>
                      <a:pt x="221" y="2539"/>
                    </a:lnTo>
                    <a:lnTo>
                      <a:pt x="226" y="2532"/>
                    </a:lnTo>
                    <a:lnTo>
                      <a:pt x="228" y="2529"/>
                    </a:lnTo>
                    <a:lnTo>
                      <a:pt x="229" y="2529"/>
                    </a:lnTo>
                    <a:lnTo>
                      <a:pt x="233" y="2532"/>
                    </a:lnTo>
                    <a:lnTo>
                      <a:pt x="233" y="2536"/>
                    </a:lnTo>
                    <a:lnTo>
                      <a:pt x="237" y="2540"/>
                    </a:lnTo>
                    <a:lnTo>
                      <a:pt x="238" y="2541"/>
                    </a:lnTo>
                    <a:lnTo>
                      <a:pt x="241" y="2541"/>
                    </a:lnTo>
                    <a:lnTo>
                      <a:pt x="249" y="2541"/>
                    </a:lnTo>
                    <a:lnTo>
                      <a:pt x="250" y="2541"/>
                    </a:lnTo>
                    <a:lnTo>
                      <a:pt x="255" y="2541"/>
                    </a:lnTo>
                    <a:lnTo>
                      <a:pt x="253" y="2539"/>
                    </a:lnTo>
                    <a:lnTo>
                      <a:pt x="249" y="2535"/>
                    </a:lnTo>
                    <a:lnTo>
                      <a:pt x="245" y="2535"/>
                    </a:lnTo>
                    <a:lnTo>
                      <a:pt x="244" y="2536"/>
                    </a:lnTo>
                    <a:lnTo>
                      <a:pt x="241" y="2537"/>
                    </a:lnTo>
                    <a:lnTo>
                      <a:pt x="240" y="2537"/>
                    </a:lnTo>
                    <a:lnTo>
                      <a:pt x="233" y="2524"/>
                    </a:lnTo>
                    <a:lnTo>
                      <a:pt x="233" y="2523"/>
                    </a:lnTo>
                    <a:lnTo>
                      <a:pt x="233" y="2522"/>
                    </a:lnTo>
                    <a:lnTo>
                      <a:pt x="233" y="2519"/>
                    </a:lnTo>
                    <a:lnTo>
                      <a:pt x="232" y="2515"/>
                    </a:lnTo>
                    <a:lnTo>
                      <a:pt x="230" y="2514"/>
                    </a:lnTo>
                    <a:lnTo>
                      <a:pt x="228" y="2512"/>
                    </a:lnTo>
                    <a:lnTo>
                      <a:pt x="224" y="2511"/>
                    </a:lnTo>
                    <a:lnTo>
                      <a:pt x="220" y="2507"/>
                    </a:lnTo>
                    <a:lnTo>
                      <a:pt x="219" y="2506"/>
                    </a:lnTo>
                    <a:lnTo>
                      <a:pt x="217" y="2497"/>
                    </a:lnTo>
                    <a:lnTo>
                      <a:pt x="215" y="2486"/>
                    </a:lnTo>
                    <a:lnTo>
                      <a:pt x="216" y="2484"/>
                    </a:lnTo>
                    <a:lnTo>
                      <a:pt x="217" y="2482"/>
                    </a:lnTo>
                    <a:lnTo>
                      <a:pt x="217" y="2481"/>
                    </a:lnTo>
                    <a:lnTo>
                      <a:pt x="219" y="2481"/>
                    </a:lnTo>
                    <a:lnTo>
                      <a:pt x="224" y="2480"/>
                    </a:lnTo>
                    <a:lnTo>
                      <a:pt x="229" y="2473"/>
                    </a:lnTo>
                    <a:lnTo>
                      <a:pt x="258" y="2473"/>
                    </a:lnTo>
                    <a:lnTo>
                      <a:pt x="259" y="2473"/>
                    </a:lnTo>
                    <a:lnTo>
                      <a:pt x="262" y="2477"/>
                    </a:lnTo>
                    <a:lnTo>
                      <a:pt x="263" y="2478"/>
                    </a:lnTo>
                    <a:lnTo>
                      <a:pt x="267" y="2480"/>
                    </a:lnTo>
                    <a:lnTo>
                      <a:pt x="268" y="2480"/>
                    </a:lnTo>
                    <a:lnTo>
                      <a:pt x="271" y="2482"/>
                    </a:lnTo>
                    <a:lnTo>
                      <a:pt x="276" y="2497"/>
                    </a:lnTo>
                    <a:lnTo>
                      <a:pt x="292" y="2495"/>
                    </a:lnTo>
                    <a:lnTo>
                      <a:pt x="295" y="2495"/>
                    </a:lnTo>
                    <a:lnTo>
                      <a:pt x="301" y="2497"/>
                    </a:lnTo>
                    <a:lnTo>
                      <a:pt x="308" y="2501"/>
                    </a:lnTo>
                    <a:lnTo>
                      <a:pt x="314" y="2502"/>
                    </a:lnTo>
                    <a:lnTo>
                      <a:pt x="316" y="2495"/>
                    </a:lnTo>
                    <a:lnTo>
                      <a:pt x="316" y="2494"/>
                    </a:lnTo>
                    <a:lnTo>
                      <a:pt x="318" y="2493"/>
                    </a:lnTo>
                    <a:lnTo>
                      <a:pt x="321" y="2492"/>
                    </a:lnTo>
                    <a:lnTo>
                      <a:pt x="322" y="2490"/>
                    </a:lnTo>
                    <a:lnTo>
                      <a:pt x="327" y="2493"/>
                    </a:lnTo>
                    <a:lnTo>
                      <a:pt x="323" y="2486"/>
                    </a:lnTo>
                    <a:lnTo>
                      <a:pt x="321" y="2485"/>
                    </a:lnTo>
                    <a:lnTo>
                      <a:pt x="316" y="2492"/>
                    </a:lnTo>
                    <a:lnTo>
                      <a:pt x="313" y="2494"/>
                    </a:lnTo>
                    <a:lnTo>
                      <a:pt x="313" y="2495"/>
                    </a:lnTo>
                    <a:lnTo>
                      <a:pt x="313" y="2497"/>
                    </a:lnTo>
                    <a:lnTo>
                      <a:pt x="289" y="2494"/>
                    </a:lnTo>
                    <a:lnTo>
                      <a:pt x="278" y="2488"/>
                    </a:lnTo>
                    <a:lnTo>
                      <a:pt x="281" y="2478"/>
                    </a:lnTo>
                    <a:lnTo>
                      <a:pt x="278" y="2477"/>
                    </a:lnTo>
                    <a:lnTo>
                      <a:pt x="275" y="2476"/>
                    </a:lnTo>
                    <a:lnTo>
                      <a:pt x="271" y="2476"/>
                    </a:lnTo>
                    <a:lnTo>
                      <a:pt x="270" y="2476"/>
                    </a:lnTo>
                    <a:lnTo>
                      <a:pt x="270" y="2474"/>
                    </a:lnTo>
                    <a:lnTo>
                      <a:pt x="268" y="2473"/>
                    </a:lnTo>
                    <a:lnTo>
                      <a:pt x="266" y="2471"/>
                    </a:lnTo>
                    <a:lnTo>
                      <a:pt x="266" y="2468"/>
                    </a:lnTo>
                    <a:lnTo>
                      <a:pt x="267" y="2467"/>
                    </a:lnTo>
                    <a:lnTo>
                      <a:pt x="272" y="2461"/>
                    </a:lnTo>
                    <a:lnTo>
                      <a:pt x="274" y="2460"/>
                    </a:lnTo>
                    <a:lnTo>
                      <a:pt x="276" y="2460"/>
                    </a:lnTo>
                    <a:lnTo>
                      <a:pt x="284" y="2457"/>
                    </a:lnTo>
                    <a:lnTo>
                      <a:pt x="288" y="2459"/>
                    </a:lnTo>
                    <a:lnTo>
                      <a:pt x="289" y="2459"/>
                    </a:lnTo>
                    <a:lnTo>
                      <a:pt x="295" y="2461"/>
                    </a:lnTo>
                    <a:lnTo>
                      <a:pt x="297" y="2459"/>
                    </a:lnTo>
                    <a:lnTo>
                      <a:pt x="301" y="2454"/>
                    </a:lnTo>
                    <a:lnTo>
                      <a:pt x="306" y="2452"/>
                    </a:lnTo>
                    <a:lnTo>
                      <a:pt x="312" y="2443"/>
                    </a:lnTo>
                    <a:lnTo>
                      <a:pt x="314" y="2437"/>
                    </a:lnTo>
                    <a:lnTo>
                      <a:pt x="317" y="2434"/>
                    </a:lnTo>
                    <a:lnTo>
                      <a:pt x="318" y="2433"/>
                    </a:lnTo>
                    <a:lnTo>
                      <a:pt x="323" y="2430"/>
                    </a:lnTo>
                    <a:lnTo>
                      <a:pt x="325" y="2429"/>
                    </a:lnTo>
                    <a:lnTo>
                      <a:pt x="327" y="2429"/>
                    </a:lnTo>
                    <a:lnTo>
                      <a:pt x="333" y="2422"/>
                    </a:lnTo>
                    <a:lnTo>
                      <a:pt x="346" y="2405"/>
                    </a:lnTo>
                    <a:lnTo>
                      <a:pt x="347" y="2402"/>
                    </a:lnTo>
                    <a:lnTo>
                      <a:pt x="347" y="2400"/>
                    </a:lnTo>
                    <a:lnTo>
                      <a:pt x="348" y="2396"/>
                    </a:lnTo>
                    <a:lnTo>
                      <a:pt x="347" y="2397"/>
                    </a:lnTo>
                    <a:lnTo>
                      <a:pt x="346" y="2397"/>
                    </a:lnTo>
                    <a:lnTo>
                      <a:pt x="346" y="2400"/>
                    </a:lnTo>
                    <a:lnTo>
                      <a:pt x="344" y="2402"/>
                    </a:lnTo>
                    <a:lnTo>
                      <a:pt x="342" y="2408"/>
                    </a:lnTo>
                    <a:lnTo>
                      <a:pt x="329" y="2422"/>
                    </a:lnTo>
                    <a:lnTo>
                      <a:pt x="325" y="2425"/>
                    </a:lnTo>
                    <a:lnTo>
                      <a:pt x="318" y="2426"/>
                    </a:lnTo>
                    <a:lnTo>
                      <a:pt x="316" y="2426"/>
                    </a:lnTo>
                    <a:lnTo>
                      <a:pt x="309" y="2437"/>
                    </a:lnTo>
                    <a:lnTo>
                      <a:pt x="308" y="2439"/>
                    </a:lnTo>
                    <a:lnTo>
                      <a:pt x="306" y="2443"/>
                    </a:lnTo>
                    <a:lnTo>
                      <a:pt x="302" y="2446"/>
                    </a:lnTo>
                    <a:lnTo>
                      <a:pt x="301" y="2446"/>
                    </a:lnTo>
                    <a:lnTo>
                      <a:pt x="301" y="2444"/>
                    </a:lnTo>
                    <a:lnTo>
                      <a:pt x="301" y="2443"/>
                    </a:lnTo>
                    <a:lnTo>
                      <a:pt x="301" y="2440"/>
                    </a:lnTo>
                    <a:lnTo>
                      <a:pt x="302" y="2435"/>
                    </a:lnTo>
                    <a:lnTo>
                      <a:pt x="302" y="2434"/>
                    </a:lnTo>
                    <a:lnTo>
                      <a:pt x="304" y="2434"/>
                    </a:lnTo>
                    <a:lnTo>
                      <a:pt x="304" y="2433"/>
                    </a:lnTo>
                    <a:lnTo>
                      <a:pt x="302" y="2433"/>
                    </a:lnTo>
                    <a:lnTo>
                      <a:pt x="301" y="2434"/>
                    </a:lnTo>
                    <a:lnTo>
                      <a:pt x="297" y="2442"/>
                    </a:lnTo>
                    <a:lnTo>
                      <a:pt x="295" y="2448"/>
                    </a:lnTo>
                    <a:lnTo>
                      <a:pt x="292" y="2450"/>
                    </a:lnTo>
                    <a:lnTo>
                      <a:pt x="281" y="2450"/>
                    </a:lnTo>
                    <a:lnTo>
                      <a:pt x="276" y="2451"/>
                    </a:lnTo>
                    <a:lnTo>
                      <a:pt x="275" y="2451"/>
                    </a:lnTo>
                    <a:lnTo>
                      <a:pt x="270" y="2451"/>
                    </a:lnTo>
                    <a:lnTo>
                      <a:pt x="267" y="2450"/>
                    </a:lnTo>
                    <a:lnTo>
                      <a:pt x="266" y="2450"/>
                    </a:lnTo>
                    <a:lnTo>
                      <a:pt x="266" y="2443"/>
                    </a:lnTo>
                    <a:lnTo>
                      <a:pt x="267" y="2437"/>
                    </a:lnTo>
                    <a:lnTo>
                      <a:pt x="267" y="2433"/>
                    </a:lnTo>
                    <a:lnTo>
                      <a:pt x="264" y="2430"/>
                    </a:lnTo>
                    <a:lnTo>
                      <a:pt x="263" y="2429"/>
                    </a:lnTo>
                    <a:lnTo>
                      <a:pt x="262" y="2427"/>
                    </a:lnTo>
                    <a:lnTo>
                      <a:pt x="261" y="2426"/>
                    </a:lnTo>
                    <a:lnTo>
                      <a:pt x="262" y="2425"/>
                    </a:lnTo>
                    <a:lnTo>
                      <a:pt x="266" y="2422"/>
                    </a:lnTo>
                    <a:lnTo>
                      <a:pt x="270" y="2418"/>
                    </a:lnTo>
                    <a:lnTo>
                      <a:pt x="271" y="2417"/>
                    </a:lnTo>
                    <a:lnTo>
                      <a:pt x="272" y="2413"/>
                    </a:lnTo>
                    <a:lnTo>
                      <a:pt x="272" y="2412"/>
                    </a:lnTo>
                    <a:lnTo>
                      <a:pt x="272" y="2410"/>
                    </a:lnTo>
                    <a:lnTo>
                      <a:pt x="274" y="2406"/>
                    </a:lnTo>
                    <a:lnTo>
                      <a:pt x="275" y="2405"/>
                    </a:lnTo>
                    <a:lnTo>
                      <a:pt x="278" y="2404"/>
                    </a:lnTo>
                    <a:lnTo>
                      <a:pt x="281" y="2399"/>
                    </a:lnTo>
                    <a:lnTo>
                      <a:pt x="283" y="2399"/>
                    </a:lnTo>
                    <a:lnTo>
                      <a:pt x="284" y="2399"/>
                    </a:lnTo>
                    <a:lnTo>
                      <a:pt x="285" y="2395"/>
                    </a:lnTo>
                    <a:lnTo>
                      <a:pt x="289" y="2391"/>
                    </a:lnTo>
                    <a:lnTo>
                      <a:pt x="300" y="2382"/>
                    </a:lnTo>
                    <a:lnTo>
                      <a:pt x="302" y="2383"/>
                    </a:lnTo>
                    <a:lnTo>
                      <a:pt x="305" y="2383"/>
                    </a:lnTo>
                    <a:lnTo>
                      <a:pt x="310" y="2383"/>
                    </a:lnTo>
                    <a:lnTo>
                      <a:pt x="314" y="2375"/>
                    </a:lnTo>
                    <a:lnTo>
                      <a:pt x="316" y="2372"/>
                    </a:lnTo>
                    <a:lnTo>
                      <a:pt x="317" y="2370"/>
                    </a:lnTo>
                    <a:lnTo>
                      <a:pt x="318" y="2368"/>
                    </a:lnTo>
                    <a:lnTo>
                      <a:pt x="326" y="2365"/>
                    </a:lnTo>
                    <a:lnTo>
                      <a:pt x="325" y="2358"/>
                    </a:lnTo>
                    <a:lnTo>
                      <a:pt x="325" y="2357"/>
                    </a:lnTo>
                    <a:lnTo>
                      <a:pt x="323" y="2354"/>
                    </a:lnTo>
                    <a:lnTo>
                      <a:pt x="322" y="2354"/>
                    </a:lnTo>
                    <a:lnTo>
                      <a:pt x="321" y="2357"/>
                    </a:lnTo>
                    <a:lnTo>
                      <a:pt x="316" y="2365"/>
                    </a:lnTo>
                    <a:lnTo>
                      <a:pt x="312" y="2371"/>
                    </a:lnTo>
                    <a:lnTo>
                      <a:pt x="308" y="2376"/>
                    </a:lnTo>
                    <a:lnTo>
                      <a:pt x="305" y="2378"/>
                    </a:lnTo>
                    <a:lnTo>
                      <a:pt x="304" y="2378"/>
                    </a:lnTo>
                    <a:lnTo>
                      <a:pt x="302" y="2378"/>
                    </a:lnTo>
                    <a:lnTo>
                      <a:pt x="302" y="2374"/>
                    </a:lnTo>
                    <a:lnTo>
                      <a:pt x="304" y="2368"/>
                    </a:lnTo>
                    <a:lnTo>
                      <a:pt x="305" y="2367"/>
                    </a:lnTo>
                    <a:lnTo>
                      <a:pt x="306" y="2365"/>
                    </a:lnTo>
                    <a:lnTo>
                      <a:pt x="309" y="2358"/>
                    </a:lnTo>
                    <a:lnTo>
                      <a:pt x="309" y="2357"/>
                    </a:lnTo>
                    <a:lnTo>
                      <a:pt x="308" y="2354"/>
                    </a:lnTo>
                    <a:lnTo>
                      <a:pt x="305" y="2346"/>
                    </a:lnTo>
                    <a:lnTo>
                      <a:pt x="304" y="2345"/>
                    </a:lnTo>
                    <a:lnTo>
                      <a:pt x="304" y="2346"/>
                    </a:lnTo>
                    <a:lnTo>
                      <a:pt x="304" y="2348"/>
                    </a:lnTo>
                    <a:lnTo>
                      <a:pt x="304" y="2359"/>
                    </a:lnTo>
                    <a:lnTo>
                      <a:pt x="298" y="2374"/>
                    </a:lnTo>
                    <a:lnTo>
                      <a:pt x="297" y="2375"/>
                    </a:lnTo>
                    <a:lnTo>
                      <a:pt x="288" y="2384"/>
                    </a:lnTo>
                    <a:lnTo>
                      <a:pt x="284" y="2385"/>
                    </a:lnTo>
                    <a:lnTo>
                      <a:pt x="283" y="2385"/>
                    </a:lnTo>
                    <a:lnTo>
                      <a:pt x="281" y="2380"/>
                    </a:lnTo>
                    <a:lnTo>
                      <a:pt x="280" y="2378"/>
                    </a:lnTo>
                    <a:lnTo>
                      <a:pt x="281" y="2375"/>
                    </a:lnTo>
                    <a:lnTo>
                      <a:pt x="276" y="2372"/>
                    </a:lnTo>
                    <a:lnTo>
                      <a:pt x="271" y="2371"/>
                    </a:lnTo>
                    <a:lnTo>
                      <a:pt x="270" y="2371"/>
                    </a:lnTo>
                    <a:lnTo>
                      <a:pt x="268" y="2371"/>
                    </a:lnTo>
                    <a:lnTo>
                      <a:pt x="270" y="2372"/>
                    </a:lnTo>
                    <a:lnTo>
                      <a:pt x="275" y="2376"/>
                    </a:lnTo>
                    <a:lnTo>
                      <a:pt x="278" y="2382"/>
                    </a:lnTo>
                    <a:lnTo>
                      <a:pt x="278" y="2384"/>
                    </a:lnTo>
                    <a:lnTo>
                      <a:pt x="275" y="2393"/>
                    </a:lnTo>
                    <a:lnTo>
                      <a:pt x="274" y="2393"/>
                    </a:lnTo>
                    <a:lnTo>
                      <a:pt x="271" y="2396"/>
                    </a:lnTo>
                    <a:lnTo>
                      <a:pt x="270" y="2397"/>
                    </a:lnTo>
                    <a:lnTo>
                      <a:pt x="266" y="2399"/>
                    </a:lnTo>
                    <a:lnTo>
                      <a:pt x="263" y="2400"/>
                    </a:lnTo>
                    <a:lnTo>
                      <a:pt x="262" y="2399"/>
                    </a:lnTo>
                    <a:lnTo>
                      <a:pt x="257" y="2392"/>
                    </a:lnTo>
                    <a:lnTo>
                      <a:pt x="255" y="2389"/>
                    </a:lnTo>
                    <a:lnTo>
                      <a:pt x="255" y="2388"/>
                    </a:lnTo>
                    <a:lnTo>
                      <a:pt x="257" y="2380"/>
                    </a:lnTo>
                    <a:lnTo>
                      <a:pt x="258" y="2376"/>
                    </a:lnTo>
                    <a:lnTo>
                      <a:pt x="261" y="2371"/>
                    </a:lnTo>
                    <a:lnTo>
                      <a:pt x="266" y="2359"/>
                    </a:lnTo>
                    <a:lnTo>
                      <a:pt x="266" y="2354"/>
                    </a:lnTo>
                    <a:lnTo>
                      <a:pt x="266" y="2346"/>
                    </a:lnTo>
                    <a:lnTo>
                      <a:pt x="264" y="2337"/>
                    </a:lnTo>
                    <a:lnTo>
                      <a:pt x="264" y="2336"/>
                    </a:lnTo>
                    <a:lnTo>
                      <a:pt x="267" y="2332"/>
                    </a:lnTo>
                    <a:lnTo>
                      <a:pt x="270" y="2330"/>
                    </a:lnTo>
                    <a:lnTo>
                      <a:pt x="271" y="2329"/>
                    </a:lnTo>
                    <a:lnTo>
                      <a:pt x="274" y="2327"/>
                    </a:lnTo>
                    <a:lnTo>
                      <a:pt x="271" y="2321"/>
                    </a:lnTo>
                    <a:lnTo>
                      <a:pt x="272" y="2320"/>
                    </a:lnTo>
                    <a:lnTo>
                      <a:pt x="276" y="2317"/>
                    </a:lnTo>
                    <a:lnTo>
                      <a:pt x="278" y="2316"/>
                    </a:lnTo>
                    <a:lnTo>
                      <a:pt x="278" y="2315"/>
                    </a:lnTo>
                    <a:lnTo>
                      <a:pt x="278" y="2312"/>
                    </a:lnTo>
                    <a:lnTo>
                      <a:pt x="278" y="2311"/>
                    </a:lnTo>
                    <a:lnTo>
                      <a:pt x="276" y="2308"/>
                    </a:lnTo>
                    <a:lnTo>
                      <a:pt x="274" y="2306"/>
                    </a:lnTo>
                    <a:lnTo>
                      <a:pt x="272" y="2306"/>
                    </a:lnTo>
                    <a:lnTo>
                      <a:pt x="274" y="2310"/>
                    </a:lnTo>
                    <a:lnTo>
                      <a:pt x="275" y="2312"/>
                    </a:lnTo>
                    <a:lnTo>
                      <a:pt x="275" y="2315"/>
                    </a:lnTo>
                    <a:lnTo>
                      <a:pt x="274" y="2316"/>
                    </a:lnTo>
                    <a:lnTo>
                      <a:pt x="267" y="2324"/>
                    </a:lnTo>
                    <a:lnTo>
                      <a:pt x="259" y="2328"/>
                    </a:lnTo>
                    <a:lnTo>
                      <a:pt x="258" y="2337"/>
                    </a:lnTo>
                    <a:lnTo>
                      <a:pt x="261" y="2338"/>
                    </a:lnTo>
                    <a:lnTo>
                      <a:pt x="261" y="2340"/>
                    </a:lnTo>
                    <a:lnTo>
                      <a:pt x="261" y="2357"/>
                    </a:lnTo>
                    <a:lnTo>
                      <a:pt x="259" y="2361"/>
                    </a:lnTo>
                    <a:lnTo>
                      <a:pt x="255" y="2371"/>
                    </a:lnTo>
                    <a:lnTo>
                      <a:pt x="253" y="2375"/>
                    </a:lnTo>
                    <a:lnTo>
                      <a:pt x="251" y="2376"/>
                    </a:lnTo>
                    <a:lnTo>
                      <a:pt x="247" y="2378"/>
                    </a:lnTo>
                    <a:lnTo>
                      <a:pt x="246" y="2378"/>
                    </a:lnTo>
                    <a:lnTo>
                      <a:pt x="249" y="2371"/>
                    </a:lnTo>
                    <a:lnTo>
                      <a:pt x="249" y="2370"/>
                    </a:lnTo>
                    <a:lnTo>
                      <a:pt x="249" y="2367"/>
                    </a:lnTo>
                    <a:lnTo>
                      <a:pt x="246" y="2365"/>
                    </a:lnTo>
                    <a:lnTo>
                      <a:pt x="244" y="2362"/>
                    </a:lnTo>
                    <a:lnTo>
                      <a:pt x="242" y="2361"/>
                    </a:lnTo>
                    <a:lnTo>
                      <a:pt x="241" y="2361"/>
                    </a:lnTo>
                    <a:lnTo>
                      <a:pt x="241" y="2365"/>
                    </a:lnTo>
                    <a:lnTo>
                      <a:pt x="242" y="2366"/>
                    </a:lnTo>
                    <a:lnTo>
                      <a:pt x="244" y="2367"/>
                    </a:lnTo>
                    <a:lnTo>
                      <a:pt x="245" y="2370"/>
                    </a:lnTo>
                    <a:lnTo>
                      <a:pt x="245" y="2372"/>
                    </a:lnTo>
                    <a:lnTo>
                      <a:pt x="244" y="2374"/>
                    </a:lnTo>
                    <a:lnTo>
                      <a:pt x="244" y="2376"/>
                    </a:lnTo>
                    <a:lnTo>
                      <a:pt x="244" y="2379"/>
                    </a:lnTo>
                    <a:lnTo>
                      <a:pt x="250" y="2396"/>
                    </a:lnTo>
                    <a:lnTo>
                      <a:pt x="253" y="2397"/>
                    </a:lnTo>
                    <a:lnTo>
                      <a:pt x="254" y="2396"/>
                    </a:lnTo>
                    <a:lnTo>
                      <a:pt x="254" y="2397"/>
                    </a:lnTo>
                    <a:lnTo>
                      <a:pt x="255" y="2399"/>
                    </a:lnTo>
                    <a:lnTo>
                      <a:pt x="255" y="2401"/>
                    </a:lnTo>
                    <a:lnTo>
                      <a:pt x="246" y="2412"/>
                    </a:lnTo>
                    <a:lnTo>
                      <a:pt x="242" y="2416"/>
                    </a:lnTo>
                    <a:lnTo>
                      <a:pt x="241" y="2417"/>
                    </a:lnTo>
                    <a:lnTo>
                      <a:pt x="238" y="2417"/>
                    </a:lnTo>
                    <a:lnTo>
                      <a:pt x="236" y="2416"/>
                    </a:lnTo>
                    <a:lnTo>
                      <a:pt x="234" y="2416"/>
                    </a:lnTo>
                    <a:lnTo>
                      <a:pt x="233" y="2412"/>
                    </a:lnTo>
                    <a:lnTo>
                      <a:pt x="232" y="2410"/>
                    </a:lnTo>
                    <a:lnTo>
                      <a:pt x="232" y="2399"/>
                    </a:lnTo>
                    <a:lnTo>
                      <a:pt x="233" y="2397"/>
                    </a:lnTo>
                    <a:lnTo>
                      <a:pt x="237" y="2388"/>
                    </a:lnTo>
                    <a:lnTo>
                      <a:pt x="237" y="2384"/>
                    </a:lnTo>
                    <a:lnTo>
                      <a:pt x="234" y="2380"/>
                    </a:lnTo>
                    <a:lnTo>
                      <a:pt x="229" y="2371"/>
                    </a:lnTo>
                    <a:lnTo>
                      <a:pt x="228" y="2370"/>
                    </a:lnTo>
                    <a:lnTo>
                      <a:pt x="225" y="2367"/>
                    </a:lnTo>
                    <a:lnTo>
                      <a:pt x="224" y="2367"/>
                    </a:lnTo>
                    <a:lnTo>
                      <a:pt x="223" y="2358"/>
                    </a:lnTo>
                    <a:lnTo>
                      <a:pt x="225" y="2355"/>
                    </a:lnTo>
                    <a:lnTo>
                      <a:pt x="225" y="2354"/>
                    </a:lnTo>
                    <a:lnTo>
                      <a:pt x="228" y="2351"/>
                    </a:lnTo>
                    <a:lnTo>
                      <a:pt x="229" y="2345"/>
                    </a:lnTo>
                    <a:lnTo>
                      <a:pt x="228" y="2344"/>
                    </a:lnTo>
                    <a:lnTo>
                      <a:pt x="225" y="2341"/>
                    </a:lnTo>
                    <a:lnTo>
                      <a:pt x="224" y="2341"/>
                    </a:lnTo>
                    <a:lnTo>
                      <a:pt x="220" y="2359"/>
                    </a:lnTo>
                    <a:lnTo>
                      <a:pt x="219" y="2368"/>
                    </a:lnTo>
                    <a:lnTo>
                      <a:pt x="220" y="2371"/>
                    </a:lnTo>
                    <a:lnTo>
                      <a:pt x="223" y="2372"/>
                    </a:lnTo>
                    <a:lnTo>
                      <a:pt x="224" y="2374"/>
                    </a:lnTo>
                    <a:lnTo>
                      <a:pt x="230" y="2384"/>
                    </a:lnTo>
                    <a:lnTo>
                      <a:pt x="230" y="2387"/>
                    </a:lnTo>
                    <a:lnTo>
                      <a:pt x="229" y="2392"/>
                    </a:lnTo>
                    <a:lnTo>
                      <a:pt x="229" y="2393"/>
                    </a:lnTo>
                    <a:lnTo>
                      <a:pt x="225" y="2400"/>
                    </a:lnTo>
                    <a:lnTo>
                      <a:pt x="228" y="2417"/>
                    </a:lnTo>
                    <a:lnTo>
                      <a:pt x="233" y="2425"/>
                    </a:lnTo>
                    <a:lnTo>
                      <a:pt x="233" y="2426"/>
                    </a:lnTo>
                    <a:lnTo>
                      <a:pt x="234" y="2430"/>
                    </a:lnTo>
                    <a:lnTo>
                      <a:pt x="226" y="2435"/>
                    </a:lnTo>
                    <a:lnTo>
                      <a:pt x="225" y="2435"/>
                    </a:lnTo>
                    <a:lnTo>
                      <a:pt x="223" y="2435"/>
                    </a:lnTo>
                    <a:lnTo>
                      <a:pt x="223" y="2434"/>
                    </a:lnTo>
                    <a:lnTo>
                      <a:pt x="221" y="2433"/>
                    </a:lnTo>
                    <a:lnTo>
                      <a:pt x="219" y="2425"/>
                    </a:lnTo>
                    <a:lnTo>
                      <a:pt x="219" y="2423"/>
                    </a:lnTo>
                    <a:lnTo>
                      <a:pt x="220" y="2421"/>
                    </a:lnTo>
                    <a:lnTo>
                      <a:pt x="219" y="2416"/>
                    </a:lnTo>
                    <a:lnTo>
                      <a:pt x="217" y="2413"/>
                    </a:lnTo>
                    <a:lnTo>
                      <a:pt x="209" y="2405"/>
                    </a:lnTo>
                    <a:lnTo>
                      <a:pt x="207" y="2405"/>
                    </a:lnTo>
                    <a:lnTo>
                      <a:pt x="206" y="2406"/>
                    </a:lnTo>
                    <a:lnTo>
                      <a:pt x="203" y="2412"/>
                    </a:lnTo>
                    <a:lnTo>
                      <a:pt x="208" y="2413"/>
                    </a:lnTo>
                    <a:lnTo>
                      <a:pt x="215" y="2414"/>
                    </a:lnTo>
                    <a:lnTo>
                      <a:pt x="216" y="2416"/>
                    </a:lnTo>
                    <a:lnTo>
                      <a:pt x="216" y="2417"/>
                    </a:lnTo>
                    <a:lnTo>
                      <a:pt x="216" y="2421"/>
                    </a:lnTo>
                    <a:lnTo>
                      <a:pt x="216" y="2422"/>
                    </a:lnTo>
                    <a:lnTo>
                      <a:pt x="215" y="2429"/>
                    </a:lnTo>
                    <a:lnTo>
                      <a:pt x="221" y="2442"/>
                    </a:lnTo>
                    <a:lnTo>
                      <a:pt x="221" y="2443"/>
                    </a:lnTo>
                    <a:lnTo>
                      <a:pt x="215" y="2450"/>
                    </a:lnTo>
                    <a:lnTo>
                      <a:pt x="213" y="2451"/>
                    </a:lnTo>
                    <a:lnTo>
                      <a:pt x="212" y="2451"/>
                    </a:lnTo>
                    <a:lnTo>
                      <a:pt x="206" y="2452"/>
                    </a:lnTo>
                    <a:lnTo>
                      <a:pt x="204" y="2452"/>
                    </a:lnTo>
                    <a:lnTo>
                      <a:pt x="202" y="2452"/>
                    </a:lnTo>
                    <a:lnTo>
                      <a:pt x="200" y="2451"/>
                    </a:lnTo>
                    <a:lnTo>
                      <a:pt x="199" y="2450"/>
                    </a:lnTo>
                    <a:lnTo>
                      <a:pt x="199" y="2448"/>
                    </a:lnTo>
                    <a:lnTo>
                      <a:pt x="198" y="2447"/>
                    </a:lnTo>
                    <a:lnTo>
                      <a:pt x="189" y="2442"/>
                    </a:lnTo>
                    <a:lnTo>
                      <a:pt x="183" y="2442"/>
                    </a:lnTo>
                    <a:lnTo>
                      <a:pt x="179" y="2440"/>
                    </a:lnTo>
                    <a:lnTo>
                      <a:pt x="178" y="2440"/>
                    </a:lnTo>
                    <a:lnTo>
                      <a:pt x="165" y="2435"/>
                    </a:lnTo>
                    <a:lnTo>
                      <a:pt x="165" y="2434"/>
                    </a:lnTo>
                    <a:lnTo>
                      <a:pt x="165" y="2433"/>
                    </a:lnTo>
                    <a:lnTo>
                      <a:pt x="165" y="2431"/>
                    </a:lnTo>
                    <a:lnTo>
                      <a:pt x="166" y="2430"/>
                    </a:lnTo>
                    <a:lnTo>
                      <a:pt x="168" y="2429"/>
                    </a:lnTo>
                    <a:lnTo>
                      <a:pt x="170" y="2427"/>
                    </a:lnTo>
                    <a:lnTo>
                      <a:pt x="172" y="2426"/>
                    </a:lnTo>
                    <a:lnTo>
                      <a:pt x="175" y="2423"/>
                    </a:lnTo>
                    <a:lnTo>
                      <a:pt x="181" y="2420"/>
                    </a:lnTo>
                    <a:lnTo>
                      <a:pt x="181" y="2418"/>
                    </a:lnTo>
                    <a:lnTo>
                      <a:pt x="182" y="2418"/>
                    </a:lnTo>
                    <a:lnTo>
                      <a:pt x="183" y="2414"/>
                    </a:lnTo>
                    <a:lnTo>
                      <a:pt x="186" y="2409"/>
                    </a:lnTo>
                    <a:lnTo>
                      <a:pt x="189" y="2401"/>
                    </a:lnTo>
                    <a:lnTo>
                      <a:pt x="189" y="2397"/>
                    </a:lnTo>
                    <a:lnTo>
                      <a:pt x="190" y="2393"/>
                    </a:lnTo>
                    <a:lnTo>
                      <a:pt x="191" y="2392"/>
                    </a:lnTo>
                    <a:lnTo>
                      <a:pt x="191" y="2391"/>
                    </a:lnTo>
                    <a:lnTo>
                      <a:pt x="195" y="2383"/>
                    </a:lnTo>
                    <a:lnTo>
                      <a:pt x="200" y="2378"/>
                    </a:lnTo>
                    <a:lnTo>
                      <a:pt x="202" y="2371"/>
                    </a:lnTo>
                    <a:lnTo>
                      <a:pt x="192" y="2371"/>
                    </a:lnTo>
                    <a:lnTo>
                      <a:pt x="179" y="2380"/>
                    </a:lnTo>
                    <a:lnTo>
                      <a:pt x="183" y="2389"/>
                    </a:lnTo>
                    <a:lnTo>
                      <a:pt x="185" y="2391"/>
                    </a:lnTo>
                    <a:lnTo>
                      <a:pt x="186" y="2391"/>
                    </a:lnTo>
                    <a:lnTo>
                      <a:pt x="185" y="2395"/>
                    </a:lnTo>
                    <a:lnTo>
                      <a:pt x="182" y="2400"/>
                    </a:lnTo>
                    <a:lnTo>
                      <a:pt x="181" y="2404"/>
                    </a:lnTo>
                    <a:lnTo>
                      <a:pt x="175" y="2408"/>
                    </a:lnTo>
                    <a:lnTo>
                      <a:pt x="173" y="2414"/>
                    </a:lnTo>
                    <a:lnTo>
                      <a:pt x="172" y="2416"/>
                    </a:lnTo>
                    <a:lnTo>
                      <a:pt x="169" y="2418"/>
                    </a:lnTo>
                    <a:lnTo>
                      <a:pt x="165" y="2422"/>
                    </a:lnTo>
                    <a:lnTo>
                      <a:pt x="164" y="2422"/>
                    </a:lnTo>
                    <a:lnTo>
                      <a:pt x="164" y="2417"/>
                    </a:lnTo>
                    <a:lnTo>
                      <a:pt x="165" y="2400"/>
                    </a:lnTo>
                    <a:lnTo>
                      <a:pt x="165" y="2396"/>
                    </a:lnTo>
                    <a:lnTo>
                      <a:pt x="166" y="2392"/>
                    </a:lnTo>
                    <a:lnTo>
                      <a:pt x="160" y="2401"/>
                    </a:lnTo>
                    <a:lnTo>
                      <a:pt x="157" y="2418"/>
                    </a:lnTo>
                    <a:lnTo>
                      <a:pt x="154" y="2418"/>
                    </a:lnTo>
                    <a:lnTo>
                      <a:pt x="154" y="2421"/>
                    </a:lnTo>
                    <a:lnTo>
                      <a:pt x="156" y="2422"/>
                    </a:lnTo>
                    <a:lnTo>
                      <a:pt x="153" y="2431"/>
                    </a:lnTo>
                    <a:lnTo>
                      <a:pt x="152" y="2431"/>
                    </a:lnTo>
                    <a:lnTo>
                      <a:pt x="152" y="2434"/>
                    </a:lnTo>
                    <a:lnTo>
                      <a:pt x="149" y="2438"/>
                    </a:lnTo>
                    <a:lnTo>
                      <a:pt x="149" y="2440"/>
                    </a:lnTo>
                    <a:lnTo>
                      <a:pt x="151" y="2448"/>
                    </a:lnTo>
                    <a:lnTo>
                      <a:pt x="151" y="2451"/>
                    </a:lnTo>
                    <a:lnTo>
                      <a:pt x="149" y="2452"/>
                    </a:lnTo>
                    <a:lnTo>
                      <a:pt x="143" y="2455"/>
                    </a:lnTo>
                    <a:lnTo>
                      <a:pt x="141" y="2455"/>
                    </a:lnTo>
                    <a:lnTo>
                      <a:pt x="137" y="2456"/>
                    </a:lnTo>
                    <a:lnTo>
                      <a:pt x="136" y="2456"/>
                    </a:lnTo>
                    <a:lnTo>
                      <a:pt x="132" y="2456"/>
                    </a:lnTo>
                    <a:lnTo>
                      <a:pt x="131" y="2456"/>
                    </a:lnTo>
                    <a:lnTo>
                      <a:pt x="119" y="2447"/>
                    </a:lnTo>
                    <a:lnTo>
                      <a:pt x="118" y="2446"/>
                    </a:lnTo>
                    <a:lnTo>
                      <a:pt x="115" y="2440"/>
                    </a:lnTo>
                    <a:lnTo>
                      <a:pt x="115" y="2437"/>
                    </a:lnTo>
                    <a:lnTo>
                      <a:pt x="107" y="2440"/>
                    </a:lnTo>
                    <a:lnTo>
                      <a:pt x="102" y="2442"/>
                    </a:lnTo>
                    <a:lnTo>
                      <a:pt x="101" y="2442"/>
                    </a:lnTo>
                    <a:lnTo>
                      <a:pt x="100" y="2442"/>
                    </a:lnTo>
                    <a:lnTo>
                      <a:pt x="98" y="2442"/>
                    </a:lnTo>
                    <a:lnTo>
                      <a:pt x="97" y="2434"/>
                    </a:lnTo>
                    <a:lnTo>
                      <a:pt x="98" y="2433"/>
                    </a:lnTo>
                    <a:lnTo>
                      <a:pt x="98" y="2431"/>
                    </a:lnTo>
                    <a:lnTo>
                      <a:pt x="100" y="2430"/>
                    </a:lnTo>
                    <a:lnTo>
                      <a:pt x="98" y="2429"/>
                    </a:lnTo>
                    <a:lnTo>
                      <a:pt x="98" y="2427"/>
                    </a:lnTo>
                    <a:lnTo>
                      <a:pt x="100" y="2426"/>
                    </a:lnTo>
                    <a:lnTo>
                      <a:pt x="102" y="2425"/>
                    </a:lnTo>
                    <a:lnTo>
                      <a:pt x="106" y="2423"/>
                    </a:lnTo>
                    <a:lnTo>
                      <a:pt x="114" y="2418"/>
                    </a:lnTo>
                    <a:lnTo>
                      <a:pt x="115" y="2418"/>
                    </a:lnTo>
                    <a:lnTo>
                      <a:pt x="115" y="2417"/>
                    </a:lnTo>
                    <a:lnTo>
                      <a:pt x="94" y="2422"/>
                    </a:lnTo>
                    <a:lnTo>
                      <a:pt x="94" y="2423"/>
                    </a:lnTo>
                    <a:lnTo>
                      <a:pt x="94" y="2427"/>
                    </a:lnTo>
                    <a:lnTo>
                      <a:pt x="94" y="2429"/>
                    </a:lnTo>
                    <a:lnTo>
                      <a:pt x="93" y="2430"/>
                    </a:lnTo>
                    <a:lnTo>
                      <a:pt x="89" y="2431"/>
                    </a:lnTo>
                    <a:lnTo>
                      <a:pt x="79" y="2433"/>
                    </a:lnTo>
                    <a:lnTo>
                      <a:pt x="71" y="2434"/>
                    </a:lnTo>
                    <a:lnTo>
                      <a:pt x="68" y="2433"/>
                    </a:lnTo>
                    <a:lnTo>
                      <a:pt x="67" y="2433"/>
                    </a:lnTo>
                    <a:lnTo>
                      <a:pt x="67" y="2431"/>
                    </a:lnTo>
                    <a:lnTo>
                      <a:pt x="69" y="2414"/>
                    </a:lnTo>
                    <a:lnTo>
                      <a:pt x="71" y="2408"/>
                    </a:lnTo>
                    <a:lnTo>
                      <a:pt x="71" y="2405"/>
                    </a:lnTo>
                    <a:lnTo>
                      <a:pt x="77" y="2397"/>
                    </a:lnTo>
                    <a:lnTo>
                      <a:pt x="97" y="2401"/>
                    </a:lnTo>
                    <a:lnTo>
                      <a:pt x="103" y="2399"/>
                    </a:lnTo>
                    <a:lnTo>
                      <a:pt x="107" y="2399"/>
                    </a:lnTo>
                    <a:lnTo>
                      <a:pt x="115" y="2401"/>
                    </a:lnTo>
                    <a:lnTo>
                      <a:pt x="115" y="2402"/>
                    </a:lnTo>
                    <a:lnTo>
                      <a:pt x="117" y="2404"/>
                    </a:lnTo>
                    <a:lnTo>
                      <a:pt x="120" y="2405"/>
                    </a:lnTo>
                    <a:lnTo>
                      <a:pt x="124" y="2405"/>
                    </a:lnTo>
                    <a:lnTo>
                      <a:pt x="127" y="2405"/>
                    </a:lnTo>
                    <a:lnTo>
                      <a:pt x="140" y="2401"/>
                    </a:lnTo>
                    <a:lnTo>
                      <a:pt x="136" y="2397"/>
                    </a:lnTo>
                    <a:lnTo>
                      <a:pt x="136" y="2396"/>
                    </a:lnTo>
                    <a:lnTo>
                      <a:pt x="134" y="2396"/>
                    </a:lnTo>
                    <a:lnTo>
                      <a:pt x="132" y="2396"/>
                    </a:lnTo>
                    <a:lnTo>
                      <a:pt x="128" y="2397"/>
                    </a:lnTo>
                    <a:lnTo>
                      <a:pt x="126" y="2399"/>
                    </a:lnTo>
                    <a:lnTo>
                      <a:pt x="124" y="2400"/>
                    </a:lnTo>
                    <a:lnTo>
                      <a:pt x="123" y="2401"/>
                    </a:lnTo>
                    <a:lnTo>
                      <a:pt x="122" y="2401"/>
                    </a:lnTo>
                    <a:lnTo>
                      <a:pt x="119" y="2400"/>
                    </a:lnTo>
                    <a:lnTo>
                      <a:pt x="117" y="2396"/>
                    </a:lnTo>
                    <a:lnTo>
                      <a:pt x="117" y="2395"/>
                    </a:lnTo>
                    <a:lnTo>
                      <a:pt x="130" y="2383"/>
                    </a:lnTo>
                    <a:lnTo>
                      <a:pt x="131" y="2383"/>
                    </a:lnTo>
                    <a:lnTo>
                      <a:pt x="132" y="2383"/>
                    </a:lnTo>
                    <a:lnTo>
                      <a:pt x="136" y="2383"/>
                    </a:lnTo>
                    <a:lnTo>
                      <a:pt x="139" y="2383"/>
                    </a:lnTo>
                    <a:lnTo>
                      <a:pt x="140" y="2383"/>
                    </a:lnTo>
                    <a:lnTo>
                      <a:pt x="141" y="2383"/>
                    </a:lnTo>
                    <a:lnTo>
                      <a:pt x="151" y="2382"/>
                    </a:lnTo>
                    <a:lnTo>
                      <a:pt x="152" y="2380"/>
                    </a:lnTo>
                    <a:lnTo>
                      <a:pt x="156" y="2379"/>
                    </a:lnTo>
                    <a:lnTo>
                      <a:pt x="161" y="2375"/>
                    </a:lnTo>
                    <a:lnTo>
                      <a:pt x="161" y="2374"/>
                    </a:lnTo>
                    <a:lnTo>
                      <a:pt x="161" y="2372"/>
                    </a:lnTo>
                    <a:lnTo>
                      <a:pt x="158" y="2371"/>
                    </a:lnTo>
                    <a:lnTo>
                      <a:pt x="157" y="2371"/>
                    </a:lnTo>
                    <a:lnTo>
                      <a:pt x="154" y="2372"/>
                    </a:lnTo>
                    <a:lnTo>
                      <a:pt x="154" y="2374"/>
                    </a:lnTo>
                    <a:lnTo>
                      <a:pt x="152" y="2376"/>
                    </a:lnTo>
                    <a:lnTo>
                      <a:pt x="145" y="2378"/>
                    </a:lnTo>
                    <a:lnTo>
                      <a:pt x="135" y="2378"/>
                    </a:lnTo>
                    <a:lnTo>
                      <a:pt x="132" y="2379"/>
                    </a:lnTo>
                    <a:lnTo>
                      <a:pt x="123" y="2379"/>
                    </a:lnTo>
                    <a:lnTo>
                      <a:pt x="120" y="2378"/>
                    </a:lnTo>
                    <a:lnTo>
                      <a:pt x="106" y="2370"/>
                    </a:lnTo>
                    <a:lnTo>
                      <a:pt x="102" y="2366"/>
                    </a:lnTo>
                    <a:lnTo>
                      <a:pt x="101" y="2366"/>
                    </a:lnTo>
                    <a:lnTo>
                      <a:pt x="101" y="2365"/>
                    </a:lnTo>
                    <a:lnTo>
                      <a:pt x="102" y="2363"/>
                    </a:lnTo>
                    <a:lnTo>
                      <a:pt x="107" y="2359"/>
                    </a:lnTo>
                    <a:lnTo>
                      <a:pt x="127" y="2353"/>
                    </a:lnTo>
                    <a:lnTo>
                      <a:pt x="128" y="2353"/>
                    </a:lnTo>
                    <a:lnTo>
                      <a:pt x="128" y="2354"/>
                    </a:lnTo>
                    <a:lnTo>
                      <a:pt x="127" y="2354"/>
                    </a:lnTo>
                    <a:lnTo>
                      <a:pt x="130" y="2357"/>
                    </a:lnTo>
                    <a:lnTo>
                      <a:pt x="134" y="2355"/>
                    </a:lnTo>
                    <a:lnTo>
                      <a:pt x="147" y="2353"/>
                    </a:lnTo>
                    <a:lnTo>
                      <a:pt x="157" y="2349"/>
                    </a:lnTo>
                    <a:lnTo>
                      <a:pt x="158" y="2349"/>
                    </a:lnTo>
                    <a:lnTo>
                      <a:pt x="164" y="2350"/>
                    </a:lnTo>
                    <a:lnTo>
                      <a:pt x="165" y="2351"/>
                    </a:lnTo>
                    <a:lnTo>
                      <a:pt x="173" y="2357"/>
                    </a:lnTo>
                    <a:lnTo>
                      <a:pt x="182" y="2361"/>
                    </a:lnTo>
                    <a:lnTo>
                      <a:pt x="183" y="2359"/>
                    </a:lnTo>
                    <a:lnTo>
                      <a:pt x="183" y="2358"/>
                    </a:lnTo>
                    <a:lnTo>
                      <a:pt x="182" y="2357"/>
                    </a:lnTo>
                    <a:lnTo>
                      <a:pt x="177" y="2354"/>
                    </a:lnTo>
                    <a:lnTo>
                      <a:pt x="166" y="2348"/>
                    </a:lnTo>
                    <a:lnTo>
                      <a:pt x="165" y="2346"/>
                    </a:lnTo>
                    <a:lnTo>
                      <a:pt x="162" y="2346"/>
                    </a:lnTo>
                    <a:lnTo>
                      <a:pt x="161" y="2345"/>
                    </a:lnTo>
                    <a:lnTo>
                      <a:pt x="161" y="2344"/>
                    </a:lnTo>
                    <a:lnTo>
                      <a:pt x="166" y="2337"/>
                    </a:lnTo>
                    <a:lnTo>
                      <a:pt x="170" y="2333"/>
                    </a:lnTo>
                    <a:lnTo>
                      <a:pt x="183" y="2333"/>
                    </a:lnTo>
                    <a:lnTo>
                      <a:pt x="192" y="2334"/>
                    </a:lnTo>
                    <a:lnTo>
                      <a:pt x="194" y="2337"/>
                    </a:lnTo>
                    <a:lnTo>
                      <a:pt x="194" y="2338"/>
                    </a:lnTo>
                    <a:lnTo>
                      <a:pt x="192" y="2340"/>
                    </a:lnTo>
                    <a:lnTo>
                      <a:pt x="192" y="2341"/>
                    </a:lnTo>
                    <a:lnTo>
                      <a:pt x="192" y="2342"/>
                    </a:lnTo>
                    <a:lnTo>
                      <a:pt x="194" y="2342"/>
                    </a:lnTo>
                    <a:lnTo>
                      <a:pt x="195" y="2344"/>
                    </a:lnTo>
                    <a:lnTo>
                      <a:pt x="198" y="2341"/>
                    </a:lnTo>
                    <a:lnTo>
                      <a:pt x="199" y="2338"/>
                    </a:lnTo>
                    <a:lnTo>
                      <a:pt x="199" y="2337"/>
                    </a:lnTo>
                    <a:lnTo>
                      <a:pt x="198" y="2336"/>
                    </a:lnTo>
                    <a:lnTo>
                      <a:pt x="192" y="2330"/>
                    </a:lnTo>
                    <a:lnTo>
                      <a:pt x="185" y="2330"/>
                    </a:lnTo>
                    <a:lnTo>
                      <a:pt x="174" y="2330"/>
                    </a:lnTo>
                    <a:lnTo>
                      <a:pt x="172" y="2329"/>
                    </a:lnTo>
                    <a:lnTo>
                      <a:pt x="170" y="2328"/>
                    </a:lnTo>
                    <a:lnTo>
                      <a:pt x="170" y="2327"/>
                    </a:lnTo>
                    <a:lnTo>
                      <a:pt x="169" y="2324"/>
                    </a:lnTo>
                    <a:lnTo>
                      <a:pt x="169" y="2320"/>
                    </a:lnTo>
                    <a:lnTo>
                      <a:pt x="169" y="2319"/>
                    </a:lnTo>
                    <a:lnTo>
                      <a:pt x="170" y="2317"/>
                    </a:lnTo>
                    <a:lnTo>
                      <a:pt x="170" y="2313"/>
                    </a:lnTo>
                    <a:lnTo>
                      <a:pt x="174" y="2300"/>
                    </a:lnTo>
                    <a:lnTo>
                      <a:pt x="174" y="2299"/>
                    </a:lnTo>
                    <a:lnTo>
                      <a:pt x="175" y="2299"/>
                    </a:lnTo>
                    <a:lnTo>
                      <a:pt x="177" y="2299"/>
                    </a:lnTo>
                    <a:lnTo>
                      <a:pt x="178" y="2299"/>
                    </a:lnTo>
                    <a:lnTo>
                      <a:pt x="179" y="2299"/>
                    </a:lnTo>
                    <a:lnTo>
                      <a:pt x="179" y="2300"/>
                    </a:lnTo>
                    <a:lnTo>
                      <a:pt x="181" y="2302"/>
                    </a:lnTo>
                    <a:lnTo>
                      <a:pt x="182" y="2312"/>
                    </a:lnTo>
                    <a:lnTo>
                      <a:pt x="182" y="2320"/>
                    </a:lnTo>
                    <a:lnTo>
                      <a:pt x="182" y="2323"/>
                    </a:lnTo>
                    <a:lnTo>
                      <a:pt x="183" y="2323"/>
                    </a:lnTo>
                    <a:lnTo>
                      <a:pt x="183" y="2320"/>
                    </a:lnTo>
                    <a:lnTo>
                      <a:pt x="183" y="2319"/>
                    </a:lnTo>
                    <a:lnTo>
                      <a:pt x="185" y="2310"/>
                    </a:lnTo>
                    <a:lnTo>
                      <a:pt x="185" y="2307"/>
                    </a:lnTo>
                    <a:lnTo>
                      <a:pt x="185" y="2303"/>
                    </a:lnTo>
                    <a:lnTo>
                      <a:pt x="183" y="2299"/>
                    </a:lnTo>
                    <a:lnTo>
                      <a:pt x="182" y="2295"/>
                    </a:lnTo>
                    <a:lnTo>
                      <a:pt x="179" y="2294"/>
                    </a:lnTo>
                    <a:lnTo>
                      <a:pt x="174" y="2293"/>
                    </a:lnTo>
                    <a:lnTo>
                      <a:pt x="170" y="2291"/>
                    </a:lnTo>
                    <a:lnTo>
                      <a:pt x="158" y="2289"/>
                    </a:lnTo>
                    <a:lnTo>
                      <a:pt x="147" y="2285"/>
                    </a:lnTo>
                    <a:lnTo>
                      <a:pt x="145" y="2285"/>
                    </a:lnTo>
                    <a:lnTo>
                      <a:pt x="132" y="2273"/>
                    </a:lnTo>
                    <a:lnTo>
                      <a:pt x="132" y="2272"/>
                    </a:lnTo>
                    <a:lnTo>
                      <a:pt x="134" y="2270"/>
                    </a:lnTo>
                    <a:lnTo>
                      <a:pt x="137" y="2268"/>
                    </a:lnTo>
                    <a:lnTo>
                      <a:pt x="140" y="2268"/>
                    </a:lnTo>
                    <a:lnTo>
                      <a:pt x="144" y="2268"/>
                    </a:lnTo>
                    <a:lnTo>
                      <a:pt x="145" y="2268"/>
                    </a:lnTo>
                    <a:lnTo>
                      <a:pt x="147" y="2268"/>
                    </a:lnTo>
                    <a:lnTo>
                      <a:pt x="148" y="2269"/>
                    </a:lnTo>
                    <a:lnTo>
                      <a:pt x="157" y="2277"/>
                    </a:lnTo>
                    <a:lnTo>
                      <a:pt x="166" y="2283"/>
                    </a:lnTo>
                    <a:lnTo>
                      <a:pt x="168" y="2283"/>
                    </a:lnTo>
                    <a:lnTo>
                      <a:pt x="169" y="2285"/>
                    </a:lnTo>
                    <a:lnTo>
                      <a:pt x="170" y="2285"/>
                    </a:lnTo>
                    <a:lnTo>
                      <a:pt x="172" y="2286"/>
                    </a:lnTo>
                    <a:lnTo>
                      <a:pt x="174" y="2286"/>
                    </a:lnTo>
                    <a:lnTo>
                      <a:pt x="178" y="2286"/>
                    </a:lnTo>
                    <a:lnTo>
                      <a:pt x="181" y="2286"/>
                    </a:lnTo>
                    <a:lnTo>
                      <a:pt x="179" y="2282"/>
                    </a:lnTo>
                    <a:lnTo>
                      <a:pt x="179" y="2281"/>
                    </a:lnTo>
                    <a:lnTo>
                      <a:pt x="181" y="2278"/>
                    </a:lnTo>
                    <a:lnTo>
                      <a:pt x="182" y="2277"/>
                    </a:lnTo>
                    <a:lnTo>
                      <a:pt x="183" y="2277"/>
                    </a:lnTo>
                    <a:lnTo>
                      <a:pt x="189" y="2276"/>
                    </a:lnTo>
                    <a:lnTo>
                      <a:pt x="192" y="2273"/>
                    </a:lnTo>
                    <a:lnTo>
                      <a:pt x="192" y="2266"/>
                    </a:lnTo>
                    <a:lnTo>
                      <a:pt x="196" y="2266"/>
                    </a:lnTo>
                    <a:lnTo>
                      <a:pt x="198" y="2266"/>
                    </a:lnTo>
                    <a:lnTo>
                      <a:pt x="199" y="2268"/>
                    </a:lnTo>
                    <a:lnTo>
                      <a:pt x="204" y="2269"/>
                    </a:lnTo>
                    <a:lnTo>
                      <a:pt x="204" y="2270"/>
                    </a:lnTo>
                    <a:lnTo>
                      <a:pt x="206" y="2272"/>
                    </a:lnTo>
                    <a:lnTo>
                      <a:pt x="207" y="2276"/>
                    </a:lnTo>
                    <a:lnTo>
                      <a:pt x="208" y="2278"/>
                    </a:lnTo>
                    <a:lnTo>
                      <a:pt x="209" y="2291"/>
                    </a:lnTo>
                    <a:lnTo>
                      <a:pt x="204" y="2299"/>
                    </a:lnTo>
                    <a:lnTo>
                      <a:pt x="203" y="2302"/>
                    </a:lnTo>
                    <a:lnTo>
                      <a:pt x="203" y="2306"/>
                    </a:lnTo>
                    <a:lnTo>
                      <a:pt x="203" y="2313"/>
                    </a:lnTo>
                    <a:lnTo>
                      <a:pt x="204" y="2320"/>
                    </a:lnTo>
                    <a:lnTo>
                      <a:pt x="206" y="2321"/>
                    </a:lnTo>
                    <a:lnTo>
                      <a:pt x="206" y="2323"/>
                    </a:lnTo>
                    <a:lnTo>
                      <a:pt x="206" y="2324"/>
                    </a:lnTo>
                    <a:lnTo>
                      <a:pt x="207" y="2325"/>
                    </a:lnTo>
                    <a:lnTo>
                      <a:pt x="212" y="2323"/>
                    </a:lnTo>
                    <a:lnTo>
                      <a:pt x="213" y="2323"/>
                    </a:lnTo>
                    <a:lnTo>
                      <a:pt x="213" y="2321"/>
                    </a:lnTo>
                    <a:lnTo>
                      <a:pt x="212" y="2317"/>
                    </a:lnTo>
                    <a:lnTo>
                      <a:pt x="209" y="2312"/>
                    </a:lnTo>
                    <a:lnTo>
                      <a:pt x="209" y="2307"/>
                    </a:lnTo>
                    <a:lnTo>
                      <a:pt x="208" y="2303"/>
                    </a:lnTo>
                    <a:lnTo>
                      <a:pt x="208" y="2300"/>
                    </a:lnTo>
                    <a:lnTo>
                      <a:pt x="209" y="2299"/>
                    </a:lnTo>
                    <a:lnTo>
                      <a:pt x="212" y="2298"/>
                    </a:lnTo>
                    <a:lnTo>
                      <a:pt x="213" y="2294"/>
                    </a:lnTo>
                    <a:lnTo>
                      <a:pt x="215" y="2293"/>
                    </a:lnTo>
                    <a:lnTo>
                      <a:pt x="215" y="2287"/>
                    </a:lnTo>
                    <a:lnTo>
                      <a:pt x="215" y="2283"/>
                    </a:lnTo>
                    <a:lnTo>
                      <a:pt x="213" y="2282"/>
                    </a:lnTo>
                    <a:lnTo>
                      <a:pt x="213" y="2278"/>
                    </a:lnTo>
                    <a:lnTo>
                      <a:pt x="213" y="2277"/>
                    </a:lnTo>
                    <a:lnTo>
                      <a:pt x="215" y="2272"/>
                    </a:lnTo>
                    <a:lnTo>
                      <a:pt x="216" y="2272"/>
                    </a:lnTo>
                    <a:lnTo>
                      <a:pt x="219" y="2272"/>
                    </a:lnTo>
                    <a:lnTo>
                      <a:pt x="223" y="2277"/>
                    </a:lnTo>
                    <a:lnTo>
                      <a:pt x="229" y="2286"/>
                    </a:lnTo>
                    <a:lnTo>
                      <a:pt x="236" y="2299"/>
                    </a:lnTo>
                    <a:lnTo>
                      <a:pt x="236" y="2302"/>
                    </a:lnTo>
                    <a:lnTo>
                      <a:pt x="234" y="2303"/>
                    </a:lnTo>
                    <a:lnTo>
                      <a:pt x="234" y="2307"/>
                    </a:lnTo>
                    <a:lnTo>
                      <a:pt x="236" y="2307"/>
                    </a:lnTo>
                    <a:lnTo>
                      <a:pt x="237" y="2306"/>
                    </a:lnTo>
                    <a:lnTo>
                      <a:pt x="238" y="2303"/>
                    </a:lnTo>
                    <a:lnTo>
                      <a:pt x="238" y="2299"/>
                    </a:lnTo>
                    <a:lnTo>
                      <a:pt x="238" y="2298"/>
                    </a:lnTo>
                    <a:lnTo>
                      <a:pt x="238" y="2296"/>
                    </a:lnTo>
                    <a:lnTo>
                      <a:pt x="225" y="2268"/>
                    </a:lnTo>
                    <a:lnTo>
                      <a:pt x="221" y="2265"/>
                    </a:lnTo>
                    <a:lnTo>
                      <a:pt x="212" y="2264"/>
                    </a:lnTo>
                    <a:lnTo>
                      <a:pt x="208" y="2262"/>
                    </a:lnTo>
                    <a:lnTo>
                      <a:pt x="207" y="2262"/>
                    </a:lnTo>
                    <a:lnTo>
                      <a:pt x="203" y="2261"/>
                    </a:lnTo>
                    <a:lnTo>
                      <a:pt x="202" y="2260"/>
                    </a:lnTo>
                    <a:lnTo>
                      <a:pt x="203" y="2258"/>
                    </a:lnTo>
                    <a:lnTo>
                      <a:pt x="221" y="2255"/>
                    </a:lnTo>
                    <a:lnTo>
                      <a:pt x="233" y="2253"/>
                    </a:lnTo>
                    <a:lnTo>
                      <a:pt x="234" y="2253"/>
                    </a:lnTo>
                    <a:lnTo>
                      <a:pt x="236" y="2255"/>
                    </a:lnTo>
                    <a:lnTo>
                      <a:pt x="237" y="2256"/>
                    </a:lnTo>
                    <a:lnTo>
                      <a:pt x="244" y="2264"/>
                    </a:lnTo>
                    <a:lnTo>
                      <a:pt x="249" y="2272"/>
                    </a:lnTo>
                    <a:lnTo>
                      <a:pt x="255" y="2274"/>
                    </a:lnTo>
                    <a:lnTo>
                      <a:pt x="254" y="2272"/>
                    </a:lnTo>
                    <a:lnTo>
                      <a:pt x="251" y="2265"/>
                    </a:lnTo>
                    <a:lnTo>
                      <a:pt x="251" y="2262"/>
                    </a:lnTo>
                    <a:lnTo>
                      <a:pt x="253" y="2262"/>
                    </a:lnTo>
                    <a:lnTo>
                      <a:pt x="257" y="2261"/>
                    </a:lnTo>
                    <a:lnTo>
                      <a:pt x="258" y="2261"/>
                    </a:lnTo>
                    <a:lnTo>
                      <a:pt x="258" y="2264"/>
                    </a:lnTo>
                    <a:lnTo>
                      <a:pt x="259" y="2265"/>
                    </a:lnTo>
                    <a:lnTo>
                      <a:pt x="261" y="2266"/>
                    </a:lnTo>
                    <a:lnTo>
                      <a:pt x="264" y="2266"/>
                    </a:lnTo>
                    <a:lnTo>
                      <a:pt x="268" y="2268"/>
                    </a:lnTo>
                    <a:lnTo>
                      <a:pt x="272" y="2272"/>
                    </a:lnTo>
                    <a:lnTo>
                      <a:pt x="274" y="2272"/>
                    </a:lnTo>
                    <a:lnTo>
                      <a:pt x="274" y="2270"/>
                    </a:lnTo>
                    <a:lnTo>
                      <a:pt x="272" y="2269"/>
                    </a:lnTo>
                    <a:lnTo>
                      <a:pt x="270" y="2266"/>
                    </a:lnTo>
                    <a:lnTo>
                      <a:pt x="270" y="2265"/>
                    </a:lnTo>
                    <a:lnTo>
                      <a:pt x="268" y="2265"/>
                    </a:lnTo>
                    <a:lnTo>
                      <a:pt x="266" y="2264"/>
                    </a:lnTo>
                    <a:lnTo>
                      <a:pt x="263" y="2262"/>
                    </a:lnTo>
                    <a:lnTo>
                      <a:pt x="262" y="2261"/>
                    </a:lnTo>
                    <a:lnTo>
                      <a:pt x="263" y="2260"/>
                    </a:lnTo>
                    <a:lnTo>
                      <a:pt x="271" y="2257"/>
                    </a:lnTo>
                    <a:lnTo>
                      <a:pt x="262" y="2257"/>
                    </a:lnTo>
                    <a:lnTo>
                      <a:pt x="253" y="2257"/>
                    </a:lnTo>
                    <a:lnTo>
                      <a:pt x="250" y="2257"/>
                    </a:lnTo>
                    <a:lnTo>
                      <a:pt x="247" y="2255"/>
                    </a:lnTo>
                    <a:lnTo>
                      <a:pt x="245" y="2251"/>
                    </a:lnTo>
                    <a:lnTo>
                      <a:pt x="245" y="2249"/>
                    </a:lnTo>
                    <a:lnTo>
                      <a:pt x="245" y="2247"/>
                    </a:lnTo>
                    <a:lnTo>
                      <a:pt x="245" y="2245"/>
                    </a:lnTo>
                    <a:lnTo>
                      <a:pt x="246" y="2245"/>
                    </a:lnTo>
                    <a:lnTo>
                      <a:pt x="246" y="2244"/>
                    </a:lnTo>
                    <a:lnTo>
                      <a:pt x="246" y="2239"/>
                    </a:lnTo>
                    <a:lnTo>
                      <a:pt x="247" y="2239"/>
                    </a:lnTo>
                    <a:lnTo>
                      <a:pt x="247" y="2235"/>
                    </a:lnTo>
                    <a:lnTo>
                      <a:pt x="246" y="2232"/>
                    </a:lnTo>
                    <a:lnTo>
                      <a:pt x="246" y="2230"/>
                    </a:lnTo>
                    <a:lnTo>
                      <a:pt x="245" y="2226"/>
                    </a:lnTo>
                    <a:lnTo>
                      <a:pt x="244" y="2223"/>
                    </a:lnTo>
                    <a:lnTo>
                      <a:pt x="241" y="2222"/>
                    </a:lnTo>
                    <a:lnTo>
                      <a:pt x="240" y="2221"/>
                    </a:lnTo>
                    <a:lnTo>
                      <a:pt x="238" y="2219"/>
                    </a:lnTo>
                    <a:lnTo>
                      <a:pt x="232" y="2211"/>
                    </a:lnTo>
                    <a:lnTo>
                      <a:pt x="232" y="2210"/>
                    </a:lnTo>
                    <a:lnTo>
                      <a:pt x="233" y="2210"/>
                    </a:lnTo>
                    <a:lnTo>
                      <a:pt x="240" y="2210"/>
                    </a:lnTo>
                    <a:lnTo>
                      <a:pt x="241" y="2210"/>
                    </a:lnTo>
                    <a:lnTo>
                      <a:pt x="242" y="2213"/>
                    </a:lnTo>
                    <a:lnTo>
                      <a:pt x="244" y="2214"/>
                    </a:lnTo>
                    <a:lnTo>
                      <a:pt x="246" y="2215"/>
                    </a:lnTo>
                    <a:lnTo>
                      <a:pt x="249" y="2215"/>
                    </a:lnTo>
                    <a:lnTo>
                      <a:pt x="250" y="2217"/>
                    </a:lnTo>
                    <a:lnTo>
                      <a:pt x="253" y="2214"/>
                    </a:lnTo>
                    <a:lnTo>
                      <a:pt x="254" y="2214"/>
                    </a:lnTo>
                    <a:lnTo>
                      <a:pt x="257" y="2211"/>
                    </a:lnTo>
                    <a:lnTo>
                      <a:pt x="258" y="2210"/>
                    </a:lnTo>
                    <a:lnTo>
                      <a:pt x="261" y="2209"/>
                    </a:lnTo>
                    <a:lnTo>
                      <a:pt x="264" y="2213"/>
                    </a:lnTo>
                    <a:lnTo>
                      <a:pt x="267" y="2215"/>
                    </a:lnTo>
                    <a:lnTo>
                      <a:pt x="268" y="2215"/>
                    </a:lnTo>
                    <a:lnTo>
                      <a:pt x="270" y="2219"/>
                    </a:lnTo>
                    <a:lnTo>
                      <a:pt x="274" y="2223"/>
                    </a:lnTo>
                    <a:lnTo>
                      <a:pt x="275" y="2223"/>
                    </a:lnTo>
                    <a:lnTo>
                      <a:pt x="275" y="2221"/>
                    </a:lnTo>
                    <a:lnTo>
                      <a:pt x="271" y="2211"/>
                    </a:lnTo>
                    <a:lnTo>
                      <a:pt x="271" y="2210"/>
                    </a:lnTo>
                    <a:lnTo>
                      <a:pt x="276" y="2221"/>
                    </a:lnTo>
                    <a:lnTo>
                      <a:pt x="278" y="2222"/>
                    </a:lnTo>
                    <a:lnTo>
                      <a:pt x="279" y="2222"/>
                    </a:lnTo>
                    <a:lnTo>
                      <a:pt x="289" y="2221"/>
                    </a:lnTo>
                    <a:lnTo>
                      <a:pt x="291" y="2221"/>
                    </a:lnTo>
                    <a:lnTo>
                      <a:pt x="292" y="2217"/>
                    </a:lnTo>
                    <a:lnTo>
                      <a:pt x="292" y="2215"/>
                    </a:lnTo>
                    <a:lnTo>
                      <a:pt x="288" y="2210"/>
                    </a:lnTo>
                    <a:lnTo>
                      <a:pt x="289" y="2206"/>
                    </a:lnTo>
                    <a:lnTo>
                      <a:pt x="292" y="2205"/>
                    </a:lnTo>
                    <a:lnTo>
                      <a:pt x="293" y="2202"/>
                    </a:lnTo>
                    <a:lnTo>
                      <a:pt x="293" y="2200"/>
                    </a:lnTo>
                    <a:lnTo>
                      <a:pt x="292" y="2200"/>
                    </a:lnTo>
                    <a:lnTo>
                      <a:pt x="291" y="2196"/>
                    </a:lnTo>
                    <a:lnTo>
                      <a:pt x="289" y="2194"/>
                    </a:lnTo>
                    <a:lnTo>
                      <a:pt x="288" y="2194"/>
                    </a:lnTo>
                    <a:lnTo>
                      <a:pt x="288" y="2196"/>
                    </a:lnTo>
                    <a:lnTo>
                      <a:pt x="289" y="2200"/>
                    </a:lnTo>
                    <a:lnTo>
                      <a:pt x="291" y="2201"/>
                    </a:lnTo>
                    <a:lnTo>
                      <a:pt x="287" y="2204"/>
                    </a:lnTo>
                    <a:lnTo>
                      <a:pt x="285" y="2204"/>
                    </a:lnTo>
                    <a:lnTo>
                      <a:pt x="284" y="2204"/>
                    </a:lnTo>
                    <a:lnTo>
                      <a:pt x="283" y="2201"/>
                    </a:lnTo>
                    <a:lnTo>
                      <a:pt x="281" y="2200"/>
                    </a:lnTo>
                    <a:lnTo>
                      <a:pt x="281" y="2198"/>
                    </a:lnTo>
                    <a:lnTo>
                      <a:pt x="283" y="2197"/>
                    </a:lnTo>
                    <a:lnTo>
                      <a:pt x="285" y="2189"/>
                    </a:lnTo>
                    <a:lnTo>
                      <a:pt x="285" y="2188"/>
                    </a:lnTo>
                    <a:lnTo>
                      <a:pt x="281" y="2185"/>
                    </a:lnTo>
                    <a:lnTo>
                      <a:pt x="280" y="2184"/>
                    </a:lnTo>
                    <a:lnTo>
                      <a:pt x="279" y="2185"/>
                    </a:lnTo>
                    <a:lnTo>
                      <a:pt x="278" y="2188"/>
                    </a:lnTo>
                    <a:lnTo>
                      <a:pt x="278" y="2189"/>
                    </a:lnTo>
                    <a:lnTo>
                      <a:pt x="279" y="2190"/>
                    </a:lnTo>
                    <a:lnTo>
                      <a:pt x="279" y="2193"/>
                    </a:lnTo>
                    <a:lnTo>
                      <a:pt x="279" y="2196"/>
                    </a:lnTo>
                    <a:lnTo>
                      <a:pt x="275" y="2196"/>
                    </a:lnTo>
                    <a:lnTo>
                      <a:pt x="272" y="2189"/>
                    </a:lnTo>
                    <a:lnTo>
                      <a:pt x="274" y="2186"/>
                    </a:lnTo>
                    <a:lnTo>
                      <a:pt x="275" y="2181"/>
                    </a:lnTo>
                    <a:lnTo>
                      <a:pt x="275" y="2180"/>
                    </a:lnTo>
                    <a:lnTo>
                      <a:pt x="274" y="2180"/>
                    </a:lnTo>
                    <a:lnTo>
                      <a:pt x="271" y="2179"/>
                    </a:lnTo>
                    <a:lnTo>
                      <a:pt x="271" y="2180"/>
                    </a:lnTo>
                    <a:lnTo>
                      <a:pt x="270" y="2183"/>
                    </a:lnTo>
                    <a:lnTo>
                      <a:pt x="268" y="2193"/>
                    </a:lnTo>
                    <a:lnTo>
                      <a:pt x="270" y="2197"/>
                    </a:lnTo>
                    <a:lnTo>
                      <a:pt x="270" y="2207"/>
                    </a:lnTo>
                    <a:lnTo>
                      <a:pt x="270" y="2209"/>
                    </a:lnTo>
                    <a:lnTo>
                      <a:pt x="271" y="2210"/>
                    </a:lnTo>
                    <a:lnTo>
                      <a:pt x="270" y="2209"/>
                    </a:lnTo>
                    <a:lnTo>
                      <a:pt x="268" y="2205"/>
                    </a:lnTo>
                    <a:lnTo>
                      <a:pt x="267" y="2205"/>
                    </a:lnTo>
                    <a:lnTo>
                      <a:pt x="267" y="2204"/>
                    </a:lnTo>
                    <a:lnTo>
                      <a:pt x="266" y="2204"/>
                    </a:lnTo>
                    <a:lnTo>
                      <a:pt x="264" y="2204"/>
                    </a:lnTo>
                    <a:lnTo>
                      <a:pt x="263" y="2204"/>
                    </a:lnTo>
                    <a:lnTo>
                      <a:pt x="261" y="2204"/>
                    </a:lnTo>
                    <a:lnTo>
                      <a:pt x="259" y="2204"/>
                    </a:lnTo>
                    <a:lnTo>
                      <a:pt x="258" y="2204"/>
                    </a:lnTo>
                    <a:lnTo>
                      <a:pt x="257" y="2204"/>
                    </a:lnTo>
                    <a:lnTo>
                      <a:pt x="253" y="2207"/>
                    </a:lnTo>
                    <a:lnTo>
                      <a:pt x="246" y="2207"/>
                    </a:lnTo>
                    <a:lnTo>
                      <a:pt x="241" y="2204"/>
                    </a:lnTo>
                    <a:lnTo>
                      <a:pt x="241" y="2202"/>
                    </a:lnTo>
                    <a:lnTo>
                      <a:pt x="244" y="2201"/>
                    </a:lnTo>
                    <a:lnTo>
                      <a:pt x="246" y="2198"/>
                    </a:lnTo>
                    <a:lnTo>
                      <a:pt x="249" y="2196"/>
                    </a:lnTo>
                    <a:lnTo>
                      <a:pt x="251" y="2197"/>
                    </a:lnTo>
                    <a:lnTo>
                      <a:pt x="253" y="2197"/>
                    </a:lnTo>
                    <a:lnTo>
                      <a:pt x="253" y="2190"/>
                    </a:lnTo>
                    <a:lnTo>
                      <a:pt x="254" y="2188"/>
                    </a:lnTo>
                    <a:lnTo>
                      <a:pt x="254" y="2186"/>
                    </a:lnTo>
                    <a:lnTo>
                      <a:pt x="253" y="2179"/>
                    </a:lnTo>
                    <a:lnTo>
                      <a:pt x="254" y="2175"/>
                    </a:lnTo>
                    <a:lnTo>
                      <a:pt x="255" y="2166"/>
                    </a:lnTo>
                    <a:lnTo>
                      <a:pt x="255" y="2164"/>
                    </a:lnTo>
                    <a:lnTo>
                      <a:pt x="258" y="2164"/>
                    </a:lnTo>
                    <a:lnTo>
                      <a:pt x="259" y="2166"/>
                    </a:lnTo>
                    <a:lnTo>
                      <a:pt x="263" y="2167"/>
                    </a:lnTo>
                    <a:lnTo>
                      <a:pt x="263" y="2168"/>
                    </a:lnTo>
                    <a:lnTo>
                      <a:pt x="264" y="2172"/>
                    </a:lnTo>
                    <a:lnTo>
                      <a:pt x="264" y="2173"/>
                    </a:lnTo>
                    <a:lnTo>
                      <a:pt x="263" y="2177"/>
                    </a:lnTo>
                    <a:lnTo>
                      <a:pt x="262" y="2183"/>
                    </a:lnTo>
                    <a:lnTo>
                      <a:pt x="262" y="2186"/>
                    </a:lnTo>
                    <a:lnTo>
                      <a:pt x="263" y="2186"/>
                    </a:lnTo>
                    <a:lnTo>
                      <a:pt x="264" y="2189"/>
                    </a:lnTo>
                    <a:lnTo>
                      <a:pt x="266" y="2196"/>
                    </a:lnTo>
                    <a:lnTo>
                      <a:pt x="267" y="2197"/>
                    </a:lnTo>
                    <a:lnTo>
                      <a:pt x="267" y="2196"/>
                    </a:lnTo>
                    <a:lnTo>
                      <a:pt x="268" y="2196"/>
                    </a:lnTo>
                    <a:lnTo>
                      <a:pt x="268" y="2194"/>
                    </a:lnTo>
                    <a:lnTo>
                      <a:pt x="268" y="2192"/>
                    </a:lnTo>
                    <a:lnTo>
                      <a:pt x="267" y="2188"/>
                    </a:lnTo>
                    <a:lnTo>
                      <a:pt x="268" y="2179"/>
                    </a:lnTo>
                    <a:lnTo>
                      <a:pt x="268" y="2176"/>
                    </a:lnTo>
                    <a:lnTo>
                      <a:pt x="270" y="2173"/>
                    </a:lnTo>
                    <a:lnTo>
                      <a:pt x="271" y="2173"/>
                    </a:lnTo>
                    <a:lnTo>
                      <a:pt x="275" y="2176"/>
                    </a:lnTo>
                    <a:lnTo>
                      <a:pt x="276" y="2176"/>
                    </a:lnTo>
                    <a:lnTo>
                      <a:pt x="279" y="2179"/>
                    </a:lnTo>
                    <a:lnTo>
                      <a:pt x="284" y="2185"/>
                    </a:lnTo>
                    <a:lnTo>
                      <a:pt x="285" y="2185"/>
                    </a:lnTo>
                    <a:lnTo>
                      <a:pt x="285" y="2186"/>
                    </a:lnTo>
                    <a:lnTo>
                      <a:pt x="287" y="2188"/>
                    </a:lnTo>
                    <a:lnTo>
                      <a:pt x="288" y="2192"/>
                    </a:lnTo>
                    <a:lnTo>
                      <a:pt x="288" y="2193"/>
                    </a:lnTo>
                    <a:lnTo>
                      <a:pt x="289" y="2193"/>
                    </a:lnTo>
                    <a:lnTo>
                      <a:pt x="289" y="2189"/>
                    </a:lnTo>
                    <a:lnTo>
                      <a:pt x="289" y="2186"/>
                    </a:lnTo>
                    <a:lnTo>
                      <a:pt x="289" y="2184"/>
                    </a:lnTo>
                    <a:lnTo>
                      <a:pt x="288" y="2183"/>
                    </a:lnTo>
                    <a:lnTo>
                      <a:pt x="285" y="2181"/>
                    </a:lnTo>
                    <a:lnTo>
                      <a:pt x="280" y="2172"/>
                    </a:lnTo>
                    <a:lnTo>
                      <a:pt x="279" y="2171"/>
                    </a:lnTo>
                    <a:lnTo>
                      <a:pt x="283" y="2167"/>
                    </a:lnTo>
                    <a:lnTo>
                      <a:pt x="285" y="2167"/>
                    </a:lnTo>
                    <a:lnTo>
                      <a:pt x="288" y="2169"/>
                    </a:lnTo>
                    <a:lnTo>
                      <a:pt x="295" y="2175"/>
                    </a:lnTo>
                    <a:lnTo>
                      <a:pt x="297" y="2179"/>
                    </a:lnTo>
                    <a:lnTo>
                      <a:pt x="298" y="2186"/>
                    </a:lnTo>
                    <a:lnTo>
                      <a:pt x="298" y="2189"/>
                    </a:lnTo>
                    <a:lnTo>
                      <a:pt x="301" y="2189"/>
                    </a:lnTo>
                    <a:lnTo>
                      <a:pt x="304" y="2189"/>
                    </a:lnTo>
                    <a:lnTo>
                      <a:pt x="304" y="2185"/>
                    </a:lnTo>
                    <a:lnTo>
                      <a:pt x="304" y="2176"/>
                    </a:lnTo>
                    <a:lnTo>
                      <a:pt x="302" y="2175"/>
                    </a:lnTo>
                    <a:lnTo>
                      <a:pt x="301" y="2173"/>
                    </a:lnTo>
                    <a:lnTo>
                      <a:pt x="300" y="2172"/>
                    </a:lnTo>
                    <a:lnTo>
                      <a:pt x="298" y="2169"/>
                    </a:lnTo>
                    <a:lnTo>
                      <a:pt x="293" y="2162"/>
                    </a:lnTo>
                    <a:lnTo>
                      <a:pt x="292" y="2160"/>
                    </a:lnTo>
                    <a:lnTo>
                      <a:pt x="291" y="2160"/>
                    </a:lnTo>
                    <a:lnTo>
                      <a:pt x="289" y="2159"/>
                    </a:lnTo>
                    <a:lnTo>
                      <a:pt x="292" y="2156"/>
                    </a:lnTo>
                    <a:lnTo>
                      <a:pt x="301" y="2154"/>
                    </a:lnTo>
                    <a:lnTo>
                      <a:pt x="302" y="2154"/>
                    </a:lnTo>
                    <a:lnTo>
                      <a:pt x="306" y="2156"/>
                    </a:lnTo>
                    <a:lnTo>
                      <a:pt x="312" y="2159"/>
                    </a:lnTo>
                    <a:lnTo>
                      <a:pt x="314" y="2159"/>
                    </a:lnTo>
                    <a:lnTo>
                      <a:pt x="323" y="2158"/>
                    </a:lnTo>
                    <a:lnTo>
                      <a:pt x="325" y="2158"/>
                    </a:lnTo>
                    <a:lnTo>
                      <a:pt x="325" y="2156"/>
                    </a:lnTo>
                    <a:lnTo>
                      <a:pt x="322" y="2155"/>
                    </a:lnTo>
                    <a:lnTo>
                      <a:pt x="321" y="2154"/>
                    </a:lnTo>
                    <a:lnTo>
                      <a:pt x="322" y="2146"/>
                    </a:lnTo>
                    <a:lnTo>
                      <a:pt x="319" y="2143"/>
                    </a:lnTo>
                    <a:lnTo>
                      <a:pt x="319" y="2147"/>
                    </a:lnTo>
                    <a:lnTo>
                      <a:pt x="318" y="2150"/>
                    </a:lnTo>
                    <a:lnTo>
                      <a:pt x="317" y="2152"/>
                    </a:lnTo>
                    <a:lnTo>
                      <a:pt x="314" y="2155"/>
                    </a:lnTo>
                    <a:lnTo>
                      <a:pt x="313" y="2155"/>
                    </a:lnTo>
                    <a:lnTo>
                      <a:pt x="310" y="2154"/>
                    </a:lnTo>
                    <a:lnTo>
                      <a:pt x="302" y="2149"/>
                    </a:lnTo>
                    <a:lnTo>
                      <a:pt x="298" y="2143"/>
                    </a:lnTo>
                    <a:lnTo>
                      <a:pt x="292" y="2146"/>
                    </a:lnTo>
                    <a:lnTo>
                      <a:pt x="292" y="2149"/>
                    </a:lnTo>
                    <a:lnTo>
                      <a:pt x="292" y="2150"/>
                    </a:lnTo>
                    <a:lnTo>
                      <a:pt x="291" y="2151"/>
                    </a:lnTo>
                    <a:lnTo>
                      <a:pt x="288" y="2152"/>
                    </a:lnTo>
                    <a:lnTo>
                      <a:pt x="287" y="2154"/>
                    </a:lnTo>
                    <a:lnTo>
                      <a:pt x="275" y="2160"/>
                    </a:lnTo>
                    <a:lnTo>
                      <a:pt x="274" y="2162"/>
                    </a:lnTo>
                    <a:lnTo>
                      <a:pt x="272" y="2162"/>
                    </a:lnTo>
                    <a:lnTo>
                      <a:pt x="271" y="2162"/>
                    </a:lnTo>
                    <a:lnTo>
                      <a:pt x="268" y="2159"/>
                    </a:lnTo>
                    <a:lnTo>
                      <a:pt x="266" y="2156"/>
                    </a:lnTo>
                    <a:lnTo>
                      <a:pt x="263" y="2155"/>
                    </a:lnTo>
                    <a:lnTo>
                      <a:pt x="261" y="2152"/>
                    </a:lnTo>
                    <a:lnTo>
                      <a:pt x="262" y="2151"/>
                    </a:lnTo>
                    <a:lnTo>
                      <a:pt x="262" y="2150"/>
                    </a:lnTo>
                    <a:lnTo>
                      <a:pt x="264" y="2141"/>
                    </a:lnTo>
                    <a:lnTo>
                      <a:pt x="271" y="2141"/>
                    </a:lnTo>
                    <a:lnTo>
                      <a:pt x="280" y="2137"/>
                    </a:lnTo>
                    <a:lnTo>
                      <a:pt x="283" y="2130"/>
                    </a:lnTo>
                    <a:lnTo>
                      <a:pt x="295" y="2126"/>
                    </a:lnTo>
                    <a:lnTo>
                      <a:pt x="297" y="2126"/>
                    </a:lnTo>
                    <a:lnTo>
                      <a:pt x="304" y="2130"/>
                    </a:lnTo>
                    <a:lnTo>
                      <a:pt x="317" y="2126"/>
                    </a:lnTo>
                    <a:lnTo>
                      <a:pt x="319" y="2124"/>
                    </a:lnTo>
                    <a:lnTo>
                      <a:pt x="329" y="2114"/>
                    </a:lnTo>
                    <a:lnTo>
                      <a:pt x="346" y="2109"/>
                    </a:lnTo>
                    <a:lnTo>
                      <a:pt x="347" y="2111"/>
                    </a:lnTo>
                    <a:lnTo>
                      <a:pt x="348" y="2112"/>
                    </a:lnTo>
                    <a:lnTo>
                      <a:pt x="347" y="2113"/>
                    </a:lnTo>
                    <a:lnTo>
                      <a:pt x="346" y="2116"/>
                    </a:lnTo>
                    <a:lnTo>
                      <a:pt x="346" y="2117"/>
                    </a:lnTo>
                    <a:lnTo>
                      <a:pt x="350" y="2125"/>
                    </a:lnTo>
                    <a:lnTo>
                      <a:pt x="355" y="2133"/>
                    </a:lnTo>
                    <a:lnTo>
                      <a:pt x="356" y="2134"/>
                    </a:lnTo>
                    <a:lnTo>
                      <a:pt x="359" y="2137"/>
                    </a:lnTo>
                    <a:lnTo>
                      <a:pt x="360" y="2135"/>
                    </a:lnTo>
                    <a:lnTo>
                      <a:pt x="361" y="2135"/>
                    </a:lnTo>
                    <a:lnTo>
                      <a:pt x="372" y="2138"/>
                    </a:lnTo>
                    <a:lnTo>
                      <a:pt x="374" y="2138"/>
                    </a:lnTo>
                    <a:lnTo>
                      <a:pt x="374" y="2139"/>
                    </a:lnTo>
                    <a:lnTo>
                      <a:pt x="377" y="2152"/>
                    </a:lnTo>
                    <a:lnTo>
                      <a:pt x="386" y="2175"/>
                    </a:lnTo>
                    <a:lnTo>
                      <a:pt x="388" y="2177"/>
                    </a:lnTo>
                    <a:lnTo>
                      <a:pt x="391" y="2183"/>
                    </a:lnTo>
                    <a:lnTo>
                      <a:pt x="398" y="2192"/>
                    </a:lnTo>
                    <a:lnTo>
                      <a:pt x="401" y="2193"/>
                    </a:lnTo>
                    <a:lnTo>
                      <a:pt x="402" y="2193"/>
                    </a:lnTo>
                    <a:lnTo>
                      <a:pt x="407" y="2193"/>
                    </a:lnTo>
                    <a:lnTo>
                      <a:pt x="408" y="2193"/>
                    </a:lnTo>
                    <a:lnTo>
                      <a:pt x="410" y="2192"/>
                    </a:lnTo>
                    <a:lnTo>
                      <a:pt x="406" y="2190"/>
                    </a:lnTo>
                    <a:lnTo>
                      <a:pt x="403" y="2190"/>
                    </a:lnTo>
                    <a:lnTo>
                      <a:pt x="401" y="2189"/>
                    </a:lnTo>
                    <a:lnTo>
                      <a:pt x="401" y="2188"/>
                    </a:lnTo>
                    <a:lnTo>
                      <a:pt x="394" y="2181"/>
                    </a:lnTo>
                    <a:lnTo>
                      <a:pt x="390" y="2176"/>
                    </a:lnTo>
                    <a:lnTo>
                      <a:pt x="389" y="2175"/>
                    </a:lnTo>
                    <a:lnTo>
                      <a:pt x="384" y="2162"/>
                    </a:lnTo>
                    <a:lnTo>
                      <a:pt x="382" y="2158"/>
                    </a:lnTo>
                    <a:lnTo>
                      <a:pt x="381" y="2154"/>
                    </a:lnTo>
                    <a:lnTo>
                      <a:pt x="381" y="2152"/>
                    </a:lnTo>
                    <a:lnTo>
                      <a:pt x="381" y="2151"/>
                    </a:lnTo>
                    <a:lnTo>
                      <a:pt x="380" y="2147"/>
                    </a:lnTo>
                    <a:lnTo>
                      <a:pt x="378" y="2139"/>
                    </a:lnTo>
                    <a:lnTo>
                      <a:pt x="377" y="2138"/>
                    </a:lnTo>
                    <a:lnTo>
                      <a:pt x="376" y="2135"/>
                    </a:lnTo>
                    <a:lnTo>
                      <a:pt x="372" y="2133"/>
                    </a:lnTo>
                    <a:lnTo>
                      <a:pt x="370" y="2134"/>
                    </a:lnTo>
                    <a:lnTo>
                      <a:pt x="369" y="2134"/>
                    </a:lnTo>
                    <a:lnTo>
                      <a:pt x="360" y="2132"/>
                    </a:lnTo>
                    <a:lnTo>
                      <a:pt x="350" y="2120"/>
                    </a:lnTo>
                    <a:lnTo>
                      <a:pt x="346" y="2097"/>
                    </a:lnTo>
                    <a:lnTo>
                      <a:pt x="347" y="2097"/>
                    </a:lnTo>
                    <a:lnTo>
                      <a:pt x="352" y="2099"/>
                    </a:lnTo>
                    <a:lnTo>
                      <a:pt x="353" y="2099"/>
                    </a:lnTo>
                    <a:lnTo>
                      <a:pt x="355" y="2099"/>
                    </a:lnTo>
                    <a:lnTo>
                      <a:pt x="356" y="2100"/>
                    </a:lnTo>
                    <a:lnTo>
                      <a:pt x="363" y="2105"/>
                    </a:lnTo>
                    <a:lnTo>
                      <a:pt x="365" y="2109"/>
                    </a:lnTo>
                    <a:lnTo>
                      <a:pt x="367" y="2112"/>
                    </a:lnTo>
                    <a:lnTo>
                      <a:pt x="370" y="2114"/>
                    </a:lnTo>
                    <a:lnTo>
                      <a:pt x="372" y="2113"/>
                    </a:lnTo>
                    <a:lnTo>
                      <a:pt x="373" y="2112"/>
                    </a:lnTo>
                    <a:lnTo>
                      <a:pt x="374" y="2112"/>
                    </a:lnTo>
                    <a:lnTo>
                      <a:pt x="372" y="2108"/>
                    </a:lnTo>
                    <a:lnTo>
                      <a:pt x="368" y="2104"/>
                    </a:lnTo>
                    <a:lnTo>
                      <a:pt x="365" y="2100"/>
                    </a:lnTo>
                    <a:lnTo>
                      <a:pt x="365" y="2099"/>
                    </a:lnTo>
                    <a:lnTo>
                      <a:pt x="370" y="2097"/>
                    </a:lnTo>
                    <a:lnTo>
                      <a:pt x="378" y="2097"/>
                    </a:lnTo>
                    <a:lnTo>
                      <a:pt x="378" y="2100"/>
                    </a:lnTo>
                    <a:lnTo>
                      <a:pt x="381" y="2104"/>
                    </a:lnTo>
                    <a:lnTo>
                      <a:pt x="384" y="2101"/>
                    </a:lnTo>
                    <a:lnTo>
                      <a:pt x="384" y="2100"/>
                    </a:lnTo>
                    <a:lnTo>
                      <a:pt x="382" y="2095"/>
                    </a:lnTo>
                    <a:lnTo>
                      <a:pt x="380" y="2092"/>
                    </a:lnTo>
                    <a:lnTo>
                      <a:pt x="378" y="2092"/>
                    </a:lnTo>
                    <a:lnTo>
                      <a:pt x="377" y="2092"/>
                    </a:lnTo>
                    <a:lnTo>
                      <a:pt x="360" y="2090"/>
                    </a:lnTo>
                    <a:lnTo>
                      <a:pt x="355" y="2088"/>
                    </a:lnTo>
                    <a:lnTo>
                      <a:pt x="353" y="2088"/>
                    </a:lnTo>
                    <a:lnTo>
                      <a:pt x="351" y="2090"/>
                    </a:lnTo>
                    <a:lnTo>
                      <a:pt x="342" y="2091"/>
                    </a:lnTo>
                    <a:lnTo>
                      <a:pt x="340" y="2091"/>
                    </a:lnTo>
                    <a:lnTo>
                      <a:pt x="335" y="2078"/>
                    </a:lnTo>
                    <a:lnTo>
                      <a:pt x="338" y="2073"/>
                    </a:lnTo>
                    <a:lnTo>
                      <a:pt x="350" y="2073"/>
                    </a:lnTo>
                    <a:lnTo>
                      <a:pt x="356" y="2077"/>
                    </a:lnTo>
                    <a:lnTo>
                      <a:pt x="360" y="2069"/>
                    </a:lnTo>
                    <a:lnTo>
                      <a:pt x="359" y="2067"/>
                    </a:lnTo>
                    <a:lnTo>
                      <a:pt x="359" y="2063"/>
                    </a:lnTo>
                    <a:lnTo>
                      <a:pt x="361" y="2058"/>
                    </a:lnTo>
                    <a:lnTo>
                      <a:pt x="368" y="2057"/>
                    </a:lnTo>
                    <a:lnTo>
                      <a:pt x="369" y="2058"/>
                    </a:lnTo>
                    <a:lnTo>
                      <a:pt x="370" y="2060"/>
                    </a:lnTo>
                    <a:lnTo>
                      <a:pt x="370" y="2067"/>
                    </a:lnTo>
                    <a:lnTo>
                      <a:pt x="370" y="2069"/>
                    </a:lnTo>
                    <a:lnTo>
                      <a:pt x="368" y="2070"/>
                    </a:lnTo>
                    <a:lnTo>
                      <a:pt x="364" y="2073"/>
                    </a:lnTo>
                    <a:lnTo>
                      <a:pt x="363" y="2077"/>
                    </a:lnTo>
                    <a:lnTo>
                      <a:pt x="364" y="2078"/>
                    </a:lnTo>
                    <a:lnTo>
                      <a:pt x="369" y="2074"/>
                    </a:lnTo>
                    <a:lnTo>
                      <a:pt x="372" y="2073"/>
                    </a:lnTo>
                    <a:lnTo>
                      <a:pt x="373" y="2071"/>
                    </a:lnTo>
                    <a:lnTo>
                      <a:pt x="376" y="2069"/>
                    </a:lnTo>
                    <a:lnTo>
                      <a:pt x="376" y="2067"/>
                    </a:lnTo>
                    <a:lnTo>
                      <a:pt x="377" y="2067"/>
                    </a:lnTo>
                    <a:lnTo>
                      <a:pt x="380" y="2070"/>
                    </a:lnTo>
                    <a:lnTo>
                      <a:pt x="388" y="2077"/>
                    </a:lnTo>
                    <a:lnTo>
                      <a:pt x="398" y="2094"/>
                    </a:lnTo>
                    <a:lnTo>
                      <a:pt x="398" y="2097"/>
                    </a:lnTo>
                    <a:lnTo>
                      <a:pt x="397" y="2114"/>
                    </a:lnTo>
                    <a:lnTo>
                      <a:pt x="394" y="2121"/>
                    </a:lnTo>
                    <a:lnTo>
                      <a:pt x="393" y="2122"/>
                    </a:lnTo>
                    <a:lnTo>
                      <a:pt x="391" y="2122"/>
                    </a:lnTo>
                    <a:lnTo>
                      <a:pt x="398" y="2130"/>
                    </a:lnTo>
                    <a:lnTo>
                      <a:pt x="402" y="2133"/>
                    </a:lnTo>
                    <a:lnTo>
                      <a:pt x="403" y="2133"/>
                    </a:lnTo>
                    <a:lnTo>
                      <a:pt x="406" y="2134"/>
                    </a:lnTo>
                    <a:lnTo>
                      <a:pt x="407" y="2135"/>
                    </a:lnTo>
                    <a:lnTo>
                      <a:pt x="408" y="2138"/>
                    </a:lnTo>
                    <a:lnTo>
                      <a:pt x="411" y="2139"/>
                    </a:lnTo>
                    <a:lnTo>
                      <a:pt x="411" y="2141"/>
                    </a:lnTo>
                    <a:lnTo>
                      <a:pt x="414" y="2145"/>
                    </a:lnTo>
                    <a:lnTo>
                      <a:pt x="415" y="2145"/>
                    </a:lnTo>
                    <a:lnTo>
                      <a:pt x="419" y="2149"/>
                    </a:lnTo>
                    <a:lnTo>
                      <a:pt x="422" y="2149"/>
                    </a:lnTo>
                    <a:lnTo>
                      <a:pt x="423" y="2147"/>
                    </a:lnTo>
                    <a:lnTo>
                      <a:pt x="422" y="2147"/>
                    </a:lnTo>
                    <a:lnTo>
                      <a:pt x="420" y="2145"/>
                    </a:lnTo>
                    <a:lnTo>
                      <a:pt x="419" y="2143"/>
                    </a:lnTo>
                    <a:lnTo>
                      <a:pt x="408" y="2133"/>
                    </a:lnTo>
                    <a:lnTo>
                      <a:pt x="403" y="2129"/>
                    </a:lnTo>
                    <a:lnTo>
                      <a:pt x="402" y="2128"/>
                    </a:lnTo>
                    <a:lnTo>
                      <a:pt x="401" y="2124"/>
                    </a:lnTo>
                    <a:lnTo>
                      <a:pt x="401" y="2120"/>
                    </a:lnTo>
                    <a:lnTo>
                      <a:pt x="401" y="2113"/>
                    </a:lnTo>
                    <a:lnTo>
                      <a:pt x="402" y="2112"/>
                    </a:lnTo>
                    <a:lnTo>
                      <a:pt x="403" y="2112"/>
                    </a:lnTo>
                    <a:lnTo>
                      <a:pt x="405" y="2111"/>
                    </a:lnTo>
                    <a:lnTo>
                      <a:pt x="405" y="2107"/>
                    </a:lnTo>
                    <a:lnTo>
                      <a:pt x="403" y="2088"/>
                    </a:lnTo>
                    <a:lnTo>
                      <a:pt x="405" y="2070"/>
                    </a:lnTo>
                    <a:lnTo>
                      <a:pt x="403" y="2060"/>
                    </a:lnTo>
                    <a:lnTo>
                      <a:pt x="398" y="2050"/>
                    </a:lnTo>
                    <a:lnTo>
                      <a:pt x="399" y="2050"/>
                    </a:lnTo>
                    <a:lnTo>
                      <a:pt x="406" y="2046"/>
                    </a:lnTo>
                    <a:lnTo>
                      <a:pt x="407" y="2045"/>
                    </a:lnTo>
                    <a:lnTo>
                      <a:pt x="408" y="2045"/>
                    </a:lnTo>
                    <a:lnTo>
                      <a:pt x="410" y="2045"/>
                    </a:lnTo>
                    <a:lnTo>
                      <a:pt x="416" y="2053"/>
                    </a:lnTo>
                    <a:lnTo>
                      <a:pt x="418" y="2054"/>
                    </a:lnTo>
                    <a:lnTo>
                      <a:pt x="420" y="2063"/>
                    </a:lnTo>
                    <a:lnTo>
                      <a:pt x="427" y="2062"/>
                    </a:lnTo>
                    <a:lnTo>
                      <a:pt x="429" y="2058"/>
                    </a:lnTo>
                    <a:lnTo>
                      <a:pt x="432" y="2060"/>
                    </a:lnTo>
                    <a:lnTo>
                      <a:pt x="433" y="2061"/>
                    </a:lnTo>
                    <a:lnTo>
                      <a:pt x="433" y="2069"/>
                    </a:lnTo>
                    <a:lnTo>
                      <a:pt x="433" y="2070"/>
                    </a:lnTo>
                    <a:lnTo>
                      <a:pt x="432" y="2071"/>
                    </a:lnTo>
                    <a:lnTo>
                      <a:pt x="431" y="2073"/>
                    </a:lnTo>
                    <a:lnTo>
                      <a:pt x="427" y="2074"/>
                    </a:lnTo>
                    <a:lnTo>
                      <a:pt x="422" y="2078"/>
                    </a:lnTo>
                    <a:lnTo>
                      <a:pt x="420" y="2079"/>
                    </a:lnTo>
                    <a:lnTo>
                      <a:pt x="416" y="2086"/>
                    </a:lnTo>
                    <a:lnTo>
                      <a:pt x="415" y="2087"/>
                    </a:lnTo>
                    <a:lnTo>
                      <a:pt x="415" y="2090"/>
                    </a:lnTo>
                    <a:lnTo>
                      <a:pt x="418" y="2092"/>
                    </a:lnTo>
                    <a:lnTo>
                      <a:pt x="419" y="2095"/>
                    </a:lnTo>
                    <a:lnTo>
                      <a:pt x="420" y="2096"/>
                    </a:lnTo>
                    <a:lnTo>
                      <a:pt x="420" y="2095"/>
                    </a:lnTo>
                    <a:lnTo>
                      <a:pt x="422" y="2094"/>
                    </a:lnTo>
                    <a:lnTo>
                      <a:pt x="422" y="2092"/>
                    </a:lnTo>
                    <a:lnTo>
                      <a:pt x="420" y="2091"/>
                    </a:lnTo>
                    <a:lnTo>
                      <a:pt x="420" y="2090"/>
                    </a:lnTo>
                    <a:lnTo>
                      <a:pt x="420" y="2087"/>
                    </a:lnTo>
                    <a:lnTo>
                      <a:pt x="423" y="2086"/>
                    </a:lnTo>
                    <a:lnTo>
                      <a:pt x="433" y="2079"/>
                    </a:lnTo>
                    <a:lnTo>
                      <a:pt x="440" y="2065"/>
                    </a:lnTo>
                    <a:lnTo>
                      <a:pt x="442" y="2067"/>
                    </a:lnTo>
                    <a:lnTo>
                      <a:pt x="445" y="2082"/>
                    </a:lnTo>
                    <a:lnTo>
                      <a:pt x="445" y="2084"/>
                    </a:lnTo>
                    <a:lnTo>
                      <a:pt x="445" y="2090"/>
                    </a:lnTo>
                    <a:lnTo>
                      <a:pt x="445" y="2092"/>
                    </a:lnTo>
                    <a:lnTo>
                      <a:pt x="442" y="2100"/>
                    </a:lnTo>
                    <a:lnTo>
                      <a:pt x="441" y="2104"/>
                    </a:lnTo>
                    <a:lnTo>
                      <a:pt x="440" y="2105"/>
                    </a:lnTo>
                    <a:lnTo>
                      <a:pt x="439" y="2107"/>
                    </a:lnTo>
                    <a:lnTo>
                      <a:pt x="439" y="2108"/>
                    </a:lnTo>
                    <a:lnTo>
                      <a:pt x="439" y="2114"/>
                    </a:lnTo>
                    <a:lnTo>
                      <a:pt x="439" y="2116"/>
                    </a:lnTo>
                    <a:lnTo>
                      <a:pt x="440" y="2113"/>
                    </a:lnTo>
                    <a:lnTo>
                      <a:pt x="441" y="2112"/>
                    </a:lnTo>
                    <a:lnTo>
                      <a:pt x="445" y="2103"/>
                    </a:lnTo>
                    <a:lnTo>
                      <a:pt x="446" y="2100"/>
                    </a:lnTo>
                    <a:lnTo>
                      <a:pt x="446" y="2099"/>
                    </a:lnTo>
                    <a:lnTo>
                      <a:pt x="448" y="2096"/>
                    </a:lnTo>
                    <a:lnTo>
                      <a:pt x="448" y="2094"/>
                    </a:lnTo>
                    <a:lnTo>
                      <a:pt x="448" y="2091"/>
                    </a:lnTo>
                    <a:lnTo>
                      <a:pt x="449" y="2088"/>
                    </a:lnTo>
                    <a:lnTo>
                      <a:pt x="449" y="2083"/>
                    </a:lnTo>
                    <a:lnTo>
                      <a:pt x="450" y="2082"/>
                    </a:lnTo>
                    <a:lnTo>
                      <a:pt x="473" y="2091"/>
                    </a:lnTo>
                    <a:lnTo>
                      <a:pt x="478" y="2094"/>
                    </a:lnTo>
                    <a:lnTo>
                      <a:pt x="487" y="2097"/>
                    </a:lnTo>
                    <a:lnTo>
                      <a:pt x="490" y="2100"/>
                    </a:lnTo>
                    <a:lnTo>
                      <a:pt x="503" y="2108"/>
                    </a:lnTo>
                    <a:lnTo>
                      <a:pt x="505" y="2109"/>
                    </a:lnTo>
                    <a:lnTo>
                      <a:pt x="509" y="2116"/>
                    </a:lnTo>
                    <a:lnTo>
                      <a:pt x="521" y="2116"/>
                    </a:lnTo>
                    <a:lnTo>
                      <a:pt x="526" y="2113"/>
                    </a:lnTo>
                    <a:lnTo>
                      <a:pt x="528" y="2113"/>
                    </a:lnTo>
                    <a:lnTo>
                      <a:pt x="530" y="2113"/>
                    </a:lnTo>
                    <a:lnTo>
                      <a:pt x="532" y="2113"/>
                    </a:lnTo>
                    <a:lnTo>
                      <a:pt x="539" y="2113"/>
                    </a:lnTo>
                    <a:lnTo>
                      <a:pt x="541" y="2114"/>
                    </a:lnTo>
                    <a:lnTo>
                      <a:pt x="543" y="2116"/>
                    </a:lnTo>
                    <a:lnTo>
                      <a:pt x="545" y="2117"/>
                    </a:lnTo>
                    <a:lnTo>
                      <a:pt x="549" y="2118"/>
                    </a:lnTo>
                    <a:lnTo>
                      <a:pt x="550" y="2118"/>
                    </a:lnTo>
                    <a:lnTo>
                      <a:pt x="552" y="2117"/>
                    </a:lnTo>
                    <a:lnTo>
                      <a:pt x="556" y="2113"/>
                    </a:lnTo>
                    <a:lnTo>
                      <a:pt x="560" y="2113"/>
                    </a:lnTo>
                    <a:lnTo>
                      <a:pt x="573" y="2111"/>
                    </a:lnTo>
                    <a:lnTo>
                      <a:pt x="579" y="2113"/>
                    </a:lnTo>
                    <a:lnTo>
                      <a:pt x="579" y="2114"/>
                    </a:lnTo>
                    <a:lnTo>
                      <a:pt x="579" y="2118"/>
                    </a:lnTo>
                    <a:lnTo>
                      <a:pt x="577" y="2121"/>
                    </a:lnTo>
                    <a:lnTo>
                      <a:pt x="576" y="2125"/>
                    </a:lnTo>
                    <a:lnTo>
                      <a:pt x="573" y="2129"/>
                    </a:lnTo>
                    <a:lnTo>
                      <a:pt x="572" y="2133"/>
                    </a:lnTo>
                    <a:lnTo>
                      <a:pt x="573" y="2134"/>
                    </a:lnTo>
                    <a:lnTo>
                      <a:pt x="579" y="2130"/>
                    </a:lnTo>
                    <a:lnTo>
                      <a:pt x="579" y="2129"/>
                    </a:lnTo>
                    <a:lnTo>
                      <a:pt x="581" y="2124"/>
                    </a:lnTo>
                    <a:lnTo>
                      <a:pt x="584" y="2118"/>
                    </a:lnTo>
                    <a:lnTo>
                      <a:pt x="585" y="2117"/>
                    </a:lnTo>
                    <a:lnTo>
                      <a:pt x="586" y="2117"/>
                    </a:lnTo>
                    <a:lnTo>
                      <a:pt x="605" y="2107"/>
                    </a:lnTo>
                    <a:lnTo>
                      <a:pt x="619" y="2095"/>
                    </a:lnTo>
                    <a:lnTo>
                      <a:pt x="621" y="2094"/>
                    </a:lnTo>
                    <a:lnTo>
                      <a:pt x="622" y="2092"/>
                    </a:lnTo>
                    <a:lnTo>
                      <a:pt x="628" y="2088"/>
                    </a:lnTo>
                    <a:lnTo>
                      <a:pt x="630" y="2088"/>
                    </a:lnTo>
                    <a:lnTo>
                      <a:pt x="636" y="2087"/>
                    </a:lnTo>
                    <a:lnTo>
                      <a:pt x="641" y="2088"/>
                    </a:lnTo>
                    <a:lnTo>
                      <a:pt x="643" y="2091"/>
                    </a:lnTo>
                    <a:lnTo>
                      <a:pt x="643" y="2095"/>
                    </a:lnTo>
                    <a:lnTo>
                      <a:pt x="643" y="2096"/>
                    </a:lnTo>
                    <a:lnTo>
                      <a:pt x="644" y="2099"/>
                    </a:lnTo>
                    <a:lnTo>
                      <a:pt x="657" y="2121"/>
                    </a:lnTo>
                    <a:lnTo>
                      <a:pt x="661" y="2126"/>
                    </a:lnTo>
                    <a:lnTo>
                      <a:pt x="662" y="2128"/>
                    </a:lnTo>
                    <a:lnTo>
                      <a:pt x="666" y="2132"/>
                    </a:lnTo>
                    <a:lnTo>
                      <a:pt x="668" y="2130"/>
                    </a:lnTo>
                    <a:lnTo>
                      <a:pt x="668" y="2128"/>
                    </a:lnTo>
                    <a:lnTo>
                      <a:pt x="668" y="2126"/>
                    </a:lnTo>
                    <a:lnTo>
                      <a:pt x="665" y="2126"/>
                    </a:lnTo>
                    <a:lnTo>
                      <a:pt x="662" y="2125"/>
                    </a:lnTo>
                    <a:lnTo>
                      <a:pt x="660" y="2121"/>
                    </a:lnTo>
                    <a:lnTo>
                      <a:pt x="652" y="2104"/>
                    </a:lnTo>
                    <a:lnTo>
                      <a:pt x="645" y="2095"/>
                    </a:lnTo>
                    <a:lnTo>
                      <a:pt x="644" y="2092"/>
                    </a:lnTo>
                    <a:lnTo>
                      <a:pt x="644" y="2087"/>
                    </a:lnTo>
                    <a:lnTo>
                      <a:pt x="638" y="2086"/>
                    </a:lnTo>
                    <a:lnTo>
                      <a:pt x="635" y="2084"/>
                    </a:lnTo>
                    <a:lnTo>
                      <a:pt x="631" y="2079"/>
                    </a:lnTo>
                    <a:lnTo>
                      <a:pt x="630" y="2078"/>
                    </a:lnTo>
                    <a:lnTo>
                      <a:pt x="630" y="2074"/>
                    </a:lnTo>
                    <a:lnTo>
                      <a:pt x="628" y="2070"/>
                    </a:lnTo>
                    <a:lnTo>
                      <a:pt x="630" y="2066"/>
                    </a:lnTo>
                    <a:lnTo>
                      <a:pt x="631" y="2066"/>
                    </a:lnTo>
                    <a:lnTo>
                      <a:pt x="632" y="2066"/>
                    </a:lnTo>
                    <a:lnTo>
                      <a:pt x="635" y="2067"/>
                    </a:lnTo>
                    <a:lnTo>
                      <a:pt x="639" y="2066"/>
                    </a:lnTo>
                    <a:lnTo>
                      <a:pt x="640" y="2065"/>
                    </a:lnTo>
                    <a:lnTo>
                      <a:pt x="641" y="2060"/>
                    </a:lnTo>
                    <a:lnTo>
                      <a:pt x="641" y="2058"/>
                    </a:lnTo>
                    <a:lnTo>
                      <a:pt x="644" y="2048"/>
                    </a:lnTo>
                    <a:lnTo>
                      <a:pt x="645" y="2045"/>
                    </a:lnTo>
                    <a:lnTo>
                      <a:pt x="651" y="2037"/>
                    </a:lnTo>
                    <a:lnTo>
                      <a:pt x="653" y="2037"/>
                    </a:lnTo>
                    <a:lnTo>
                      <a:pt x="655" y="2039"/>
                    </a:lnTo>
                    <a:lnTo>
                      <a:pt x="652" y="2042"/>
                    </a:lnTo>
                    <a:lnTo>
                      <a:pt x="653" y="2054"/>
                    </a:lnTo>
                    <a:lnTo>
                      <a:pt x="653" y="2056"/>
                    </a:lnTo>
                    <a:lnTo>
                      <a:pt x="655" y="2056"/>
                    </a:lnTo>
                    <a:lnTo>
                      <a:pt x="660" y="2052"/>
                    </a:lnTo>
                    <a:lnTo>
                      <a:pt x="664" y="2048"/>
                    </a:lnTo>
                    <a:lnTo>
                      <a:pt x="666" y="2045"/>
                    </a:lnTo>
                    <a:lnTo>
                      <a:pt x="665" y="2042"/>
                    </a:lnTo>
                    <a:lnTo>
                      <a:pt x="664" y="2041"/>
                    </a:lnTo>
                    <a:lnTo>
                      <a:pt x="664" y="2040"/>
                    </a:lnTo>
                    <a:lnTo>
                      <a:pt x="662" y="2039"/>
                    </a:lnTo>
                    <a:lnTo>
                      <a:pt x="662" y="2032"/>
                    </a:lnTo>
                    <a:lnTo>
                      <a:pt x="662" y="2031"/>
                    </a:lnTo>
                    <a:lnTo>
                      <a:pt x="665" y="2027"/>
                    </a:lnTo>
                    <a:lnTo>
                      <a:pt x="666" y="2027"/>
                    </a:lnTo>
                    <a:lnTo>
                      <a:pt x="668" y="2028"/>
                    </a:lnTo>
                    <a:lnTo>
                      <a:pt x="669" y="2031"/>
                    </a:lnTo>
                    <a:lnTo>
                      <a:pt x="668" y="2032"/>
                    </a:lnTo>
                    <a:lnTo>
                      <a:pt x="666" y="2032"/>
                    </a:lnTo>
                    <a:lnTo>
                      <a:pt x="666" y="2033"/>
                    </a:lnTo>
                    <a:lnTo>
                      <a:pt x="668" y="2036"/>
                    </a:lnTo>
                    <a:lnTo>
                      <a:pt x="668" y="2037"/>
                    </a:lnTo>
                    <a:lnTo>
                      <a:pt x="669" y="2039"/>
                    </a:lnTo>
                    <a:lnTo>
                      <a:pt x="676" y="2046"/>
                    </a:lnTo>
                    <a:lnTo>
                      <a:pt x="677" y="2046"/>
                    </a:lnTo>
                    <a:lnTo>
                      <a:pt x="682" y="2039"/>
                    </a:lnTo>
                    <a:lnTo>
                      <a:pt x="682" y="2037"/>
                    </a:lnTo>
                    <a:lnTo>
                      <a:pt x="683" y="2037"/>
                    </a:lnTo>
                    <a:lnTo>
                      <a:pt x="685" y="2037"/>
                    </a:lnTo>
                    <a:lnTo>
                      <a:pt x="687" y="2041"/>
                    </a:lnTo>
                    <a:lnTo>
                      <a:pt x="686" y="2044"/>
                    </a:lnTo>
                    <a:lnTo>
                      <a:pt x="685" y="2046"/>
                    </a:lnTo>
                    <a:lnTo>
                      <a:pt x="683" y="2049"/>
                    </a:lnTo>
                    <a:lnTo>
                      <a:pt x="682" y="2053"/>
                    </a:lnTo>
                    <a:lnTo>
                      <a:pt x="683" y="2057"/>
                    </a:lnTo>
                    <a:lnTo>
                      <a:pt x="683" y="2060"/>
                    </a:lnTo>
                    <a:lnTo>
                      <a:pt x="685" y="2061"/>
                    </a:lnTo>
                    <a:lnTo>
                      <a:pt x="698" y="2060"/>
                    </a:lnTo>
                    <a:lnTo>
                      <a:pt x="696" y="2057"/>
                    </a:lnTo>
                    <a:lnTo>
                      <a:pt x="693" y="2039"/>
                    </a:lnTo>
                    <a:lnTo>
                      <a:pt x="691" y="2033"/>
                    </a:lnTo>
                    <a:lnTo>
                      <a:pt x="691" y="2032"/>
                    </a:lnTo>
                    <a:lnTo>
                      <a:pt x="693" y="2031"/>
                    </a:lnTo>
                    <a:lnTo>
                      <a:pt x="695" y="2024"/>
                    </a:lnTo>
                    <a:lnTo>
                      <a:pt x="696" y="2024"/>
                    </a:lnTo>
                    <a:lnTo>
                      <a:pt x="707" y="2033"/>
                    </a:lnTo>
                    <a:lnTo>
                      <a:pt x="712" y="2040"/>
                    </a:lnTo>
                    <a:lnTo>
                      <a:pt x="713" y="2042"/>
                    </a:lnTo>
                    <a:lnTo>
                      <a:pt x="713" y="2046"/>
                    </a:lnTo>
                    <a:lnTo>
                      <a:pt x="715" y="2049"/>
                    </a:lnTo>
                    <a:lnTo>
                      <a:pt x="717" y="2049"/>
                    </a:lnTo>
                    <a:lnTo>
                      <a:pt x="720" y="2049"/>
                    </a:lnTo>
                    <a:lnTo>
                      <a:pt x="721" y="2040"/>
                    </a:lnTo>
                    <a:lnTo>
                      <a:pt x="730" y="2033"/>
                    </a:lnTo>
                    <a:lnTo>
                      <a:pt x="741" y="2028"/>
                    </a:lnTo>
                    <a:lnTo>
                      <a:pt x="742" y="2028"/>
                    </a:lnTo>
                    <a:lnTo>
                      <a:pt x="745" y="2029"/>
                    </a:lnTo>
                    <a:lnTo>
                      <a:pt x="746" y="2029"/>
                    </a:lnTo>
                    <a:lnTo>
                      <a:pt x="765" y="2040"/>
                    </a:lnTo>
                    <a:lnTo>
                      <a:pt x="766" y="2041"/>
                    </a:lnTo>
                    <a:lnTo>
                      <a:pt x="770" y="2050"/>
                    </a:lnTo>
                    <a:lnTo>
                      <a:pt x="770" y="2053"/>
                    </a:lnTo>
                    <a:lnTo>
                      <a:pt x="771" y="2056"/>
                    </a:lnTo>
                    <a:lnTo>
                      <a:pt x="776" y="2062"/>
                    </a:lnTo>
                    <a:lnTo>
                      <a:pt x="784" y="2063"/>
                    </a:lnTo>
                    <a:lnTo>
                      <a:pt x="785" y="2063"/>
                    </a:lnTo>
                    <a:lnTo>
                      <a:pt x="789" y="2067"/>
                    </a:lnTo>
                    <a:lnTo>
                      <a:pt x="791" y="2075"/>
                    </a:lnTo>
                    <a:lnTo>
                      <a:pt x="792" y="2078"/>
                    </a:lnTo>
                    <a:lnTo>
                      <a:pt x="799" y="2077"/>
                    </a:lnTo>
                    <a:lnTo>
                      <a:pt x="799" y="2071"/>
                    </a:lnTo>
                    <a:lnTo>
                      <a:pt x="795" y="2067"/>
                    </a:lnTo>
                    <a:lnTo>
                      <a:pt x="792" y="2063"/>
                    </a:lnTo>
                    <a:lnTo>
                      <a:pt x="792" y="2062"/>
                    </a:lnTo>
                    <a:lnTo>
                      <a:pt x="788" y="2058"/>
                    </a:lnTo>
                    <a:lnTo>
                      <a:pt x="782" y="2057"/>
                    </a:lnTo>
                    <a:lnTo>
                      <a:pt x="780" y="2054"/>
                    </a:lnTo>
                    <a:lnTo>
                      <a:pt x="779" y="2054"/>
                    </a:lnTo>
                    <a:lnTo>
                      <a:pt x="776" y="2050"/>
                    </a:lnTo>
                    <a:lnTo>
                      <a:pt x="776" y="2048"/>
                    </a:lnTo>
                    <a:lnTo>
                      <a:pt x="776" y="2040"/>
                    </a:lnTo>
                    <a:lnTo>
                      <a:pt x="776" y="2037"/>
                    </a:lnTo>
                    <a:lnTo>
                      <a:pt x="778" y="2036"/>
                    </a:lnTo>
                    <a:lnTo>
                      <a:pt x="778" y="2035"/>
                    </a:lnTo>
                    <a:lnTo>
                      <a:pt x="780" y="2035"/>
                    </a:lnTo>
                    <a:lnTo>
                      <a:pt x="782" y="2035"/>
                    </a:lnTo>
                    <a:lnTo>
                      <a:pt x="784" y="2036"/>
                    </a:lnTo>
                    <a:lnTo>
                      <a:pt x="787" y="2037"/>
                    </a:lnTo>
                    <a:lnTo>
                      <a:pt x="791" y="2039"/>
                    </a:lnTo>
                    <a:lnTo>
                      <a:pt x="792" y="2040"/>
                    </a:lnTo>
                    <a:lnTo>
                      <a:pt x="793" y="2040"/>
                    </a:lnTo>
                    <a:lnTo>
                      <a:pt x="795" y="2039"/>
                    </a:lnTo>
                    <a:lnTo>
                      <a:pt x="792" y="2035"/>
                    </a:lnTo>
                    <a:lnTo>
                      <a:pt x="784" y="2028"/>
                    </a:lnTo>
                    <a:lnTo>
                      <a:pt x="779" y="2028"/>
                    </a:lnTo>
                    <a:lnTo>
                      <a:pt x="778" y="2028"/>
                    </a:lnTo>
                    <a:lnTo>
                      <a:pt x="776" y="2028"/>
                    </a:lnTo>
                    <a:lnTo>
                      <a:pt x="775" y="2028"/>
                    </a:lnTo>
                    <a:lnTo>
                      <a:pt x="775" y="2029"/>
                    </a:lnTo>
                    <a:lnTo>
                      <a:pt x="772" y="2029"/>
                    </a:lnTo>
                    <a:lnTo>
                      <a:pt x="768" y="2029"/>
                    </a:lnTo>
                    <a:lnTo>
                      <a:pt x="766" y="2028"/>
                    </a:lnTo>
                    <a:lnTo>
                      <a:pt x="748" y="2019"/>
                    </a:lnTo>
                    <a:lnTo>
                      <a:pt x="745" y="2018"/>
                    </a:lnTo>
                    <a:lnTo>
                      <a:pt x="744" y="2016"/>
                    </a:lnTo>
                    <a:lnTo>
                      <a:pt x="742" y="2008"/>
                    </a:lnTo>
                    <a:lnTo>
                      <a:pt x="742" y="2006"/>
                    </a:lnTo>
                    <a:lnTo>
                      <a:pt x="744" y="2002"/>
                    </a:lnTo>
                    <a:lnTo>
                      <a:pt x="746" y="1998"/>
                    </a:lnTo>
                    <a:lnTo>
                      <a:pt x="751" y="1998"/>
                    </a:lnTo>
                    <a:lnTo>
                      <a:pt x="754" y="1998"/>
                    </a:lnTo>
                    <a:lnTo>
                      <a:pt x="755" y="2001"/>
                    </a:lnTo>
                    <a:lnTo>
                      <a:pt x="759" y="2005"/>
                    </a:lnTo>
                    <a:lnTo>
                      <a:pt x="761" y="2001"/>
                    </a:lnTo>
                    <a:lnTo>
                      <a:pt x="762" y="1998"/>
                    </a:lnTo>
                    <a:lnTo>
                      <a:pt x="768" y="1998"/>
                    </a:lnTo>
                    <a:lnTo>
                      <a:pt x="782" y="1998"/>
                    </a:lnTo>
                    <a:lnTo>
                      <a:pt x="782" y="2001"/>
                    </a:lnTo>
                    <a:lnTo>
                      <a:pt x="783" y="2003"/>
                    </a:lnTo>
                    <a:lnTo>
                      <a:pt x="792" y="2007"/>
                    </a:lnTo>
                    <a:lnTo>
                      <a:pt x="804" y="2012"/>
                    </a:lnTo>
                    <a:lnTo>
                      <a:pt x="805" y="2012"/>
                    </a:lnTo>
                    <a:lnTo>
                      <a:pt x="808" y="2012"/>
                    </a:lnTo>
                    <a:lnTo>
                      <a:pt x="817" y="2011"/>
                    </a:lnTo>
                    <a:lnTo>
                      <a:pt x="833" y="2019"/>
                    </a:lnTo>
                    <a:lnTo>
                      <a:pt x="839" y="2023"/>
                    </a:lnTo>
                    <a:lnTo>
                      <a:pt x="843" y="2002"/>
                    </a:lnTo>
                    <a:lnTo>
                      <a:pt x="843" y="1998"/>
                    </a:lnTo>
                    <a:lnTo>
                      <a:pt x="843" y="1997"/>
                    </a:lnTo>
                    <a:lnTo>
                      <a:pt x="843" y="1990"/>
                    </a:lnTo>
                    <a:lnTo>
                      <a:pt x="842" y="1989"/>
                    </a:lnTo>
                    <a:lnTo>
                      <a:pt x="840" y="1988"/>
                    </a:lnTo>
                    <a:lnTo>
                      <a:pt x="833" y="1993"/>
                    </a:lnTo>
                    <a:lnTo>
                      <a:pt x="830" y="1998"/>
                    </a:lnTo>
                    <a:lnTo>
                      <a:pt x="822" y="1998"/>
                    </a:lnTo>
                    <a:lnTo>
                      <a:pt x="821" y="1997"/>
                    </a:lnTo>
                    <a:lnTo>
                      <a:pt x="821" y="1994"/>
                    </a:lnTo>
                    <a:lnTo>
                      <a:pt x="821" y="1993"/>
                    </a:lnTo>
                    <a:lnTo>
                      <a:pt x="820" y="1993"/>
                    </a:lnTo>
                    <a:lnTo>
                      <a:pt x="818" y="1994"/>
                    </a:lnTo>
                    <a:lnTo>
                      <a:pt x="817" y="1995"/>
                    </a:lnTo>
                    <a:lnTo>
                      <a:pt x="816" y="1998"/>
                    </a:lnTo>
                    <a:lnTo>
                      <a:pt x="810" y="1998"/>
                    </a:lnTo>
                    <a:lnTo>
                      <a:pt x="810" y="1997"/>
                    </a:lnTo>
                    <a:lnTo>
                      <a:pt x="806" y="1990"/>
                    </a:lnTo>
                    <a:lnTo>
                      <a:pt x="804" y="1988"/>
                    </a:lnTo>
                    <a:lnTo>
                      <a:pt x="801" y="1985"/>
                    </a:lnTo>
                    <a:lnTo>
                      <a:pt x="802" y="1981"/>
                    </a:lnTo>
                    <a:lnTo>
                      <a:pt x="812" y="1981"/>
                    </a:lnTo>
                    <a:lnTo>
                      <a:pt x="818" y="1981"/>
                    </a:lnTo>
                    <a:lnTo>
                      <a:pt x="820" y="1977"/>
                    </a:lnTo>
                    <a:lnTo>
                      <a:pt x="821" y="1976"/>
                    </a:lnTo>
                    <a:lnTo>
                      <a:pt x="820" y="1965"/>
                    </a:lnTo>
                    <a:lnTo>
                      <a:pt x="814" y="1953"/>
                    </a:lnTo>
                    <a:lnTo>
                      <a:pt x="813" y="1951"/>
                    </a:lnTo>
                    <a:lnTo>
                      <a:pt x="812" y="1948"/>
                    </a:lnTo>
                    <a:lnTo>
                      <a:pt x="808" y="1946"/>
                    </a:lnTo>
                    <a:lnTo>
                      <a:pt x="806" y="1946"/>
                    </a:lnTo>
                    <a:lnTo>
                      <a:pt x="804" y="1944"/>
                    </a:lnTo>
                    <a:lnTo>
                      <a:pt x="802" y="1946"/>
                    </a:lnTo>
                    <a:lnTo>
                      <a:pt x="800" y="1944"/>
                    </a:lnTo>
                    <a:lnTo>
                      <a:pt x="795" y="1942"/>
                    </a:lnTo>
                    <a:lnTo>
                      <a:pt x="795" y="1939"/>
                    </a:lnTo>
                    <a:lnTo>
                      <a:pt x="796" y="1934"/>
                    </a:lnTo>
                    <a:lnTo>
                      <a:pt x="800" y="1931"/>
                    </a:lnTo>
                    <a:lnTo>
                      <a:pt x="810" y="1922"/>
                    </a:lnTo>
                    <a:lnTo>
                      <a:pt x="812" y="1922"/>
                    </a:lnTo>
                    <a:lnTo>
                      <a:pt x="814" y="1923"/>
                    </a:lnTo>
                    <a:lnTo>
                      <a:pt x="816" y="1923"/>
                    </a:lnTo>
                    <a:lnTo>
                      <a:pt x="816" y="1925"/>
                    </a:lnTo>
                    <a:lnTo>
                      <a:pt x="816" y="1926"/>
                    </a:lnTo>
                    <a:lnTo>
                      <a:pt x="817" y="1929"/>
                    </a:lnTo>
                    <a:lnTo>
                      <a:pt x="818" y="1931"/>
                    </a:lnTo>
                    <a:lnTo>
                      <a:pt x="820" y="1933"/>
                    </a:lnTo>
                    <a:lnTo>
                      <a:pt x="821" y="1933"/>
                    </a:lnTo>
                    <a:lnTo>
                      <a:pt x="823" y="1931"/>
                    </a:lnTo>
                    <a:lnTo>
                      <a:pt x="821" y="1921"/>
                    </a:lnTo>
                    <a:lnTo>
                      <a:pt x="818" y="1918"/>
                    </a:lnTo>
                    <a:lnTo>
                      <a:pt x="816" y="1917"/>
                    </a:lnTo>
                    <a:lnTo>
                      <a:pt x="814" y="1916"/>
                    </a:lnTo>
                    <a:lnTo>
                      <a:pt x="814" y="1913"/>
                    </a:lnTo>
                    <a:lnTo>
                      <a:pt x="814" y="1912"/>
                    </a:lnTo>
                    <a:lnTo>
                      <a:pt x="817" y="1905"/>
                    </a:lnTo>
                    <a:lnTo>
                      <a:pt x="820" y="1904"/>
                    </a:lnTo>
                    <a:lnTo>
                      <a:pt x="821" y="1904"/>
                    </a:lnTo>
                    <a:lnTo>
                      <a:pt x="822" y="1904"/>
                    </a:lnTo>
                    <a:close/>
                    <a:moveTo>
                      <a:pt x="588" y="2124"/>
                    </a:moveTo>
                    <a:lnTo>
                      <a:pt x="586" y="2122"/>
                    </a:lnTo>
                    <a:lnTo>
                      <a:pt x="585" y="2124"/>
                    </a:lnTo>
                    <a:lnTo>
                      <a:pt x="583" y="2128"/>
                    </a:lnTo>
                    <a:lnTo>
                      <a:pt x="583" y="2129"/>
                    </a:lnTo>
                    <a:lnTo>
                      <a:pt x="586" y="2137"/>
                    </a:lnTo>
                    <a:lnTo>
                      <a:pt x="586" y="2138"/>
                    </a:lnTo>
                    <a:lnTo>
                      <a:pt x="585" y="2155"/>
                    </a:lnTo>
                    <a:lnTo>
                      <a:pt x="584" y="2155"/>
                    </a:lnTo>
                    <a:lnTo>
                      <a:pt x="583" y="2152"/>
                    </a:lnTo>
                    <a:lnTo>
                      <a:pt x="577" y="2142"/>
                    </a:lnTo>
                    <a:lnTo>
                      <a:pt x="575" y="2138"/>
                    </a:lnTo>
                    <a:lnTo>
                      <a:pt x="575" y="2139"/>
                    </a:lnTo>
                    <a:lnTo>
                      <a:pt x="573" y="2141"/>
                    </a:lnTo>
                    <a:lnTo>
                      <a:pt x="572" y="2143"/>
                    </a:lnTo>
                    <a:lnTo>
                      <a:pt x="572" y="2146"/>
                    </a:lnTo>
                    <a:lnTo>
                      <a:pt x="572" y="2150"/>
                    </a:lnTo>
                    <a:lnTo>
                      <a:pt x="577" y="2171"/>
                    </a:lnTo>
                    <a:lnTo>
                      <a:pt x="579" y="2172"/>
                    </a:lnTo>
                    <a:lnTo>
                      <a:pt x="580" y="2173"/>
                    </a:lnTo>
                    <a:lnTo>
                      <a:pt x="583" y="2175"/>
                    </a:lnTo>
                    <a:lnTo>
                      <a:pt x="590" y="2176"/>
                    </a:lnTo>
                    <a:lnTo>
                      <a:pt x="592" y="2173"/>
                    </a:lnTo>
                    <a:lnTo>
                      <a:pt x="592" y="2172"/>
                    </a:lnTo>
                    <a:lnTo>
                      <a:pt x="590" y="2160"/>
                    </a:lnTo>
                    <a:lnTo>
                      <a:pt x="594" y="2160"/>
                    </a:lnTo>
                    <a:lnTo>
                      <a:pt x="596" y="2160"/>
                    </a:lnTo>
                    <a:lnTo>
                      <a:pt x="597" y="2162"/>
                    </a:lnTo>
                    <a:lnTo>
                      <a:pt x="597" y="2169"/>
                    </a:lnTo>
                    <a:lnTo>
                      <a:pt x="597" y="2173"/>
                    </a:lnTo>
                    <a:lnTo>
                      <a:pt x="598" y="2177"/>
                    </a:lnTo>
                    <a:lnTo>
                      <a:pt x="600" y="2177"/>
                    </a:lnTo>
                    <a:lnTo>
                      <a:pt x="602" y="2177"/>
                    </a:lnTo>
                    <a:lnTo>
                      <a:pt x="604" y="2177"/>
                    </a:lnTo>
                    <a:lnTo>
                      <a:pt x="604" y="2176"/>
                    </a:lnTo>
                    <a:lnTo>
                      <a:pt x="605" y="2168"/>
                    </a:lnTo>
                    <a:lnTo>
                      <a:pt x="605" y="2167"/>
                    </a:lnTo>
                    <a:lnTo>
                      <a:pt x="605" y="2163"/>
                    </a:lnTo>
                    <a:lnTo>
                      <a:pt x="605" y="2162"/>
                    </a:lnTo>
                    <a:lnTo>
                      <a:pt x="602" y="2156"/>
                    </a:lnTo>
                    <a:lnTo>
                      <a:pt x="602" y="2138"/>
                    </a:lnTo>
                    <a:lnTo>
                      <a:pt x="602" y="2137"/>
                    </a:lnTo>
                    <a:lnTo>
                      <a:pt x="601" y="2130"/>
                    </a:lnTo>
                    <a:lnTo>
                      <a:pt x="601" y="2129"/>
                    </a:lnTo>
                    <a:lnTo>
                      <a:pt x="597" y="2128"/>
                    </a:lnTo>
                    <a:lnTo>
                      <a:pt x="588" y="2124"/>
                    </a:lnTo>
                    <a:close/>
                    <a:moveTo>
                      <a:pt x="617" y="2177"/>
                    </a:moveTo>
                    <a:lnTo>
                      <a:pt x="618" y="2177"/>
                    </a:lnTo>
                    <a:lnTo>
                      <a:pt x="619" y="2176"/>
                    </a:lnTo>
                    <a:lnTo>
                      <a:pt x="621" y="2173"/>
                    </a:lnTo>
                    <a:lnTo>
                      <a:pt x="622" y="2171"/>
                    </a:lnTo>
                    <a:lnTo>
                      <a:pt x="621" y="2169"/>
                    </a:lnTo>
                    <a:lnTo>
                      <a:pt x="619" y="2167"/>
                    </a:lnTo>
                    <a:lnTo>
                      <a:pt x="618" y="2166"/>
                    </a:lnTo>
                    <a:lnTo>
                      <a:pt x="618" y="2164"/>
                    </a:lnTo>
                    <a:lnTo>
                      <a:pt x="615" y="2158"/>
                    </a:lnTo>
                    <a:lnTo>
                      <a:pt x="615" y="2156"/>
                    </a:lnTo>
                    <a:lnTo>
                      <a:pt x="617" y="2156"/>
                    </a:lnTo>
                    <a:lnTo>
                      <a:pt x="618" y="2155"/>
                    </a:lnTo>
                    <a:lnTo>
                      <a:pt x="619" y="2154"/>
                    </a:lnTo>
                    <a:lnTo>
                      <a:pt x="611" y="2147"/>
                    </a:lnTo>
                    <a:lnTo>
                      <a:pt x="606" y="2143"/>
                    </a:lnTo>
                    <a:lnTo>
                      <a:pt x="605" y="2145"/>
                    </a:lnTo>
                    <a:lnTo>
                      <a:pt x="604" y="2146"/>
                    </a:lnTo>
                    <a:lnTo>
                      <a:pt x="602" y="2149"/>
                    </a:lnTo>
                    <a:lnTo>
                      <a:pt x="602" y="2151"/>
                    </a:lnTo>
                    <a:lnTo>
                      <a:pt x="602" y="2152"/>
                    </a:lnTo>
                    <a:lnTo>
                      <a:pt x="604" y="2154"/>
                    </a:lnTo>
                    <a:lnTo>
                      <a:pt x="613" y="2175"/>
                    </a:lnTo>
                    <a:lnTo>
                      <a:pt x="614" y="2176"/>
                    </a:lnTo>
                    <a:lnTo>
                      <a:pt x="617" y="2177"/>
                    </a:lnTo>
                    <a:close/>
                    <a:moveTo>
                      <a:pt x="631" y="2177"/>
                    </a:moveTo>
                    <a:lnTo>
                      <a:pt x="626" y="2185"/>
                    </a:lnTo>
                    <a:lnTo>
                      <a:pt x="627" y="2188"/>
                    </a:lnTo>
                    <a:lnTo>
                      <a:pt x="630" y="2192"/>
                    </a:lnTo>
                    <a:lnTo>
                      <a:pt x="632" y="2193"/>
                    </a:lnTo>
                    <a:lnTo>
                      <a:pt x="641" y="2188"/>
                    </a:lnTo>
                    <a:lnTo>
                      <a:pt x="643" y="2186"/>
                    </a:lnTo>
                    <a:lnTo>
                      <a:pt x="643" y="2185"/>
                    </a:lnTo>
                    <a:lnTo>
                      <a:pt x="643" y="2184"/>
                    </a:lnTo>
                    <a:lnTo>
                      <a:pt x="641" y="2183"/>
                    </a:lnTo>
                    <a:lnTo>
                      <a:pt x="640" y="2179"/>
                    </a:lnTo>
                    <a:lnTo>
                      <a:pt x="640" y="2177"/>
                    </a:lnTo>
                    <a:lnTo>
                      <a:pt x="641" y="2175"/>
                    </a:lnTo>
                    <a:lnTo>
                      <a:pt x="643" y="2175"/>
                    </a:lnTo>
                    <a:lnTo>
                      <a:pt x="644" y="2173"/>
                    </a:lnTo>
                    <a:lnTo>
                      <a:pt x="644" y="2172"/>
                    </a:lnTo>
                    <a:lnTo>
                      <a:pt x="641" y="2167"/>
                    </a:lnTo>
                    <a:lnTo>
                      <a:pt x="640" y="2164"/>
                    </a:lnTo>
                    <a:lnTo>
                      <a:pt x="639" y="2164"/>
                    </a:lnTo>
                    <a:lnTo>
                      <a:pt x="635" y="2166"/>
                    </a:lnTo>
                    <a:lnTo>
                      <a:pt x="634" y="2166"/>
                    </a:lnTo>
                    <a:lnTo>
                      <a:pt x="631" y="2169"/>
                    </a:lnTo>
                    <a:lnTo>
                      <a:pt x="631" y="2171"/>
                    </a:lnTo>
                    <a:lnTo>
                      <a:pt x="630" y="2173"/>
                    </a:lnTo>
                    <a:lnTo>
                      <a:pt x="631" y="2177"/>
                    </a:lnTo>
                    <a:close/>
                    <a:moveTo>
                      <a:pt x="586" y="2180"/>
                    </a:moveTo>
                    <a:lnTo>
                      <a:pt x="581" y="2177"/>
                    </a:lnTo>
                    <a:lnTo>
                      <a:pt x="577" y="2177"/>
                    </a:lnTo>
                    <a:lnTo>
                      <a:pt x="575" y="2180"/>
                    </a:lnTo>
                    <a:lnTo>
                      <a:pt x="573" y="2189"/>
                    </a:lnTo>
                    <a:lnTo>
                      <a:pt x="577" y="2198"/>
                    </a:lnTo>
                    <a:lnTo>
                      <a:pt x="577" y="2200"/>
                    </a:lnTo>
                    <a:lnTo>
                      <a:pt x="579" y="2201"/>
                    </a:lnTo>
                    <a:lnTo>
                      <a:pt x="588" y="2196"/>
                    </a:lnTo>
                    <a:lnTo>
                      <a:pt x="590" y="2194"/>
                    </a:lnTo>
                    <a:lnTo>
                      <a:pt x="592" y="2194"/>
                    </a:lnTo>
                    <a:lnTo>
                      <a:pt x="592" y="2193"/>
                    </a:lnTo>
                    <a:lnTo>
                      <a:pt x="594" y="2189"/>
                    </a:lnTo>
                    <a:lnTo>
                      <a:pt x="596" y="2188"/>
                    </a:lnTo>
                    <a:lnTo>
                      <a:pt x="596" y="2185"/>
                    </a:lnTo>
                    <a:lnTo>
                      <a:pt x="594" y="2183"/>
                    </a:lnTo>
                    <a:lnTo>
                      <a:pt x="588" y="2183"/>
                    </a:lnTo>
                    <a:lnTo>
                      <a:pt x="586" y="2180"/>
                    </a:lnTo>
                    <a:close/>
                    <a:moveTo>
                      <a:pt x="598" y="2198"/>
                    </a:moveTo>
                    <a:lnTo>
                      <a:pt x="598" y="2204"/>
                    </a:lnTo>
                    <a:lnTo>
                      <a:pt x="601" y="2206"/>
                    </a:lnTo>
                    <a:lnTo>
                      <a:pt x="604" y="2210"/>
                    </a:lnTo>
                    <a:lnTo>
                      <a:pt x="604" y="2211"/>
                    </a:lnTo>
                    <a:lnTo>
                      <a:pt x="602" y="2213"/>
                    </a:lnTo>
                    <a:lnTo>
                      <a:pt x="600" y="2217"/>
                    </a:lnTo>
                    <a:lnTo>
                      <a:pt x="606" y="2219"/>
                    </a:lnTo>
                    <a:lnTo>
                      <a:pt x="617" y="2210"/>
                    </a:lnTo>
                    <a:lnTo>
                      <a:pt x="617" y="2206"/>
                    </a:lnTo>
                    <a:lnTo>
                      <a:pt x="617" y="2204"/>
                    </a:lnTo>
                    <a:lnTo>
                      <a:pt x="614" y="2198"/>
                    </a:lnTo>
                    <a:lnTo>
                      <a:pt x="609" y="2196"/>
                    </a:lnTo>
                    <a:lnTo>
                      <a:pt x="602" y="2194"/>
                    </a:lnTo>
                    <a:lnTo>
                      <a:pt x="600" y="2196"/>
                    </a:lnTo>
                    <a:lnTo>
                      <a:pt x="598" y="2196"/>
                    </a:lnTo>
                    <a:lnTo>
                      <a:pt x="598" y="2197"/>
                    </a:lnTo>
                    <a:lnTo>
                      <a:pt x="598" y="2198"/>
                    </a:lnTo>
                    <a:close/>
                    <a:moveTo>
                      <a:pt x="495" y="2221"/>
                    </a:moveTo>
                    <a:lnTo>
                      <a:pt x="507" y="2217"/>
                    </a:lnTo>
                    <a:lnTo>
                      <a:pt x="508" y="2217"/>
                    </a:lnTo>
                    <a:lnTo>
                      <a:pt x="512" y="2214"/>
                    </a:lnTo>
                    <a:lnTo>
                      <a:pt x="513" y="2211"/>
                    </a:lnTo>
                    <a:lnTo>
                      <a:pt x="514" y="2210"/>
                    </a:lnTo>
                    <a:lnTo>
                      <a:pt x="517" y="2207"/>
                    </a:lnTo>
                    <a:lnTo>
                      <a:pt x="521" y="2205"/>
                    </a:lnTo>
                    <a:lnTo>
                      <a:pt x="521" y="2209"/>
                    </a:lnTo>
                    <a:lnTo>
                      <a:pt x="521" y="2218"/>
                    </a:lnTo>
                    <a:lnTo>
                      <a:pt x="521" y="2219"/>
                    </a:lnTo>
                    <a:lnTo>
                      <a:pt x="530" y="2215"/>
                    </a:lnTo>
                    <a:lnTo>
                      <a:pt x="534" y="2215"/>
                    </a:lnTo>
                    <a:lnTo>
                      <a:pt x="535" y="2217"/>
                    </a:lnTo>
                    <a:lnTo>
                      <a:pt x="545" y="2218"/>
                    </a:lnTo>
                    <a:lnTo>
                      <a:pt x="558" y="2213"/>
                    </a:lnTo>
                    <a:lnTo>
                      <a:pt x="558" y="2211"/>
                    </a:lnTo>
                    <a:lnTo>
                      <a:pt x="556" y="2210"/>
                    </a:lnTo>
                    <a:lnTo>
                      <a:pt x="551" y="2210"/>
                    </a:lnTo>
                    <a:lnTo>
                      <a:pt x="539" y="2209"/>
                    </a:lnTo>
                    <a:lnTo>
                      <a:pt x="547" y="2201"/>
                    </a:lnTo>
                    <a:lnTo>
                      <a:pt x="555" y="2194"/>
                    </a:lnTo>
                    <a:lnTo>
                      <a:pt x="558" y="2194"/>
                    </a:lnTo>
                    <a:lnTo>
                      <a:pt x="559" y="2193"/>
                    </a:lnTo>
                    <a:lnTo>
                      <a:pt x="564" y="2186"/>
                    </a:lnTo>
                    <a:lnTo>
                      <a:pt x="571" y="2179"/>
                    </a:lnTo>
                    <a:lnTo>
                      <a:pt x="572" y="2176"/>
                    </a:lnTo>
                    <a:lnTo>
                      <a:pt x="573" y="2173"/>
                    </a:lnTo>
                    <a:lnTo>
                      <a:pt x="575" y="2167"/>
                    </a:lnTo>
                    <a:lnTo>
                      <a:pt x="573" y="2160"/>
                    </a:lnTo>
                    <a:lnTo>
                      <a:pt x="573" y="2159"/>
                    </a:lnTo>
                    <a:lnTo>
                      <a:pt x="572" y="2156"/>
                    </a:lnTo>
                    <a:lnTo>
                      <a:pt x="567" y="2150"/>
                    </a:lnTo>
                    <a:lnTo>
                      <a:pt x="566" y="2149"/>
                    </a:lnTo>
                    <a:lnTo>
                      <a:pt x="564" y="2147"/>
                    </a:lnTo>
                    <a:lnTo>
                      <a:pt x="562" y="2146"/>
                    </a:lnTo>
                    <a:lnTo>
                      <a:pt x="560" y="2146"/>
                    </a:lnTo>
                    <a:lnTo>
                      <a:pt x="552" y="2149"/>
                    </a:lnTo>
                    <a:lnTo>
                      <a:pt x="550" y="2149"/>
                    </a:lnTo>
                    <a:lnTo>
                      <a:pt x="546" y="2151"/>
                    </a:lnTo>
                    <a:lnTo>
                      <a:pt x="534" y="2158"/>
                    </a:lnTo>
                    <a:lnTo>
                      <a:pt x="535" y="2155"/>
                    </a:lnTo>
                    <a:lnTo>
                      <a:pt x="539" y="2150"/>
                    </a:lnTo>
                    <a:lnTo>
                      <a:pt x="545" y="2146"/>
                    </a:lnTo>
                    <a:lnTo>
                      <a:pt x="546" y="2146"/>
                    </a:lnTo>
                    <a:lnTo>
                      <a:pt x="546" y="2145"/>
                    </a:lnTo>
                    <a:lnTo>
                      <a:pt x="545" y="2141"/>
                    </a:lnTo>
                    <a:lnTo>
                      <a:pt x="541" y="2135"/>
                    </a:lnTo>
                    <a:lnTo>
                      <a:pt x="537" y="2135"/>
                    </a:lnTo>
                    <a:lnTo>
                      <a:pt x="534" y="2134"/>
                    </a:lnTo>
                    <a:lnTo>
                      <a:pt x="526" y="2134"/>
                    </a:lnTo>
                    <a:lnTo>
                      <a:pt x="525" y="2134"/>
                    </a:lnTo>
                    <a:lnTo>
                      <a:pt x="522" y="2134"/>
                    </a:lnTo>
                    <a:lnTo>
                      <a:pt x="521" y="2134"/>
                    </a:lnTo>
                    <a:lnTo>
                      <a:pt x="517" y="2134"/>
                    </a:lnTo>
                    <a:lnTo>
                      <a:pt x="507" y="2134"/>
                    </a:lnTo>
                    <a:lnTo>
                      <a:pt x="505" y="2133"/>
                    </a:lnTo>
                    <a:lnTo>
                      <a:pt x="500" y="2133"/>
                    </a:lnTo>
                    <a:lnTo>
                      <a:pt x="499" y="2133"/>
                    </a:lnTo>
                    <a:lnTo>
                      <a:pt x="496" y="2133"/>
                    </a:lnTo>
                    <a:lnTo>
                      <a:pt x="492" y="2139"/>
                    </a:lnTo>
                    <a:lnTo>
                      <a:pt x="488" y="2146"/>
                    </a:lnTo>
                    <a:lnTo>
                      <a:pt x="487" y="2147"/>
                    </a:lnTo>
                    <a:lnTo>
                      <a:pt x="488" y="2149"/>
                    </a:lnTo>
                    <a:lnTo>
                      <a:pt x="488" y="2150"/>
                    </a:lnTo>
                    <a:lnTo>
                      <a:pt x="491" y="2151"/>
                    </a:lnTo>
                    <a:lnTo>
                      <a:pt x="492" y="2156"/>
                    </a:lnTo>
                    <a:lnTo>
                      <a:pt x="484" y="2150"/>
                    </a:lnTo>
                    <a:lnTo>
                      <a:pt x="490" y="2138"/>
                    </a:lnTo>
                    <a:lnTo>
                      <a:pt x="492" y="2133"/>
                    </a:lnTo>
                    <a:lnTo>
                      <a:pt x="492" y="2132"/>
                    </a:lnTo>
                    <a:lnTo>
                      <a:pt x="490" y="2132"/>
                    </a:lnTo>
                    <a:lnTo>
                      <a:pt x="488" y="2130"/>
                    </a:lnTo>
                    <a:lnTo>
                      <a:pt x="487" y="2130"/>
                    </a:lnTo>
                    <a:lnTo>
                      <a:pt x="486" y="2132"/>
                    </a:lnTo>
                    <a:lnTo>
                      <a:pt x="482" y="2133"/>
                    </a:lnTo>
                    <a:lnTo>
                      <a:pt x="479" y="2133"/>
                    </a:lnTo>
                    <a:lnTo>
                      <a:pt x="477" y="2132"/>
                    </a:lnTo>
                    <a:lnTo>
                      <a:pt x="477" y="2130"/>
                    </a:lnTo>
                    <a:lnTo>
                      <a:pt x="480" y="2128"/>
                    </a:lnTo>
                    <a:lnTo>
                      <a:pt x="490" y="2126"/>
                    </a:lnTo>
                    <a:lnTo>
                      <a:pt x="491" y="2128"/>
                    </a:lnTo>
                    <a:lnTo>
                      <a:pt x="494" y="2128"/>
                    </a:lnTo>
                    <a:lnTo>
                      <a:pt x="495" y="2128"/>
                    </a:lnTo>
                    <a:lnTo>
                      <a:pt x="495" y="2126"/>
                    </a:lnTo>
                    <a:lnTo>
                      <a:pt x="495" y="2125"/>
                    </a:lnTo>
                    <a:lnTo>
                      <a:pt x="494" y="2121"/>
                    </a:lnTo>
                    <a:lnTo>
                      <a:pt x="487" y="2112"/>
                    </a:lnTo>
                    <a:lnTo>
                      <a:pt x="471" y="2103"/>
                    </a:lnTo>
                    <a:lnTo>
                      <a:pt x="467" y="2095"/>
                    </a:lnTo>
                    <a:lnTo>
                      <a:pt x="466" y="2092"/>
                    </a:lnTo>
                    <a:lnTo>
                      <a:pt x="458" y="2090"/>
                    </a:lnTo>
                    <a:lnTo>
                      <a:pt x="457" y="2091"/>
                    </a:lnTo>
                    <a:lnTo>
                      <a:pt x="457" y="2092"/>
                    </a:lnTo>
                    <a:lnTo>
                      <a:pt x="457" y="2095"/>
                    </a:lnTo>
                    <a:lnTo>
                      <a:pt x="458" y="2097"/>
                    </a:lnTo>
                    <a:lnTo>
                      <a:pt x="458" y="2099"/>
                    </a:lnTo>
                    <a:lnTo>
                      <a:pt x="456" y="2099"/>
                    </a:lnTo>
                    <a:lnTo>
                      <a:pt x="453" y="2090"/>
                    </a:lnTo>
                    <a:lnTo>
                      <a:pt x="450" y="2096"/>
                    </a:lnTo>
                    <a:lnTo>
                      <a:pt x="446" y="2104"/>
                    </a:lnTo>
                    <a:lnTo>
                      <a:pt x="446" y="2105"/>
                    </a:lnTo>
                    <a:lnTo>
                      <a:pt x="446" y="2111"/>
                    </a:lnTo>
                    <a:lnTo>
                      <a:pt x="452" y="2130"/>
                    </a:lnTo>
                    <a:lnTo>
                      <a:pt x="454" y="2133"/>
                    </a:lnTo>
                    <a:lnTo>
                      <a:pt x="463" y="2151"/>
                    </a:lnTo>
                    <a:lnTo>
                      <a:pt x="463" y="2155"/>
                    </a:lnTo>
                    <a:lnTo>
                      <a:pt x="462" y="2156"/>
                    </a:lnTo>
                    <a:lnTo>
                      <a:pt x="461" y="2158"/>
                    </a:lnTo>
                    <a:lnTo>
                      <a:pt x="461" y="2159"/>
                    </a:lnTo>
                    <a:lnTo>
                      <a:pt x="461" y="2162"/>
                    </a:lnTo>
                    <a:lnTo>
                      <a:pt x="461" y="2163"/>
                    </a:lnTo>
                    <a:lnTo>
                      <a:pt x="463" y="2179"/>
                    </a:lnTo>
                    <a:lnTo>
                      <a:pt x="466" y="2184"/>
                    </a:lnTo>
                    <a:lnTo>
                      <a:pt x="466" y="2185"/>
                    </a:lnTo>
                    <a:lnTo>
                      <a:pt x="467" y="2188"/>
                    </a:lnTo>
                    <a:lnTo>
                      <a:pt x="482" y="2205"/>
                    </a:lnTo>
                    <a:lnTo>
                      <a:pt x="483" y="2205"/>
                    </a:lnTo>
                    <a:lnTo>
                      <a:pt x="495" y="2196"/>
                    </a:lnTo>
                    <a:lnTo>
                      <a:pt x="496" y="2194"/>
                    </a:lnTo>
                    <a:lnTo>
                      <a:pt x="499" y="2192"/>
                    </a:lnTo>
                    <a:lnTo>
                      <a:pt x="500" y="2190"/>
                    </a:lnTo>
                    <a:lnTo>
                      <a:pt x="501" y="2185"/>
                    </a:lnTo>
                    <a:lnTo>
                      <a:pt x="503" y="2186"/>
                    </a:lnTo>
                    <a:lnTo>
                      <a:pt x="503" y="2188"/>
                    </a:lnTo>
                    <a:lnTo>
                      <a:pt x="499" y="2197"/>
                    </a:lnTo>
                    <a:lnTo>
                      <a:pt x="492" y="2201"/>
                    </a:lnTo>
                    <a:lnTo>
                      <a:pt x="491" y="2202"/>
                    </a:lnTo>
                    <a:lnTo>
                      <a:pt x="490" y="2202"/>
                    </a:lnTo>
                    <a:lnTo>
                      <a:pt x="488" y="2204"/>
                    </a:lnTo>
                    <a:lnTo>
                      <a:pt x="488" y="2205"/>
                    </a:lnTo>
                    <a:lnTo>
                      <a:pt x="487" y="2207"/>
                    </a:lnTo>
                    <a:lnTo>
                      <a:pt x="487" y="2211"/>
                    </a:lnTo>
                    <a:lnTo>
                      <a:pt x="488" y="2214"/>
                    </a:lnTo>
                    <a:lnTo>
                      <a:pt x="491" y="2219"/>
                    </a:lnTo>
                    <a:lnTo>
                      <a:pt x="495" y="2221"/>
                    </a:lnTo>
                    <a:close/>
                    <a:moveTo>
                      <a:pt x="474" y="2207"/>
                    </a:moveTo>
                    <a:lnTo>
                      <a:pt x="449" y="2186"/>
                    </a:lnTo>
                    <a:lnTo>
                      <a:pt x="439" y="2180"/>
                    </a:lnTo>
                    <a:lnTo>
                      <a:pt x="437" y="2179"/>
                    </a:lnTo>
                    <a:lnTo>
                      <a:pt x="436" y="2177"/>
                    </a:lnTo>
                    <a:lnTo>
                      <a:pt x="436" y="2175"/>
                    </a:lnTo>
                    <a:lnTo>
                      <a:pt x="435" y="2167"/>
                    </a:lnTo>
                    <a:lnTo>
                      <a:pt x="435" y="2162"/>
                    </a:lnTo>
                    <a:lnTo>
                      <a:pt x="435" y="2160"/>
                    </a:lnTo>
                    <a:lnTo>
                      <a:pt x="435" y="2159"/>
                    </a:lnTo>
                    <a:lnTo>
                      <a:pt x="435" y="2156"/>
                    </a:lnTo>
                    <a:lnTo>
                      <a:pt x="433" y="2156"/>
                    </a:lnTo>
                    <a:lnTo>
                      <a:pt x="423" y="2151"/>
                    </a:lnTo>
                    <a:lnTo>
                      <a:pt x="414" y="2150"/>
                    </a:lnTo>
                    <a:lnTo>
                      <a:pt x="412" y="2150"/>
                    </a:lnTo>
                    <a:lnTo>
                      <a:pt x="408" y="2156"/>
                    </a:lnTo>
                    <a:lnTo>
                      <a:pt x="405" y="2163"/>
                    </a:lnTo>
                    <a:lnTo>
                      <a:pt x="402" y="2163"/>
                    </a:lnTo>
                    <a:lnTo>
                      <a:pt x="405" y="2158"/>
                    </a:lnTo>
                    <a:lnTo>
                      <a:pt x="406" y="2155"/>
                    </a:lnTo>
                    <a:lnTo>
                      <a:pt x="408" y="2152"/>
                    </a:lnTo>
                    <a:lnTo>
                      <a:pt x="410" y="2150"/>
                    </a:lnTo>
                    <a:lnTo>
                      <a:pt x="411" y="2147"/>
                    </a:lnTo>
                    <a:lnTo>
                      <a:pt x="410" y="2146"/>
                    </a:lnTo>
                    <a:lnTo>
                      <a:pt x="407" y="2145"/>
                    </a:lnTo>
                    <a:lnTo>
                      <a:pt x="407" y="2142"/>
                    </a:lnTo>
                    <a:lnTo>
                      <a:pt x="406" y="2137"/>
                    </a:lnTo>
                    <a:lnTo>
                      <a:pt x="403" y="2134"/>
                    </a:lnTo>
                    <a:lnTo>
                      <a:pt x="402" y="2134"/>
                    </a:lnTo>
                    <a:lnTo>
                      <a:pt x="402" y="2135"/>
                    </a:lnTo>
                    <a:lnTo>
                      <a:pt x="401" y="2137"/>
                    </a:lnTo>
                    <a:lnTo>
                      <a:pt x="401" y="2138"/>
                    </a:lnTo>
                    <a:lnTo>
                      <a:pt x="402" y="2139"/>
                    </a:lnTo>
                    <a:lnTo>
                      <a:pt x="403" y="2139"/>
                    </a:lnTo>
                    <a:lnTo>
                      <a:pt x="403" y="2141"/>
                    </a:lnTo>
                    <a:lnTo>
                      <a:pt x="401" y="2142"/>
                    </a:lnTo>
                    <a:lnTo>
                      <a:pt x="398" y="2142"/>
                    </a:lnTo>
                    <a:lnTo>
                      <a:pt x="394" y="2134"/>
                    </a:lnTo>
                    <a:lnTo>
                      <a:pt x="393" y="2135"/>
                    </a:lnTo>
                    <a:lnTo>
                      <a:pt x="390" y="2139"/>
                    </a:lnTo>
                    <a:lnTo>
                      <a:pt x="389" y="2141"/>
                    </a:lnTo>
                    <a:lnTo>
                      <a:pt x="389" y="2142"/>
                    </a:lnTo>
                    <a:lnTo>
                      <a:pt x="390" y="2158"/>
                    </a:lnTo>
                    <a:lnTo>
                      <a:pt x="391" y="2163"/>
                    </a:lnTo>
                    <a:lnTo>
                      <a:pt x="391" y="2164"/>
                    </a:lnTo>
                    <a:lnTo>
                      <a:pt x="393" y="2167"/>
                    </a:lnTo>
                    <a:lnTo>
                      <a:pt x="393" y="2168"/>
                    </a:lnTo>
                    <a:lnTo>
                      <a:pt x="395" y="2169"/>
                    </a:lnTo>
                    <a:lnTo>
                      <a:pt x="412" y="2186"/>
                    </a:lnTo>
                    <a:lnTo>
                      <a:pt x="414" y="2186"/>
                    </a:lnTo>
                    <a:lnTo>
                      <a:pt x="418" y="2186"/>
                    </a:lnTo>
                    <a:lnTo>
                      <a:pt x="420" y="2188"/>
                    </a:lnTo>
                    <a:lnTo>
                      <a:pt x="425" y="2189"/>
                    </a:lnTo>
                    <a:lnTo>
                      <a:pt x="436" y="2194"/>
                    </a:lnTo>
                    <a:lnTo>
                      <a:pt x="437" y="2194"/>
                    </a:lnTo>
                    <a:lnTo>
                      <a:pt x="440" y="2200"/>
                    </a:lnTo>
                    <a:lnTo>
                      <a:pt x="446" y="2205"/>
                    </a:lnTo>
                    <a:lnTo>
                      <a:pt x="466" y="2222"/>
                    </a:lnTo>
                    <a:lnTo>
                      <a:pt x="469" y="2223"/>
                    </a:lnTo>
                    <a:lnTo>
                      <a:pt x="474" y="2223"/>
                    </a:lnTo>
                    <a:lnTo>
                      <a:pt x="478" y="2222"/>
                    </a:lnTo>
                    <a:lnTo>
                      <a:pt x="477" y="2218"/>
                    </a:lnTo>
                    <a:lnTo>
                      <a:pt x="475" y="2210"/>
                    </a:lnTo>
                    <a:lnTo>
                      <a:pt x="474" y="2207"/>
                    </a:lnTo>
                    <a:close/>
                    <a:moveTo>
                      <a:pt x="563" y="2222"/>
                    </a:moveTo>
                    <a:lnTo>
                      <a:pt x="555" y="2223"/>
                    </a:lnTo>
                    <a:lnTo>
                      <a:pt x="539" y="2230"/>
                    </a:lnTo>
                    <a:lnTo>
                      <a:pt x="537" y="2231"/>
                    </a:lnTo>
                    <a:lnTo>
                      <a:pt x="535" y="2231"/>
                    </a:lnTo>
                    <a:lnTo>
                      <a:pt x="535" y="2232"/>
                    </a:lnTo>
                    <a:lnTo>
                      <a:pt x="533" y="2235"/>
                    </a:lnTo>
                    <a:lnTo>
                      <a:pt x="528" y="2240"/>
                    </a:lnTo>
                    <a:lnTo>
                      <a:pt x="521" y="2245"/>
                    </a:lnTo>
                    <a:lnTo>
                      <a:pt x="521" y="2255"/>
                    </a:lnTo>
                    <a:lnTo>
                      <a:pt x="526" y="2262"/>
                    </a:lnTo>
                    <a:lnTo>
                      <a:pt x="528" y="2262"/>
                    </a:lnTo>
                    <a:lnTo>
                      <a:pt x="538" y="2261"/>
                    </a:lnTo>
                    <a:lnTo>
                      <a:pt x="546" y="2258"/>
                    </a:lnTo>
                    <a:lnTo>
                      <a:pt x="547" y="2257"/>
                    </a:lnTo>
                    <a:lnTo>
                      <a:pt x="554" y="2253"/>
                    </a:lnTo>
                    <a:lnTo>
                      <a:pt x="559" y="2249"/>
                    </a:lnTo>
                    <a:lnTo>
                      <a:pt x="571" y="2241"/>
                    </a:lnTo>
                    <a:lnTo>
                      <a:pt x="572" y="2243"/>
                    </a:lnTo>
                    <a:lnTo>
                      <a:pt x="576" y="2243"/>
                    </a:lnTo>
                    <a:lnTo>
                      <a:pt x="583" y="2244"/>
                    </a:lnTo>
                    <a:lnTo>
                      <a:pt x="584" y="2243"/>
                    </a:lnTo>
                    <a:lnTo>
                      <a:pt x="586" y="2240"/>
                    </a:lnTo>
                    <a:lnTo>
                      <a:pt x="588" y="2240"/>
                    </a:lnTo>
                    <a:lnTo>
                      <a:pt x="586" y="2239"/>
                    </a:lnTo>
                    <a:lnTo>
                      <a:pt x="586" y="2238"/>
                    </a:lnTo>
                    <a:lnTo>
                      <a:pt x="581" y="2234"/>
                    </a:lnTo>
                    <a:lnTo>
                      <a:pt x="576" y="2230"/>
                    </a:lnTo>
                    <a:lnTo>
                      <a:pt x="571" y="2223"/>
                    </a:lnTo>
                    <a:lnTo>
                      <a:pt x="567" y="2221"/>
                    </a:lnTo>
                    <a:lnTo>
                      <a:pt x="566" y="2221"/>
                    </a:lnTo>
                    <a:lnTo>
                      <a:pt x="563" y="2222"/>
                    </a:lnTo>
                    <a:close/>
                    <a:moveTo>
                      <a:pt x="568" y="2252"/>
                    </a:moveTo>
                    <a:lnTo>
                      <a:pt x="567" y="2255"/>
                    </a:lnTo>
                    <a:lnTo>
                      <a:pt x="566" y="2255"/>
                    </a:lnTo>
                    <a:lnTo>
                      <a:pt x="562" y="2255"/>
                    </a:lnTo>
                    <a:lnTo>
                      <a:pt x="559" y="2255"/>
                    </a:lnTo>
                    <a:lnTo>
                      <a:pt x="556" y="2255"/>
                    </a:lnTo>
                    <a:lnTo>
                      <a:pt x="555" y="2255"/>
                    </a:lnTo>
                    <a:lnTo>
                      <a:pt x="554" y="2255"/>
                    </a:lnTo>
                    <a:lnTo>
                      <a:pt x="541" y="2276"/>
                    </a:lnTo>
                    <a:lnTo>
                      <a:pt x="534" y="2281"/>
                    </a:lnTo>
                    <a:lnTo>
                      <a:pt x="534" y="2282"/>
                    </a:lnTo>
                    <a:lnTo>
                      <a:pt x="534" y="2283"/>
                    </a:lnTo>
                    <a:lnTo>
                      <a:pt x="535" y="2283"/>
                    </a:lnTo>
                    <a:lnTo>
                      <a:pt x="546" y="2285"/>
                    </a:lnTo>
                    <a:lnTo>
                      <a:pt x="547" y="2287"/>
                    </a:lnTo>
                    <a:lnTo>
                      <a:pt x="550" y="2287"/>
                    </a:lnTo>
                    <a:lnTo>
                      <a:pt x="554" y="2293"/>
                    </a:lnTo>
                    <a:lnTo>
                      <a:pt x="556" y="2295"/>
                    </a:lnTo>
                    <a:lnTo>
                      <a:pt x="558" y="2299"/>
                    </a:lnTo>
                    <a:lnTo>
                      <a:pt x="560" y="2302"/>
                    </a:lnTo>
                    <a:lnTo>
                      <a:pt x="583" y="2313"/>
                    </a:lnTo>
                    <a:lnTo>
                      <a:pt x="594" y="2315"/>
                    </a:lnTo>
                    <a:lnTo>
                      <a:pt x="597" y="2315"/>
                    </a:lnTo>
                    <a:lnTo>
                      <a:pt x="610" y="2303"/>
                    </a:lnTo>
                    <a:lnTo>
                      <a:pt x="610" y="2300"/>
                    </a:lnTo>
                    <a:lnTo>
                      <a:pt x="609" y="2291"/>
                    </a:lnTo>
                    <a:lnTo>
                      <a:pt x="607" y="2283"/>
                    </a:lnTo>
                    <a:lnTo>
                      <a:pt x="605" y="2276"/>
                    </a:lnTo>
                    <a:lnTo>
                      <a:pt x="604" y="2273"/>
                    </a:lnTo>
                    <a:lnTo>
                      <a:pt x="601" y="2272"/>
                    </a:lnTo>
                    <a:lnTo>
                      <a:pt x="600" y="2272"/>
                    </a:lnTo>
                    <a:lnTo>
                      <a:pt x="598" y="2272"/>
                    </a:lnTo>
                    <a:lnTo>
                      <a:pt x="594" y="2273"/>
                    </a:lnTo>
                    <a:lnTo>
                      <a:pt x="593" y="2273"/>
                    </a:lnTo>
                    <a:lnTo>
                      <a:pt x="589" y="2274"/>
                    </a:lnTo>
                    <a:lnTo>
                      <a:pt x="589" y="2276"/>
                    </a:lnTo>
                    <a:lnTo>
                      <a:pt x="586" y="2279"/>
                    </a:lnTo>
                    <a:lnTo>
                      <a:pt x="584" y="2281"/>
                    </a:lnTo>
                    <a:lnTo>
                      <a:pt x="575" y="2283"/>
                    </a:lnTo>
                    <a:lnTo>
                      <a:pt x="576" y="2279"/>
                    </a:lnTo>
                    <a:lnTo>
                      <a:pt x="580" y="2278"/>
                    </a:lnTo>
                    <a:lnTo>
                      <a:pt x="590" y="2269"/>
                    </a:lnTo>
                    <a:lnTo>
                      <a:pt x="590" y="2268"/>
                    </a:lnTo>
                    <a:lnTo>
                      <a:pt x="592" y="2268"/>
                    </a:lnTo>
                    <a:lnTo>
                      <a:pt x="592" y="2264"/>
                    </a:lnTo>
                    <a:lnTo>
                      <a:pt x="592" y="2262"/>
                    </a:lnTo>
                    <a:lnTo>
                      <a:pt x="590" y="2261"/>
                    </a:lnTo>
                    <a:lnTo>
                      <a:pt x="577" y="2262"/>
                    </a:lnTo>
                    <a:lnTo>
                      <a:pt x="573" y="2264"/>
                    </a:lnTo>
                    <a:lnTo>
                      <a:pt x="568" y="2266"/>
                    </a:lnTo>
                    <a:lnTo>
                      <a:pt x="566" y="2260"/>
                    </a:lnTo>
                    <a:lnTo>
                      <a:pt x="567" y="2260"/>
                    </a:lnTo>
                    <a:lnTo>
                      <a:pt x="568" y="2258"/>
                    </a:lnTo>
                    <a:lnTo>
                      <a:pt x="575" y="2258"/>
                    </a:lnTo>
                    <a:lnTo>
                      <a:pt x="579" y="2258"/>
                    </a:lnTo>
                    <a:lnTo>
                      <a:pt x="583" y="2258"/>
                    </a:lnTo>
                    <a:lnTo>
                      <a:pt x="584" y="2258"/>
                    </a:lnTo>
                    <a:lnTo>
                      <a:pt x="586" y="2257"/>
                    </a:lnTo>
                    <a:lnTo>
                      <a:pt x="586" y="2256"/>
                    </a:lnTo>
                    <a:lnTo>
                      <a:pt x="586" y="2255"/>
                    </a:lnTo>
                    <a:lnTo>
                      <a:pt x="584" y="2253"/>
                    </a:lnTo>
                    <a:lnTo>
                      <a:pt x="568" y="2252"/>
                    </a:lnTo>
                    <a:close/>
                    <a:moveTo>
                      <a:pt x="623" y="2264"/>
                    </a:moveTo>
                    <a:lnTo>
                      <a:pt x="619" y="2277"/>
                    </a:lnTo>
                    <a:lnTo>
                      <a:pt x="619" y="2279"/>
                    </a:lnTo>
                    <a:lnTo>
                      <a:pt x="626" y="2291"/>
                    </a:lnTo>
                    <a:lnTo>
                      <a:pt x="627" y="2295"/>
                    </a:lnTo>
                    <a:lnTo>
                      <a:pt x="628" y="2298"/>
                    </a:lnTo>
                    <a:lnTo>
                      <a:pt x="631" y="2299"/>
                    </a:lnTo>
                    <a:lnTo>
                      <a:pt x="636" y="2300"/>
                    </a:lnTo>
                    <a:lnTo>
                      <a:pt x="638" y="2300"/>
                    </a:lnTo>
                    <a:lnTo>
                      <a:pt x="639" y="2299"/>
                    </a:lnTo>
                    <a:lnTo>
                      <a:pt x="640" y="2294"/>
                    </a:lnTo>
                    <a:lnTo>
                      <a:pt x="640" y="2290"/>
                    </a:lnTo>
                    <a:lnTo>
                      <a:pt x="640" y="2289"/>
                    </a:lnTo>
                    <a:lnTo>
                      <a:pt x="640" y="2287"/>
                    </a:lnTo>
                    <a:lnTo>
                      <a:pt x="636" y="2282"/>
                    </a:lnTo>
                    <a:lnTo>
                      <a:pt x="634" y="2277"/>
                    </a:lnTo>
                    <a:lnTo>
                      <a:pt x="631" y="2273"/>
                    </a:lnTo>
                    <a:lnTo>
                      <a:pt x="624" y="2262"/>
                    </a:lnTo>
                    <a:lnTo>
                      <a:pt x="623" y="2262"/>
                    </a:lnTo>
                    <a:lnTo>
                      <a:pt x="623" y="2264"/>
                    </a:lnTo>
                    <a:close/>
                    <a:moveTo>
                      <a:pt x="661" y="2290"/>
                    </a:moveTo>
                    <a:lnTo>
                      <a:pt x="662" y="2290"/>
                    </a:lnTo>
                    <a:lnTo>
                      <a:pt x="662" y="2289"/>
                    </a:lnTo>
                    <a:lnTo>
                      <a:pt x="665" y="2287"/>
                    </a:lnTo>
                    <a:lnTo>
                      <a:pt x="668" y="2287"/>
                    </a:lnTo>
                    <a:lnTo>
                      <a:pt x="669" y="2287"/>
                    </a:lnTo>
                    <a:lnTo>
                      <a:pt x="672" y="2290"/>
                    </a:lnTo>
                    <a:lnTo>
                      <a:pt x="679" y="2296"/>
                    </a:lnTo>
                    <a:lnTo>
                      <a:pt x="682" y="2300"/>
                    </a:lnTo>
                    <a:lnTo>
                      <a:pt x="685" y="2303"/>
                    </a:lnTo>
                    <a:lnTo>
                      <a:pt x="685" y="2300"/>
                    </a:lnTo>
                    <a:lnTo>
                      <a:pt x="686" y="2299"/>
                    </a:lnTo>
                    <a:lnTo>
                      <a:pt x="687" y="2290"/>
                    </a:lnTo>
                    <a:lnTo>
                      <a:pt x="685" y="2285"/>
                    </a:lnTo>
                    <a:lnTo>
                      <a:pt x="679" y="2281"/>
                    </a:lnTo>
                    <a:lnTo>
                      <a:pt x="672" y="2282"/>
                    </a:lnTo>
                    <a:lnTo>
                      <a:pt x="664" y="2281"/>
                    </a:lnTo>
                    <a:lnTo>
                      <a:pt x="664" y="2276"/>
                    </a:lnTo>
                    <a:lnTo>
                      <a:pt x="661" y="2274"/>
                    </a:lnTo>
                    <a:lnTo>
                      <a:pt x="657" y="2281"/>
                    </a:lnTo>
                    <a:lnTo>
                      <a:pt x="657" y="2282"/>
                    </a:lnTo>
                    <a:lnTo>
                      <a:pt x="657" y="2283"/>
                    </a:lnTo>
                    <a:lnTo>
                      <a:pt x="657" y="2285"/>
                    </a:lnTo>
                    <a:lnTo>
                      <a:pt x="660" y="2287"/>
                    </a:lnTo>
                    <a:lnTo>
                      <a:pt x="661" y="2290"/>
                    </a:lnTo>
                    <a:close/>
                    <a:moveTo>
                      <a:pt x="604" y="2312"/>
                    </a:moveTo>
                    <a:lnTo>
                      <a:pt x="598" y="2316"/>
                    </a:lnTo>
                    <a:lnTo>
                      <a:pt x="596" y="2317"/>
                    </a:lnTo>
                    <a:lnTo>
                      <a:pt x="594" y="2317"/>
                    </a:lnTo>
                    <a:lnTo>
                      <a:pt x="586" y="2316"/>
                    </a:lnTo>
                    <a:lnTo>
                      <a:pt x="585" y="2316"/>
                    </a:lnTo>
                    <a:lnTo>
                      <a:pt x="581" y="2320"/>
                    </a:lnTo>
                    <a:lnTo>
                      <a:pt x="580" y="2320"/>
                    </a:lnTo>
                    <a:lnTo>
                      <a:pt x="580" y="2321"/>
                    </a:lnTo>
                    <a:lnTo>
                      <a:pt x="580" y="2327"/>
                    </a:lnTo>
                    <a:lnTo>
                      <a:pt x="580" y="2328"/>
                    </a:lnTo>
                    <a:lnTo>
                      <a:pt x="581" y="2328"/>
                    </a:lnTo>
                    <a:lnTo>
                      <a:pt x="584" y="2329"/>
                    </a:lnTo>
                    <a:lnTo>
                      <a:pt x="590" y="2333"/>
                    </a:lnTo>
                    <a:lnTo>
                      <a:pt x="593" y="2333"/>
                    </a:lnTo>
                    <a:lnTo>
                      <a:pt x="594" y="2333"/>
                    </a:lnTo>
                    <a:lnTo>
                      <a:pt x="604" y="2325"/>
                    </a:lnTo>
                    <a:lnTo>
                      <a:pt x="607" y="2321"/>
                    </a:lnTo>
                    <a:lnTo>
                      <a:pt x="610" y="2316"/>
                    </a:lnTo>
                    <a:lnTo>
                      <a:pt x="609" y="2313"/>
                    </a:lnTo>
                    <a:lnTo>
                      <a:pt x="607" y="2312"/>
                    </a:lnTo>
                    <a:lnTo>
                      <a:pt x="606" y="2311"/>
                    </a:lnTo>
                    <a:lnTo>
                      <a:pt x="605" y="2311"/>
                    </a:lnTo>
                    <a:lnTo>
                      <a:pt x="604" y="2312"/>
                    </a:lnTo>
                    <a:close/>
                    <a:moveTo>
                      <a:pt x="419" y="2202"/>
                    </a:moveTo>
                    <a:lnTo>
                      <a:pt x="401" y="2201"/>
                    </a:lnTo>
                    <a:lnTo>
                      <a:pt x="386" y="2201"/>
                    </a:lnTo>
                    <a:lnTo>
                      <a:pt x="385" y="2200"/>
                    </a:lnTo>
                    <a:lnTo>
                      <a:pt x="378" y="2193"/>
                    </a:lnTo>
                    <a:lnTo>
                      <a:pt x="378" y="2192"/>
                    </a:lnTo>
                    <a:lnTo>
                      <a:pt x="381" y="2188"/>
                    </a:lnTo>
                    <a:lnTo>
                      <a:pt x="382" y="2186"/>
                    </a:lnTo>
                    <a:lnTo>
                      <a:pt x="382" y="2185"/>
                    </a:lnTo>
                    <a:lnTo>
                      <a:pt x="381" y="2184"/>
                    </a:lnTo>
                    <a:lnTo>
                      <a:pt x="380" y="2183"/>
                    </a:lnTo>
                    <a:lnTo>
                      <a:pt x="377" y="2181"/>
                    </a:lnTo>
                    <a:lnTo>
                      <a:pt x="376" y="2181"/>
                    </a:lnTo>
                    <a:lnTo>
                      <a:pt x="374" y="2183"/>
                    </a:lnTo>
                    <a:lnTo>
                      <a:pt x="370" y="2188"/>
                    </a:lnTo>
                    <a:lnTo>
                      <a:pt x="361" y="2190"/>
                    </a:lnTo>
                    <a:lnTo>
                      <a:pt x="356" y="2192"/>
                    </a:lnTo>
                    <a:lnTo>
                      <a:pt x="351" y="2194"/>
                    </a:lnTo>
                    <a:lnTo>
                      <a:pt x="348" y="2193"/>
                    </a:lnTo>
                    <a:lnTo>
                      <a:pt x="346" y="2193"/>
                    </a:lnTo>
                    <a:lnTo>
                      <a:pt x="343" y="2192"/>
                    </a:lnTo>
                    <a:lnTo>
                      <a:pt x="338" y="2188"/>
                    </a:lnTo>
                    <a:lnTo>
                      <a:pt x="338" y="2186"/>
                    </a:lnTo>
                    <a:lnTo>
                      <a:pt x="338" y="2185"/>
                    </a:lnTo>
                    <a:lnTo>
                      <a:pt x="342" y="2186"/>
                    </a:lnTo>
                    <a:lnTo>
                      <a:pt x="344" y="2189"/>
                    </a:lnTo>
                    <a:lnTo>
                      <a:pt x="346" y="2190"/>
                    </a:lnTo>
                    <a:lnTo>
                      <a:pt x="347" y="2190"/>
                    </a:lnTo>
                    <a:lnTo>
                      <a:pt x="353" y="2189"/>
                    </a:lnTo>
                    <a:lnTo>
                      <a:pt x="356" y="2189"/>
                    </a:lnTo>
                    <a:lnTo>
                      <a:pt x="357" y="2188"/>
                    </a:lnTo>
                    <a:lnTo>
                      <a:pt x="359" y="2186"/>
                    </a:lnTo>
                    <a:lnTo>
                      <a:pt x="357" y="2186"/>
                    </a:lnTo>
                    <a:lnTo>
                      <a:pt x="356" y="2185"/>
                    </a:lnTo>
                    <a:lnTo>
                      <a:pt x="351" y="2181"/>
                    </a:lnTo>
                    <a:lnTo>
                      <a:pt x="340" y="2172"/>
                    </a:lnTo>
                    <a:lnTo>
                      <a:pt x="340" y="2171"/>
                    </a:lnTo>
                    <a:lnTo>
                      <a:pt x="340" y="2166"/>
                    </a:lnTo>
                    <a:lnTo>
                      <a:pt x="339" y="2166"/>
                    </a:lnTo>
                    <a:lnTo>
                      <a:pt x="338" y="2166"/>
                    </a:lnTo>
                    <a:lnTo>
                      <a:pt x="331" y="2164"/>
                    </a:lnTo>
                    <a:lnTo>
                      <a:pt x="327" y="2166"/>
                    </a:lnTo>
                    <a:lnTo>
                      <a:pt x="325" y="2167"/>
                    </a:lnTo>
                    <a:lnTo>
                      <a:pt x="321" y="2167"/>
                    </a:lnTo>
                    <a:lnTo>
                      <a:pt x="309" y="2164"/>
                    </a:lnTo>
                    <a:lnTo>
                      <a:pt x="300" y="2163"/>
                    </a:lnTo>
                    <a:lnTo>
                      <a:pt x="298" y="2162"/>
                    </a:lnTo>
                    <a:lnTo>
                      <a:pt x="297" y="2162"/>
                    </a:lnTo>
                    <a:lnTo>
                      <a:pt x="296" y="2163"/>
                    </a:lnTo>
                    <a:lnTo>
                      <a:pt x="298" y="2168"/>
                    </a:lnTo>
                    <a:lnTo>
                      <a:pt x="300" y="2171"/>
                    </a:lnTo>
                    <a:lnTo>
                      <a:pt x="302" y="2172"/>
                    </a:lnTo>
                    <a:lnTo>
                      <a:pt x="306" y="2173"/>
                    </a:lnTo>
                    <a:lnTo>
                      <a:pt x="309" y="2173"/>
                    </a:lnTo>
                    <a:lnTo>
                      <a:pt x="312" y="2172"/>
                    </a:lnTo>
                    <a:lnTo>
                      <a:pt x="316" y="2171"/>
                    </a:lnTo>
                    <a:lnTo>
                      <a:pt x="322" y="2171"/>
                    </a:lnTo>
                    <a:lnTo>
                      <a:pt x="323" y="2171"/>
                    </a:lnTo>
                    <a:lnTo>
                      <a:pt x="326" y="2175"/>
                    </a:lnTo>
                    <a:lnTo>
                      <a:pt x="323" y="2177"/>
                    </a:lnTo>
                    <a:lnTo>
                      <a:pt x="321" y="2175"/>
                    </a:lnTo>
                    <a:lnTo>
                      <a:pt x="317" y="2173"/>
                    </a:lnTo>
                    <a:lnTo>
                      <a:pt x="309" y="2177"/>
                    </a:lnTo>
                    <a:lnTo>
                      <a:pt x="309" y="2179"/>
                    </a:lnTo>
                    <a:lnTo>
                      <a:pt x="314" y="2188"/>
                    </a:lnTo>
                    <a:lnTo>
                      <a:pt x="316" y="2189"/>
                    </a:lnTo>
                    <a:lnTo>
                      <a:pt x="316" y="2190"/>
                    </a:lnTo>
                    <a:lnTo>
                      <a:pt x="317" y="2190"/>
                    </a:lnTo>
                    <a:lnTo>
                      <a:pt x="318" y="2190"/>
                    </a:lnTo>
                    <a:lnTo>
                      <a:pt x="327" y="2189"/>
                    </a:lnTo>
                    <a:lnTo>
                      <a:pt x="334" y="2200"/>
                    </a:lnTo>
                    <a:lnTo>
                      <a:pt x="340" y="2213"/>
                    </a:lnTo>
                    <a:lnTo>
                      <a:pt x="342" y="2214"/>
                    </a:lnTo>
                    <a:lnTo>
                      <a:pt x="342" y="2215"/>
                    </a:lnTo>
                    <a:lnTo>
                      <a:pt x="340" y="2215"/>
                    </a:lnTo>
                    <a:lnTo>
                      <a:pt x="331" y="2205"/>
                    </a:lnTo>
                    <a:lnTo>
                      <a:pt x="331" y="2204"/>
                    </a:lnTo>
                    <a:lnTo>
                      <a:pt x="330" y="2202"/>
                    </a:lnTo>
                    <a:lnTo>
                      <a:pt x="330" y="2201"/>
                    </a:lnTo>
                    <a:lnTo>
                      <a:pt x="329" y="2200"/>
                    </a:lnTo>
                    <a:lnTo>
                      <a:pt x="323" y="2197"/>
                    </a:lnTo>
                    <a:lnTo>
                      <a:pt x="304" y="2193"/>
                    </a:lnTo>
                    <a:lnTo>
                      <a:pt x="302" y="2193"/>
                    </a:lnTo>
                    <a:lnTo>
                      <a:pt x="302" y="2194"/>
                    </a:lnTo>
                    <a:lnTo>
                      <a:pt x="293" y="2209"/>
                    </a:lnTo>
                    <a:lnTo>
                      <a:pt x="293" y="2210"/>
                    </a:lnTo>
                    <a:lnTo>
                      <a:pt x="296" y="2218"/>
                    </a:lnTo>
                    <a:lnTo>
                      <a:pt x="297" y="2218"/>
                    </a:lnTo>
                    <a:lnTo>
                      <a:pt x="300" y="2222"/>
                    </a:lnTo>
                    <a:lnTo>
                      <a:pt x="319" y="2236"/>
                    </a:lnTo>
                    <a:lnTo>
                      <a:pt x="323" y="2238"/>
                    </a:lnTo>
                    <a:lnTo>
                      <a:pt x="333" y="2236"/>
                    </a:lnTo>
                    <a:lnTo>
                      <a:pt x="334" y="2235"/>
                    </a:lnTo>
                    <a:lnTo>
                      <a:pt x="334" y="2234"/>
                    </a:lnTo>
                    <a:lnTo>
                      <a:pt x="334" y="2232"/>
                    </a:lnTo>
                    <a:lnTo>
                      <a:pt x="331" y="2231"/>
                    </a:lnTo>
                    <a:lnTo>
                      <a:pt x="325" y="2226"/>
                    </a:lnTo>
                    <a:lnTo>
                      <a:pt x="323" y="2223"/>
                    </a:lnTo>
                    <a:lnTo>
                      <a:pt x="325" y="2222"/>
                    </a:lnTo>
                    <a:lnTo>
                      <a:pt x="331" y="2228"/>
                    </a:lnTo>
                    <a:lnTo>
                      <a:pt x="335" y="2231"/>
                    </a:lnTo>
                    <a:lnTo>
                      <a:pt x="336" y="2234"/>
                    </a:lnTo>
                    <a:lnTo>
                      <a:pt x="336" y="2236"/>
                    </a:lnTo>
                    <a:lnTo>
                      <a:pt x="336" y="2238"/>
                    </a:lnTo>
                    <a:lnTo>
                      <a:pt x="336" y="2240"/>
                    </a:lnTo>
                    <a:lnTo>
                      <a:pt x="342" y="2240"/>
                    </a:lnTo>
                    <a:lnTo>
                      <a:pt x="343" y="2239"/>
                    </a:lnTo>
                    <a:lnTo>
                      <a:pt x="344" y="2239"/>
                    </a:lnTo>
                    <a:lnTo>
                      <a:pt x="343" y="2231"/>
                    </a:lnTo>
                    <a:lnTo>
                      <a:pt x="342" y="2228"/>
                    </a:lnTo>
                    <a:lnTo>
                      <a:pt x="340" y="2226"/>
                    </a:lnTo>
                    <a:lnTo>
                      <a:pt x="336" y="2222"/>
                    </a:lnTo>
                    <a:lnTo>
                      <a:pt x="333" y="2217"/>
                    </a:lnTo>
                    <a:lnTo>
                      <a:pt x="333" y="2214"/>
                    </a:lnTo>
                    <a:lnTo>
                      <a:pt x="331" y="2213"/>
                    </a:lnTo>
                    <a:lnTo>
                      <a:pt x="333" y="2211"/>
                    </a:lnTo>
                    <a:lnTo>
                      <a:pt x="334" y="2213"/>
                    </a:lnTo>
                    <a:lnTo>
                      <a:pt x="342" y="2221"/>
                    </a:lnTo>
                    <a:lnTo>
                      <a:pt x="343" y="2224"/>
                    </a:lnTo>
                    <a:lnTo>
                      <a:pt x="346" y="2228"/>
                    </a:lnTo>
                    <a:lnTo>
                      <a:pt x="346" y="2231"/>
                    </a:lnTo>
                    <a:lnTo>
                      <a:pt x="350" y="2240"/>
                    </a:lnTo>
                    <a:lnTo>
                      <a:pt x="355" y="2253"/>
                    </a:lnTo>
                    <a:lnTo>
                      <a:pt x="356" y="2253"/>
                    </a:lnTo>
                    <a:lnTo>
                      <a:pt x="363" y="2258"/>
                    </a:lnTo>
                    <a:lnTo>
                      <a:pt x="364" y="2258"/>
                    </a:lnTo>
                    <a:lnTo>
                      <a:pt x="370" y="2257"/>
                    </a:lnTo>
                    <a:lnTo>
                      <a:pt x="372" y="2257"/>
                    </a:lnTo>
                    <a:lnTo>
                      <a:pt x="374" y="2258"/>
                    </a:lnTo>
                    <a:lnTo>
                      <a:pt x="374" y="2260"/>
                    </a:lnTo>
                    <a:lnTo>
                      <a:pt x="376" y="2261"/>
                    </a:lnTo>
                    <a:lnTo>
                      <a:pt x="377" y="2266"/>
                    </a:lnTo>
                    <a:lnTo>
                      <a:pt x="381" y="2268"/>
                    </a:lnTo>
                    <a:lnTo>
                      <a:pt x="385" y="2268"/>
                    </a:lnTo>
                    <a:lnTo>
                      <a:pt x="388" y="2266"/>
                    </a:lnTo>
                    <a:lnTo>
                      <a:pt x="388" y="2265"/>
                    </a:lnTo>
                    <a:lnTo>
                      <a:pt x="401" y="2264"/>
                    </a:lnTo>
                    <a:lnTo>
                      <a:pt x="405" y="2265"/>
                    </a:lnTo>
                    <a:lnTo>
                      <a:pt x="407" y="2266"/>
                    </a:lnTo>
                    <a:lnTo>
                      <a:pt x="407" y="2268"/>
                    </a:lnTo>
                    <a:lnTo>
                      <a:pt x="407" y="2269"/>
                    </a:lnTo>
                    <a:lnTo>
                      <a:pt x="407" y="2270"/>
                    </a:lnTo>
                    <a:lnTo>
                      <a:pt x="406" y="2274"/>
                    </a:lnTo>
                    <a:lnTo>
                      <a:pt x="411" y="2279"/>
                    </a:lnTo>
                    <a:lnTo>
                      <a:pt x="415" y="2281"/>
                    </a:lnTo>
                    <a:lnTo>
                      <a:pt x="420" y="2282"/>
                    </a:lnTo>
                    <a:lnTo>
                      <a:pt x="425" y="2282"/>
                    </a:lnTo>
                    <a:lnTo>
                      <a:pt x="427" y="2282"/>
                    </a:lnTo>
                    <a:lnTo>
                      <a:pt x="427" y="2281"/>
                    </a:lnTo>
                    <a:lnTo>
                      <a:pt x="431" y="2279"/>
                    </a:lnTo>
                    <a:lnTo>
                      <a:pt x="436" y="2278"/>
                    </a:lnTo>
                    <a:lnTo>
                      <a:pt x="436" y="2277"/>
                    </a:lnTo>
                    <a:lnTo>
                      <a:pt x="440" y="2276"/>
                    </a:lnTo>
                    <a:lnTo>
                      <a:pt x="457" y="2276"/>
                    </a:lnTo>
                    <a:lnTo>
                      <a:pt x="474" y="2276"/>
                    </a:lnTo>
                    <a:lnTo>
                      <a:pt x="479" y="2276"/>
                    </a:lnTo>
                    <a:lnTo>
                      <a:pt x="480" y="2276"/>
                    </a:lnTo>
                    <a:lnTo>
                      <a:pt x="483" y="2274"/>
                    </a:lnTo>
                    <a:lnTo>
                      <a:pt x="484" y="2273"/>
                    </a:lnTo>
                    <a:lnTo>
                      <a:pt x="484" y="2272"/>
                    </a:lnTo>
                    <a:lnTo>
                      <a:pt x="482" y="2265"/>
                    </a:lnTo>
                    <a:lnTo>
                      <a:pt x="480" y="2264"/>
                    </a:lnTo>
                    <a:lnTo>
                      <a:pt x="482" y="2260"/>
                    </a:lnTo>
                    <a:lnTo>
                      <a:pt x="482" y="2258"/>
                    </a:lnTo>
                    <a:lnTo>
                      <a:pt x="484" y="2252"/>
                    </a:lnTo>
                    <a:lnTo>
                      <a:pt x="484" y="2251"/>
                    </a:lnTo>
                    <a:lnTo>
                      <a:pt x="480" y="2247"/>
                    </a:lnTo>
                    <a:lnTo>
                      <a:pt x="471" y="2243"/>
                    </a:lnTo>
                    <a:lnTo>
                      <a:pt x="461" y="2239"/>
                    </a:lnTo>
                    <a:lnTo>
                      <a:pt x="457" y="2238"/>
                    </a:lnTo>
                    <a:lnTo>
                      <a:pt x="453" y="2236"/>
                    </a:lnTo>
                    <a:lnTo>
                      <a:pt x="446" y="2236"/>
                    </a:lnTo>
                    <a:lnTo>
                      <a:pt x="444" y="2236"/>
                    </a:lnTo>
                    <a:lnTo>
                      <a:pt x="437" y="2238"/>
                    </a:lnTo>
                    <a:lnTo>
                      <a:pt x="427" y="2240"/>
                    </a:lnTo>
                    <a:lnTo>
                      <a:pt x="412" y="2243"/>
                    </a:lnTo>
                    <a:lnTo>
                      <a:pt x="394" y="2243"/>
                    </a:lnTo>
                    <a:lnTo>
                      <a:pt x="403" y="2238"/>
                    </a:lnTo>
                    <a:lnTo>
                      <a:pt x="411" y="2236"/>
                    </a:lnTo>
                    <a:lnTo>
                      <a:pt x="412" y="2236"/>
                    </a:lnTo>
                    <a:lnTo>
                      <a:pt x="416" y="2235"/>
                    </a:lnTo>
                    <a:lnTo>
                      <a:pt x="423" y="2232"/>
                    </a:lnTo>
                    <a:lnTo>
                      <a:pt x="436" y="2224"/>
                    </a:lnTo>
                    <a:lnTo>
                      <a:pt x="439" y="2223"/>
                    </a:lnTo>
                    <a:lnTo>
                      <a:pt x="440" y="2222"/>
                    </a:lnTo>
                    <a:lnTo>
                      <a:pt x="440" y="2221"/>
                    </a:lnTo>
                    <a:lnTo>
                      <a:pt x="440" y="2215"/>
                    </a:lnTo>
                    <a:lnTo>
                      <a:pt x="420" y="2202"/>
                    </a:lnTo>
                    <a:lnTo>
                      <a:pt x="419" y="2202"/>
                    </a:lnTo>
                    <a:close/>
                    <a:moveTo>
                      <a:pt x="340" y="2262"/>
                    </a:moveTo>
                    <a:lnTo>
                      <a:pt x="334" y="2252"/>
                    </a:lnTo>
                    <a:lnTo>
                      <a:pt x="334" y="2251"/>
                    </a:lnTo>
                    <a:lnTo>
                      <a:pt x="319" y="2249"/>
                    </a:lnTo>
                    <a:lnTo>
                      <a:pt x="313" y="2249"/>
                    </a:lnTo>
                    <a:lnTo>
                      <a:pt x="310" y="2251"/>
                    </a:lnTo>
                    <a:lnTo>
                      <a:pt x="309" y="2251"/>
                    </a:lnTo>
                    <a:lnTo>
                      <a:pt x="308" y="2253"/>
                    </a:lnTo>
                    <a:lnTo>
                      <a:pt x="308" y="2256"/>
                    </a:lnTo>
                    <a:lnTo>
                      <a:pt x="305" y="2258"/>
                    </a:lnTo>
                    <a:lnTo>
                      <a:pt x="304" y="2261"/>
                    </a:lnTo>
                    <a:lnTo>
                      <a:pt x="300" y="2262"/>
                    </a:lnTo>
                    <a:lnTo>
                      <a:pt x="298" y="2262"/>
                    </a:lnTo>
                    <a:lnTo>
                      <a:pt x="298" y="2264"/>
                    </a:lnTo>
                    <a:lnTo>
                      <a:pt x="296" y="2262"/>
                    </a:lnTo>
                    <a:lnTo>
                      <a:pt x="301" y="2260"/>
                    </a:lnTo>
                    <a:lnTo>
                      <a:pt x="304" y="2257"/>
                    </a:lnTo>
                    <a:lnTo>
                      <a:pt x="305" y="2255"/>
                    </a:lnTo>
                    <a:lnTo>
                      <a:pt x="304" y="2252"/>
                    </a:lnTo>
                    <a:lnTo>
                      <a:pt x="300" y="2248"/>
                    </a:lnTo>
                    <a:lnTo>
                      <a:pt x="298" y="2248"/>
                    </a:lnTo>
                    <a:lnTo>
                      <a:pt x="288" y="2252"/>
                    </a:lnTo>
                    <a:lnTo>
                      <a:pt x="275" y="2257"/>
                    </a:lnTo>
                    <a:lnTo>
                      <a:pt x="268" y="2260"/>
                    </a:lnTo>
                    <a:lnTo>
                      <a:pt x="266" y="2261"/>
                    </a:lnTo>
                    <a:lnTo>
                      <a:pt x="264" y="2261"/>
                    </a:lnTo>
                    <a:lnTo>
                      <a:pt x="264" y="2262"/>
                    </a:lnTo>
                    <a:lnTo>
                      <a:pt x="266" y="2262"/>
                    </a:lnTo>
                    <a:lnTo>
                      <a:pt x="271" y="2264"/>
                    </a:lnTo>
                    <a:lnTo>
                      <a:pt x="274" y="2265"/>
                    </a:lnTo>
                    <a:lnTo>
                      <a:pt x="280" y="2272"/>
                    </a:lnTo>
                    <a:lnTo>
                      <a:pt x="281" y="2272"/>
                    </a:lnTo>
                    <a:lnTo>
                      <a:pt x="280" y="2272"/>
                    </a:lnTo>
                    <a:lnTo>
                      <a:pt x="280" y="2273"/>
                    </a:lnTo>
                    <a:lnTo>
                      <a:pt x="276" y="2278"/>
                    </a:lnTo>
                    <a:lnTo>
                      <a:pt x="275" y="2278"/>
                    </a:lnTo>
                    <a:lnTo>
                      <a:pt x="271" y="2274"/>
                    </a:lnTo>
                    <a:lnTo>
                      <a:pt x="271" y="2273"/>
                    </a:lnTo>
                    <a:lnTo>
                      <a:pt x="268" y="2270"/>
                    </a:lnTo>
                    <a:lnTo>
                      <a:pt x="267" y="2269"/>
                    </a:lnTo>
                    <a:lnTo>
                      <a:pt x="266" y="2268"/>
                    </a:lnTo>
                    <a:lnTo>
                      <a:pt x="264" y="2268"/>
                    </a:lnTo>
                    <a:lnTo>
                      <a:pt x="262" y="2268"/>
                    </a:lnTo>
                    <a:lnTo>
                      <a:pt x="261" y="2268"/>
                    </a:lnTo>
                    <a:lnTo>
                      <a:pt x="257" y="2265"/>
                    </a:lnTo>
                    <a:lnTo>
                      <a:pt x="257" y="2264"/>
                    </a:lnTo>
                    <a:lnTo>
                      <a:pt x="255" y="2262"/>
                    </a:lnTo>
                    <a:lnTo>
                      <a:pt x="254" y="2264"/>
                    </a:lnTo>
                    <a:lnTo>
                      <a:pt x="253" y="2264"/>
                    </a:lnTo>
                    <a:lnTo>
                      <a:pt x="254" y="2265"/>
                    </a:lnTo>
                    <a:lnTo>
                      <a:pt x="255" y="2272"/>
                    </a:lnTo>
                    <a:lnTo>
                      <a:pt x="257" y="2273"/>
                    </a:lnTo>
                    <a:lnTo>
                      <a:pt x="257" y="2274"/>
                    </a:lnTo>
                    <a:lnTo>
                      <a:pt x="259" y="2277"/>
                    </a:lnTo>
                    <a:lnTo>
                      <a:pt x="262" y="2278"/>
                    </a:lnTo>
                    <a:lnTo>
                      <a:pt x="263" y="2281"/>
                    </a:lnTo>
                    <a:lnTo>
                      <a:pt x="266" y="2287"/>
                    </a:lnTo>
                    <a:lnTo>
                      <a:pt x="264" y="2289"/>
                    </a:lnTo>
                    <a:lnTo>
                      <a:pt x="262" y="2287"/>
                    </a:lnTo>
                    <a:lnTo>
                      <a:pt x="258" y="2286"/>
                    </a:lnTo>
                    <a:lnTo>
                      <a:pt x="258" y="2285"/>
                    </a:lnTo>
                    <a:lnTo>
                      <a:pt x="247" y="2276"/>
                    </a:lnTo>
                    <a:lnTo>
                      <a:pt x="237" y="2262"/>
                    </a:lnTo>
                    <a:lnTo>
                      <a:pt x="238" y="2262"/>
                    </a:lnTo>
                    <a:lnTo>
                      <a:pt x="238" y="2261"/>
                    </a:lnTo>
                    <a:lnTo>
                      <a:pt x="237" y="2260"/>
                    </a:lnTo>
                    <a:lnTo>
                      <a:pt x="237" y="2258"/>
                    </a:lnTo>
                    <a:lnTo>
                      <a:pt x="234" y="2257"/>
                    </a:lnTo>
                    <a:lnTo>
                      <a:pt x="221" y="2256"/>
                    </a:lnTo>
                    <a:lnTo>
                      <a:pt x="220" y="2257"/>
                    </a:lnTo>
                    <a:lnTo>
                      <a:pt x="221" y="2260"/>
                    </a:lnTo>
                    <a:lnTo>
                      <a:pt x="230" y="2277"/>
                    </a:lnTo>
                    <a:lnTo>
                      <a:pt x="232" y="2278"/>
                    </a:lnTo>
                    <a:lnTo>
                      <a:pt x="234" y="2278"/>
                    </a:lnTo>
                    <a:lnTo>
                      <a:pt x="247" y="2285"/>
                    </a:lnTo>
                    <a:lnTo>
                      <a:pt x="253" y="2289"/>
                    </a:lnTo>
                    <a:lnTo>
                      <a:pt x="253" y="2291"/>
                    </a:lnTo>
                    <a:lnTo>
                      <a:pt x="251" y="2293"/>
                    </a:lnTo>
                    <a:lnTo>
                      <a:pt x="251" y="2294"/>
                    </a:lnTo>
                    <a:lnTo>
                      <a:pt x="237" y="2308"/>
                    </a:lnTo>
                    <a:lnTo>
                      <a:pt x="236" y="2310"/>
                    </a:lnTo>
                    <a:lnTo>
                      <a:pt x="234" y="2310"/>
                    </a:lnTo>
                    <a:lnTo>
                      <a:pt x="225" y="2307"/>
                    </a:lnTo>
                    <a:lnTo>
                      <a:pt x="224" y="2307"/>
                    </a:lnTo>
                    <a:lnTo>
                      <a:pt x="224" y="2306"/>
                    </a:lnTo>
                    <a:lnTo>
                      <a:pt x="224" y="2302"/>
                    </a:lnTo>
                    <a:lnTo>
                      <a:pt x="225" y="2293"/>
                    </a:lnTo>
                    <a:lnTo>
                      <a:pt x="226" y="2290"/>
                    </a:lnTo>
                    <a:lnTo>
                      <a:pt x="228" y="2289"/>
                    </a:lnTo>
                    <a:lnTo>
                      <a:pt x="226" y="2286"/>
                    </a:lnTo>
                    <a:lnTo>
                      <a:pt x="225" y="2285"/>
                    </a:lnTo>
                    <a:lnTo>
                      <a:pt x="223" y="2279"/>
                    </a:lnTo>
                    <a:lnTo>
                      <a:pt x="220" y="2276"/>
                    </a:lnTo>
                    <a:lnTo>
                      <a:pt x="217" y="2274"/>
                    </a:lnTo>
                    <a:lnTo>
                      <a:pt x="216" y="2276"/>
                    </a:lnTo>
                    <a:lnTo>
                      <a:pt x="216" y="2302"/>
                    </a:lnTo>
                    <a:lnTo>
                      <a:pt x="219" y="2316"/>
                    </a:lnTo>
                    <a:lnTo>
                      <a:pt x="215" y="2324"/>
                    </a:lnTo>
                    <a:lnTo>
                      <a:pt x="208" y="2328"/>
                    </a:lnTo>
                    <a:lnTo>
                      <a:pt x="207" y="2328"/>
                    </a:lnTo>
                    <a:lnTo>
                      <a:pt x="206" y="2328"/>
                    </a:lnTo>
                    <a:lnTo>
                      <a:pt x="203" y="2324"/>
                    </a:lnTo>
                    <a:lnTo>
                      <a:pt x="203" y="2323"/>
                    </a:lnTo>
                    <a:lnTo>
                      <a:pt x="202" y="2321"/>
                    </a:lnTo>
                    <a:lnTo>
                      <a:pt x="199" y="2324"/>
                    </a:lnTo>
                    <a:lnTo>
                      <a:pt x="198" y="2324"/>
                    </a:lnTo>
                    <a:lnTo>
                      <a:pt x="196" y="2329"/>
                    </a:lnTo>
                    <a:lnTo>
                      <a:pt x="195" y="2330"/>
                    </a:lnTo>
                    <a:lnTo>
                      <a:pt x="195" y="2332"/>
                    </a:lnTo>
                    <a:lnTo>
                      <a:pt x="199" y="2333"/>
                    </a:lnTo>
                    <a:lnTo>
                      <a:pt x="200" y="2334"/>
                    </a:lnTo>
                    <a:lnTo>
                      <a:pt x="202" y="2334"/>
                    </a:lnTo>
                    <a:lnTo>
                      <a:pt x="203" y="2337"/>
                    </a:lnTo>
                    <a:lnTo>
                      <a:pt x="203" y="2338"/>
                    </a:lnTo>
                    <a:lnTo>
                      <a:pt x="202" y="2340"/>
                    </a:lnTo>
                    <a:lnTo>
                      <a:pt x="198" y="2346"/>
                    </a:lnTo>
                    <a:lnTo>
                      <a:pt x="196" y="2346"/>
                    </a:lnTo>
                    <a:lnTo>
                      <a:pt x="195" y="2346"/>
                    </a:lnTo>
                    <a:lnTo>
                      <a:pt x="182" y="2349"/>
                    </a:lnTo>
                    <a:lnTo>
                      <a:pt x="181" y="2349"/>
                    </a:lnTo>
                    <a:lnTo>
                      <a:pt x="178" y="2345"/>
                    </a:lnTo>
                    <a:lnTo>
                      <a:pt x="175" y="2344"/>
                    </a:lnTo>
                    <a:lnTo>
                      <a:pt x="175" y="2342"/>
                    </a:lnTo>
                    <a:lnTo>
                      <a:pt x="175" y="2341"/>
                    </a:lnTo>
                    <a:lnTo>
                      <a:pt x="173" y="2341"/>
                    </a:lnTo>
                    <a:lnTo>
                      <a:pt x="172" y="2342"/>
                    </a:lnTo>
                    <a:lnTo>
                      <a:pt x="172" y="2344"/>
                    </a:lnTo>
                    <a:lnTo>
                      <a:pt x="175" y="2351"/>
                    </a:lnTo>
                    <a:lnTo>
                      <a:pt x="182" y="2355"/>
                    </a:lnTo>
                    <a:lnTo>
                      <a:pt x="182" y="2353"/>
                    </a:lnTo>
                    <a:lnTo>
                      <a:pt x="183" y="2354"/>
                    </a:lnTo>
                    <a:lnTo>
                      <a:pt x="185" y="2354"/>
                    </a:lnTo>
                    <a:lnTo>
                      <a:pt x="185" y="2357"/>
                    </a:lnTo>
                    <a:lnTo>
                      <a:pt x="185" y="2358"/>
                    </a:lnTo>
                    <a:lnTo>
                      <a:pt x="185" y="2359"/>
                    </a:lnTo>
                    <a:lnTo>
                      <a:pt x="185" y="2363"/>
                    </a:lnTo>
                    <a:lnTo>
                      <a:pt x="185" y="2365"/>
                    </a:lnTo>
                    <a:lnTo>
                      <a:pt x="183" y="2366"/>
                    </a:lnTo>
                    <a:lnTo>
                      <a:pt x="183" y="2367"/>
                    </a:lnTo>
                    <a:lnTo>
                      <a:pt x="182" y="2367"/>
                    </a:lnTo>
                    <a:lnTo>
                      <a:pt x="181" y="2367"/>
                    </a:lnTo>
                    <a:lnTo>
                      <a:pt x="178" y="2367"/>
                    </a:lnTo>
                    <a:lnTo>
                      <a:pt x="160" y="2378"/>
                    </a:lnTo>
                    <a:lnTo>
                      <a:pt x="158" y="2379"/>
                    </a:lnTo>
                    <a:lnTo>
                      <a:pt x="154" y="2383"/>
                    </a:lnTo>
                    <a:lnTo>
                      <a:pt x="153" y="2385"/>
                    </a:lnTo>
                    <a:lnTo>
                      <a:pt x="153" y="2387"/>
                    </a:lnTo>
                    <a:lnTo>
                      <a:pt x="153" y="2391"/>
                    </a:lnTo>
                    <a:lnTo>
                      <a:pt x="154" y="2395"/>
                    </a:lnTo>
                    <a:lnTo>
                      <a:pt x="156" y="2395"/>
                    </a:lnTo>
                    <a:lnTo>
                      <a:pt x="158" y="2393"/>
                    </a:lnTo>
                    <a:lnTo>
                      <a:pt x="174" y="2382"/>
                    </a:lnTo>
                    <a:lnTo>
                      <a:pt x="178" y="2378"/>
                    </a:lnTo>
                    <a:lnTo>
                      <a:pt x="178" y="2376"/>
                    </a:lnTo>
                    <a:lnTo>
                      <a:pt x="181" y="2372"/>
                    </a:lnTo>
                    <a:lnTo>
                      <a:pt x="181" y="2371"/>
                    </a:lnTo>
                    <a:lnTo>
                      <a:pt x="182" y="2370"/>
                    </a:lnTo>
                    <a:lnTo>
                      <a:pt x="186" y="2366"/>
                    </a:lnTo>
                    <a:lnTo>
                      <a:pt x="187" y="2366"/>
                    </a:lnTo>
                    <a:lnTo>
                      <a:pt x="189" y="2365"/>
                    </a:lnTo>
                    <a:lnTo>
                      <a:pt x="190" y="2363"/>
                    </a:lnTo>
                    <a:lnTo>
                      <a:pt x="191" y="2363"/>
                    </a:lnTo>
                    <a:lnTo>
                      <a:pt x="194" y="2363"/>
                    </a:lnTo>
                    <a:lnTo>
                      <a:pt x="195" y="2363"/>
                    </a:lnTo>
                    <a:lnTo>
                      <a:pt x="196" y="2365"/>
                    </a:lnTo>
                    <a:lnTo>
                      <a:pt x="196" y="2366"/>
                    </a:lnTo>
                    <a:lnTo>
                      <a:pt x="204" y="2366"/>
                    </a:lnTo>
                    <a:lnTo>
                      <a:pt x="209" y="2362"/>
                    </a:lnTo>
                    <a:lnTo>
                      <a:pt x="213" y="2354"/>
                    </a:lnTo>
                    <a:lnTo>
                      <a:pt x="212" y="2354"/>
                    </a:lnTo>
                    <a:lnTo>
                      <a:pt x="209" y="2354"/>
                    </a:lnTo>
                    <a:lnTo>
                      <a:pt x="208" y="2350"/>
                    </a:lnTo>
                    <a:lnTo>
                      <a:pt x="207" y="2344"/>
                    </a:lnTo>
                    <a:lnTo>
                      <a:pt x="207" y="2342"/>
                    </a:lnTo>
                    <a:lnTo>
                      <a:pt x="223" y="2337"/>
                    </a:lnTo>
                    <a:lnTo>
                      <a:pt x="224" y="2337"/>
                    </a:lnTo>
                    <a:lnTo>
                      <a:pt x="228" y="2340"/>
                    </a:lnTo>
                    <a:lnTo>
                      <a:pt x="229" y="2341"/>
                    </a:lnTo>
                    <a:lnTo>
                      <a:pt x="230" y="2344"/>
                    </a:lnTo>
                    <a:lnTo>
                      <a:pt x="230" y="2345"/>
                    </a:lnTo>
                    <a:lnTo>
                      <a:pt x="229" y="2353"/>
                    </a:lnTo>
                    <a:lnTo>
                      <a:pt x="226" y="2355"/>
                    </a:lnTo>
                    <a:lnTo>
                      <a:pt x="226" y="2357"/>
                    </a:lnTo>
                    <a:lnTo>
                      <a:pt x="225" y="2357"/>
                    </a:lnTo>
                    <a:lnTo>
                      <a:pt x="225" y="2359"/>
                    </a:lnTo>
                    <a:lnTo>
                      <a:pt x="228" y="2363"/>
                    </a:lnTo>
                    <a:lnTo>
                      <a:pt x="237" y="2376"/>
                    </a:lnTo>
                    <a:lnTo>
                      <a:pt x="241" y="2380"/>
                    </a:lnTo>
                    <a:lnTo>
                      <a:pt x="244" y="2371"/>
                    </a:lnTo>
                    <a:lnTo>
                      <a:pt x="242" y="2370"/>
                    </a:lnTo>
                    <a:lnTo>
                      <a:pt x="242" y="2368"/>
                    </a:lnTo>
                    <a:lnTo>
                      <a:pt x="241" y="2368"/>
                    </a:lnTo>
                    <a:lnTo>
                      <a:pt x="238" y="2367"/>
                    </a:lnTo>
                    <a:lnTo>
                      <a:pt x="236" y="2365"/>
                    </a:lnTo>
                    <a:lnTo>
                      <a:pt x="237" y="2362"/>
                    </a:lnTo>
                    <a:lnTo>
                      <a:pt x="240" y="2362"/>
                    </a:lnTo>
                    <a:lnTo>
                      <a:pt x="240" y="2359"/>
                    </a:lnTo>
                    <a:lnTo>
                      <a:pt x="237" y="2342"/>
                    </a:lnTo>
                    <a:lnTo>
                      <a:pt x="237" y="2341"/>
                    </a:lnTo>
                    <a:lnTo>
                      <a:pt x="237" y="2340"/>
                    </a:lnTo>
                    <a:lnTo>
                      <a:pt x="238" y="2338"/>
                    </a:lnTo>
                    <a:lnTo>
                      <a:pt x="242" y="2342"/>
                    </a:lnTo>
                    <a:lnTo>
                      <a:pt x="244" y="2342"/>
                    </a:lnTo>
                    <a:lnTo>
                      <a:pt x="245" y="2344"/>
                    </a:lnTo>
                    <a:lnTo>
                      <a:pt x="246" y="2350"/>
                    </a:lnTo>
                    <a:lnTo>
                      <a:pt x="246" y="2353"/>
                    </a:lnTo>
                    <a:lnTo>
                      <a:pt x="246" y="2361"/>
                    </a:lnTo>
                    <a:lnTo>
                      <a:pt x="251" y="2372"/>
                    </a:lnTo>
                    <a:lnTo>
                      <a:pt x="253" y="2372"/>
                    </a:lnTo>
                    <a:lnTo>
                      <a:pt x="253" y="2370"/>
                    </a:lnTo>
                    <a:lnTo>
                      <a:pt x="254" y="2366"/>
                    </a:lnTo>
                    <a:lnTo>
                      <a:pt x="255" y="2363"/>
                    </a:lnTo>
                    <a:lnTo>
                      <a:pt x="255" y="2362"/>
                    </a:lnTo>
                    <a:lnTo>
                      <a:pt x="258" y="2350"/>
                    </a:lnTo>
                    <a:lnTo>
                      <a:pt x="259" y="2341"/>
                    </a:lnTo>
                    <a:lnTo>
                      <a:pt x="258" y="2340"/>
                    </a:lnTo>
                    <a:lnTo>
                      <a:pt x="257" y="2340"/>
                    </a:lnTo>
                    <a:lnTo>
                      <a:pt x="255" y="2340"/>
                    </a:lnTo>
                    <a:lnTo>
                      <a:pt x="251" y="2341"/>
                    </a:lnTo>
                    <a:lnTo>
                      <a:pt x="246" y="2341"/>
                    </a:lnTo>
                    <a:lnTo>
                      <a:pt x="238" y="2332"/>
                    </a:lnTo>
                    <a:lnTo>
                      <a:pt x="238" y="2329"/>
                    </a:lnTo>
                    <a:lnTo>
                      <a:pt x="238" y="2328"/>
                    </a:lnTo>
                    <a:lnTo>
                      <a:pt x="240" y="2327"/>
                    </a:lnTo>
                    <a:lnTo>
                      <a:pt x="249" y="2320"/>
                    </a:lnTo>
                    <a:lnTo>
                      <a:pt x="257" y="2321"/>
                    </a:lnTo>
                    <a:lnTo>
                      <a:pt x="262" y="2323"/>
                    </a:lnTo>
                    <a:lnTo>
                      <a:pt x="264" y="2323"/>
                    </a:lnTo>
                    <a:lnTo>
                      <a:pt x="274" y="2313"/>
                    </a:lnTo>
                    <a:lnTo>
                      <a:pt x="274" y="2312"/>
                    </a:lnTo>
                    <a:lnTo>
                      <a:pt x="271" y="2308"/>
                    </a:lnTo>
                    <a:lnTo>
                      <a:pt x="270" y="2308"/>
                    </a:lnTo>
                    <a:lnTo>
                      <a:pt x="268" y="2307"/>
                    </a:lnTo>
                    <a:lnTo>
                      <a:pt x="267" y="2307"/>
                    </a:lnTo>
                    <a:lnTo>
                      <a:pt x="263" y="2304"/>
                    </a:lnTo>
                    <a:lnTo>
                      <a:pt x="262" y="2303"/>
                    </a:lnTo>
                    <a:lnTo>
                      <a:pt x="262" y="2296"/>
                    </a:lnTo>
                    <a:lnTo>
                      <a:pt x="262" y="2295"/>
                    </a:lnTo>
                    <a:lnTo>
                      <a:pt x="263" y="2295"/>
                    </a:lnTo>
                    <a:lnTo>
                      <a:pt x="264" y="2295"/>
                    </a:lnTo>
                    <a:lnTo>
                      <a:pt x="266" y="2298"/>
                    </a:lnTo>
                    <a:lnTo>
                      <a:pt x="266" y="2299"/>
                    </a:lnTo>
                    <a:lnTo>
                      <a:pt x="267" y="2300"/>
                    </a:lnTo>
                    <a:lnTo>
                      <a:pt x="272" y="2303"/>
                    </a:lnTo>
                    <a:lnTo>
                      <a:pt x="275" y="2302"/>
                    </a:lnTo>
                    <a:lnTo>
                      <a:pt x="278" y="2308"/>
                    </a:lnTo>
                    <a:lnTo>
                      <a:pt x="278" y="2310"/>
                    </a:lnTo>
                    <a:lnTo>
                      <a:pt x="279" y="2310"/>
                    </a:lnTo>
                    <a:lnTo>
                      <a:pt x="284" y="2310"/>
                    </a:lnTo>
                    <a:lnTo>
                      <a:pt x="285" y="2310"/>
                    </a:lnTo>
                    <a:lnTo>
                      <a:pt x="289" y="2306"/>
                    </a:lnTo>
                    <a:lnTo>
                      <a:pt x="292" y="2306"/>
                    </a:lnTo>
                    <a:lnTo>
                      <a:pt x="292" y="2307"/>
                    </a:lnTo>
                    <a:lnTo>
                      <a:pt x="291" y="2311"/>
                    </a:lnTo>
                    <a:lnTo>
                      <a:pt x="285" y="2313"/>
                    </a:lnTo>
                    <a:lnTo>
                      <a:pt x="284" y="2313"/>
                    </a:lnTo>
                    <a:lnTo>
                      <a:pt x="279" y="2313"/>
                    </a:lnTo>
                    <a:lnTo>
                      <a:pt x="279" y="2315"/>
                    </a:lnTo>
                    <a:lnTo>
                      <a:pt x="280" y="2317"/>
                    </a:lnTo>
                    <a:lnTo>
                      <a:pt x="279" y="2317"/>
                    </a:lnTo>
                    <a:lnTo>
                      <a:pt x="275" y="2319"/>
                    </a:lnTo>
                    <a:lnTo>
                      <a:pt x="274" y="2323"/>
                    </a:lnTo>
                    <a:lnTo>
                      <a:pt x="274" y="2324"/>
                    </a:lnTo>
                    <a:lnTo>
                      <a:pt x="275" y="2324"/>
                    </a:lnTo>
                    <a:lnTo>
                      <a:pt x="276" y="2324"/>
                    </a:lnTo>
                    <a:lnTo>
                      <a:pt x="279" y="2325"/>
                    </a:lnTo>
                    <a:lnTo>
                      <a:pt x="280" y="2329"/>
                    </a:lnTo>
                    <a:lnTo>
                      <a:pt x="278" y="2329"/>
                    </a:lnTo>
                    <a:lnTo>
                      <a:pt x="276" y="2329"/>
                    </a:lnTo>
                    <a:lnTo>
                      <a:pt x="271" y="2332"/>
                    </a:lnTo>
                    <a:lnTo>
                      <a:pt x="268" y="2333"/>
                    </a:lnTo>
                    <a:lnTo>
                      <a:pt x="268" y="2334"/>
                    </a:lnTo>
                    <a:lnTo>
                      <a:pt x="268" y="2337"/>
                    </a:lnTo>
                    <a:lnTo>
                      <a:pt x="270" y="2341"/>
                    </a:lnTo>
                    <a:lnTo>
                      <a:pt x="270" y="2350"/>
                    </a:lnTo>
                    <a:lnTo>
                      <a:pt x="266" y="2362"/>
                    </a:lnTo>
                    <a:lnTo>
                      <a:pt x="266" y="2363"/>
                    </a:lnTo>
                    <a:lnTo>
                      <a:pt x="266" y="2366"/>
                    </a:lnTo>
                    <a:lnTo>
                      <a:pt x="267" y="2366"/>
                    </a:lnTo>
                    <a:lnTo>
                      <a:pt x="267" y="2367"/>
                    </a:lnTo>
                    <a:lnTo>
                      <a:pt x="270" y="2366"/>
                    </a:lnTo>
                    <a:lnTo>
                      <a:pt x="274" y="2362"/>
                    </a:lnTo>
                    <a:lnTo>
                      <a:pt x="283" y="2368"/>
                    </a:lnTo>
                    <a:lnTo>
                      <a:pt x="284" y="2368"/>
                    </a:lnTo>
                    <a:lnTo>
                      <a:pt x="288" y="2367"/>
                    </a:lnTo>
                    <a:lnTo>
                      <a:pt x="292" y="2362"/>
                    </a:lnTo>
                    <a:lnTo>
                      <a:pt x="293" y="2361"/>
                    </a:lnTo>
                    <a:lnTo>
                      <a:pt x="298" y="2346"/>
                    </a:lnTo>
                    <a:lnTo>
                      <a:pt x="297" y="2346"/>
                    </a:lnTo>
                    <a:lnTo>
                      <a:pt x="295" y="2327"/>
                    </a:lnTo>
                    <a:lnTo>
                      <a:pt x="295" y="2325"/>
                    </a:lnTo>
                    <a:lnTo>
                      <a:pt x="298" y="2324"/>
                    </a:lnTo>
                    <a:lnTo>
                      <a:pt x="300" y="2324"/>
                    </a:lnTo>
                    <a:lnTo>
                      <a:pt x="305" y="2327"/>
                    </a:lnTo>
                    <a:lnTo>
                      <a:pt x="301" y="2332"/>
                    </a:lnTo>
                    <a:lnTo>
                      <a:pt x="301" y="2338"/>
                    </a:lnTo>
                    <a:lnTo>
                      <a:pt x="302" y="2340"/>
                    </a:lnTo>
                    <a:lnTo>
                      <a:pt x="306" y="2341"/>
                    </a:lnTo>
                    <a:lnTo>
                      <a:pt x="310" y="2350"/>
                    </a:lnTo>
                    <a:lnTo>
                      <a:pt x="312" y="2354"/>
                    </a:lnTo>
                    <a:lnTo>
                      <a:pt x="312" y="2355"/>
                    </a:lnTo>
                    <a:lnTo>
                      <a:pt x="312" y="2359"/>
                    </a:lnTo>
                    <a:lnTo>
                      <a:pt x="310" y="2361"/>
                    </a:lnTo>
                    <a:lnTo>
                      <a:pt x="312" y="2363"/>
                    </a:lnTo>
                    <a:lnTo>
                      <a:pt x="317" y="2358"/>
                    </a:lnTo>
                    <a:lnTo>
                      <a:pt x="318" y="2357"/>
                    </a:lnTo>
                    <a:lnTo>
                      <a:pt x="319" y="2355"/>
                    </a:lnTo>
                    <a:lnTo>
                      <a:pt x="319" y="2354"/>
                    </a:lnTo>
                    <a:lnTo>
                      <a:pt x="323" y="2349"/>
                    </a:lnTo>
                    <a:lnTo>
                      <a:pt x="323" y="2342"/>
                    </a:lnTo>
                    <a:lnTo>
                      <a:pt x="322" y="2338"/>
                    </a:lnTo>
                    <a:lnTo>
                      <a:pt x="321" y="2333"/>
                    </a:lnTo>
                    <a:lnTo>
                      <a:pt x="323" y="2325"/>
                    </a:lnTo>
                    <a:lnTo>
                      <a:pt x="325" y="2325"/>
                    </a:lnTo>
                    <a:lnTo>
                      <a:pt x="334" y="2330"/>
                    </a:lnTo>
                    <a:lnTo>
                      <a:pt x="330" y="2336"/>
                    </a:lnTo>
                    <a:lnTo>
                      <a:pt x="330" y="2338"/>
                    </a:lnTo>
                    <a:lnTo>
                      <a:pt x="327" y="2344"/>
                    </a:lnTo>
                    <a:lnTo>
                      <a:pt x="326" y="2346"/>
                    </a:lnTo>
                    <a:lnTo>
                      <a:pt x="326" y="2355"/>
                    </a:lnTo>
                    <a:lnTo>
                      <a:pt x="326" y="2361"/>
                    </a:lnTo>
                    <a:lnTo>
                      <a:pt x="333" y="2361"/>
                    </a:lnTo>
                    <a:lnTo>
                      <a:pt x="334" y="2359"/>
                    </a:lnTo>
                    <a:lnTo>
                      <a:pt x="335" y="2359"/>
                    </a:lnTo>
                    <a:lnTo>
                      <a:pt x="335" y="2358"/>
                    </a:lnTo>
                    <a:lnTo>
                      <a:pt x="335" y="2357"/>
                    </a:lnTo>
                    <a:lnTo>
                      <a:pt x="335" y="2355"/>
                    </a:lnTo>
                    <a:lnTo>
                      <a:pt x="336" y="2353"/>
                    </a:lnTo>
                    <a:lnTo>
                      <a:pt x="338" y="2353"/>
                    </a:lnTo>
                    <a:lnTo>
                      <a:pt x="343" y="2355"/>
                    </a:lnTo>
                    <a:lnTo>
                      <a:pt x="344" y="2357"/>
                    </a:lnTo>
                    <a:lnTo>
                      <a:pt x="343" y="2358"/>
                    </a:lnTo>
                    <a:lnTo>
                      <a:pt x="336" y="2363"/>
                    </a:lnTo>
                    <a:lnTo>
                      <a:pt x="333" y="2365"/>
                    </a:lnTo>
                    <a:lnTo>
                      <a:pt x="330" y="2366"/>
                    </a:lnTo>
                    <a:lnTo>
                      <a:pt x="322" y="2368"/>
                    </a:lnTo>
                    <a:lnTo>
                      <a:pt x="318" y="2370"/>
                    </a:lnTo>
                    <a:lnTo>
                      <a:pt x="317" y="2372"/>
                    </a:lnTo>
                    <a:lnTo>
                      <a:pt x="317" y="2375"/>
                    </a:lnTo>
                    <a:lnTo>
                      <a:pt x="317" y="2376"/>
                    </a:lnTo>
                    <a:lnTo>
                      <a:pt x="321" y="2378"/>
                    </a:lnTo>
                    <a:lnTo>
                      <a:pt x="322" y="2376"/>
                    </a:lnTo>
                    <a:lnTo>
                      <a:pt x="323" y="2375"/>
                    </a:lnTo>
                    <a:lnTo>
                      <a:pt x="325" y="2375"/>
                    </a:lnTo>
                    <a:lnTo>
                      <a:pt x="326" y="2374"/>
                    </a:lnTo>
                    <a:lnTo>
                      <a:pt x="329" y="2375"/>
                    </a:lnTo>
                    <a:lnTo>
                      <a:pt x="335" y="2378"/>
                    </a:lnTo>
                    <a:lnTo>
                      <a:pt x="335" y="2379"/>
                    </a:lnTo>
                    <a:lnTo>
                      <a:pt x="334" y="2380"/>
                    </a:lnTo>
                    <a:lnTo>
                      <a:pt x="321" y="2384"/>
                    </a:lnTo>
                    <a:lnTo>
                      <a:pt x="310" y="2387"/>
                    </a:lnTo>
                    <a:lnTo>
                      <a:pt x="308" y="2388"/>
                    </a:lnTo>
                    <a:lnTo>
                      <a:pt x="305" y="2388"/>
                    </a:lnTo>
                    <a:lnTo>
                      <a:pt x="305" y="2385"/>
                    </a:lnTo>
                    <a:lnTo>
                      <a:pt x="300" y="2385"/>
                    </a:lnTo>
                    <a:lnTo>
                      <a:pt x="300" y="2387"/>
                    </a:lnTo>
                    <a:lnTo>
                      <a:pt x="291" y="2393"/>
                    </a:lnTo>
                    <a:lnTo>
                      <a:pt x="280" y="2404"/>
                    </a:lnTo>
                    <a:lnTo>
                      <a:pt x="281" y="2404"/>
                    </a:lnTo>
                    <a:lnTo>
                      <a:pt x="287" y="2410"/>
                    </a:lnTo>
                    <a:lnTo>
                      <a:pt x="295" y="2418"/>
                    </a:lnTo>
                    <a:lnTo>
                      <a:pt x="296" y="2418"/>
                    </a:lnTo>
                    <a:lnTo>
                      <a:pt x="301" y="2421"/>
                    </a:lnTo>
                    <a:lnTo>
                      <a:pt x="306" y="2421"/>
                    </a:lnTo>
                    <a:lnTo>
                      <a:pt x="308" y="2421"/>
                    </a:lnTo>
                    <a:lnTo>
                      <a:pt x="309" y="2420"/>
                    </a:lnTo>
                    <a:lnTo>
                      <a:pt x="310" y="2418"/>
                    </a:lnTo>
                    <a:lnTo>
                      <a:pt x="308" y="2412"/>
                    </a:lnTo>
                    <a:lnTo>
                      <a:pt x="312" y="2400"/>
                    </a:lnTo>
                    <a:lnTo>
                      <a:pt x="313" y="2408"/>
                    </a:lnTo>
                    <a:lnTo>
                      <a:pt x="314" y="2409"/>
                    </a:lnTo>
                    <a:lnTo>
                      <a:pt x="314" y="2410"/>
                    </a:lnTo>
                    <a:lnTo>
                      <a:pt x="327" y="2413"/>
                    </a:lnTo>
                    <a:lnTo>
                      <a:pt x="331" y="2413"/>
                    </a:lnTo>
                    <a:lnTo>
                      <a:pt x="335" y="2410"/>
                    </a:lnTo>
                    <a:lnTo>
                      <a:pt x="336" y="2410"/>
                    </a:lnTo>
                    <a:lnTo>
                      <a:pt x="343" y="2400"/>
                    </a:lnTo>
                    <a:lnTo>
                      <a:pt x="344" y="2399"/>
                    </a:lnTo>
                    <a:lnTo>
                      <a:pt x="347" y="2393"/>
                    </a:lnTo>
                    <a:lnTo>
                      <a:pt x="347" y="2391"/>
                    </a:lnTo>
                    <a:lnTo>
                      <a:pt x="347" y="2389"/>
                    </a:lnTo>
                    <a:lnTo>
                      <a:pt x="346" y="2387"/>
                    </a:lnTo>
                    <a:lnTo>
                      <a:pt x="347" y="2385"/>
                    </a:lnTo>
                    <a:lnTo>
                      <a:pt x="350" y="2384"/>
                    </a:lnTo>
                    <a:lnTo>
                      <a:pt x="351" y="2384"/>
                    </a:lnTo>
                    <a:lnTo>
                      <a:pt x="365" y="2382"/>
                    </a:lnTo>
                    <a:lnTo>
                      <a:pt x="360" y="2387"/>
                    </a:lnTo>
                    <a:lnTo>
                      <a:pt x="356" y="2391"/>
                    </a:lnTo>
                    <a:lnTo>
                      <a:pt x="352" y="2393"/>
                    </a:lnTo>
                    <a:lnTo>
                      <a:pt x="348" y="2400"/>
                    </a:lnTo>
                    <a:lnTo>
                      <a:pt x="348" y="2401"/>
                    </a:lnTo>
                    <a:lnTo>
                      <a:pt x="348" y="2402"/>
                    </a:lnTo>
                    <a:lnTo>
                      <a:pt x="347" y="2410"/>
                    </a:lnTo>
                    <a:lnTo>
                      <a:pt x="350" y="2416"/>
                    </a:lnTo>
                    <a:lnTo>
                      <a:pt x="350" y="2422"/>
                    </a:lnTo>
                    <a:lnTo>
                      <a:pt x="343" y="2425"/>
                    </a:lnTo>
                    <a:lnTo>
                      <a:pt x="340" y="2426"/>
                    </a:lnTo>
                    <a:lnTo>
                      <a:pt x="331" y="2426"/>
                    </a:lnTo>
                    <a:lnTo>
                      <a:pt x="330" y="2427"/>
                    </a:lnTo>
                    <a:lnTo>
                      <a:pt x="331" y="2429"/>
                    </a:lnTo>
                    <a:lnTo>
                      <a:pt x="336" y="2435"/>
                    </a:lnTo>
                    <a:lnTo>
                      <a:pt x="340" y="2439"/>
                    </a:lnTo>
                    <a:lnTo>
                      <a:pt x="342" y="2440"/>
                    </a:lnTo>
                    <a:lnTo>
                      <a:pt x="352" y="2443"/>
                    </a:lnTo>
                    <a:lnTo>
                      <a:pt x="355" y="2443"/>
                    </a:lnTo>
                    <a:lnTo>
                      <a:pt x="359" y="2442"/>
                    </a:lnTo>
                    <a:lnTo>
                      <a:pt x="363" y="2439"/>
                    </a:lnTo>
                    <a:lnTo>
                      <a:pt x="364" y="2431"/>
                    </a:lnTo>
                    <a:lnTo>
                      <a:pt x="370" y="2425"/>
                    </a:lnTo>
                    <a:lnTo>
                      <a:pt x="372" y="2423"/>
                    </a:lnTo>
                    <a:lnTo>
                      <a:pt x="384" y="2416"/>
                    </a:lnTo>
                    <a:lnTo>
                      <a:pt x="391" y="2417"/>
                    </a:lnTo>
                    <a:lnTo>
                      <a:pt x="394" y="2418"/>
                    </a:lnTo>
                    <a:lnTo>
                      <a:pt x="395" y="2420"/>
                    </a:lnTo>
                    <a:lnTo>
                      <a:pt x="403" y="2425"/>
                    </a:lnTo>
                    <a:lnTo>
                      <a:pt x="407" y="2425"/>
                    </a:lnTo>
                    <a:lnTo>
                      <a:pt x="423" y="2426"/>
                    </a:lnTo>
                    <a:lnTo>
                      <a:pt x="437" y="2430"/>
                    </a:lnTo>
                    <a:lnTo>
                      <a:pt x="437" y="2431"/>
                    </a:lnTo>
                    <a:lnTo>
                      <a:pt x="440" y="2433"/>
                    </a:lnTo>
                    <a:lnTo>
                      <a:pt x="445" y="2435"/>
                    </a:lnTo>
                    <a:lnTo>
                      <a:pt x="450" y="2435"/>
                    </a:lnTo>
                    <a:lnTo>
                      <a:pt x="457" y="2437"/>
                    </a:lnTo>
                    <a:lnTo>
                      <a:pt x="462" y="2437"/>
                    </a:lnTo>
                    <a:lnTo>
                      <a:pt x="466" y="2435"/>
                    </a:lnTo>
                    <a:lnTo>
                      <a:pt x="470" y="2434"/>
                    </a:lnTo>
                    <a:lnTo>
                      <a:pt x="473" y="2433"/>
                    </a:lnTo>
                    <a:lnTo>
                      <a:pt x="475" y="2430"/>
                    </a:lnTo>
                    <a:lnTo>
                      <a:pt x="477" y="2429"/>
                    </a:lnTo>
                    <a:lnTo>
                      <a:pt x="478" y="2427"/>
                    </a:lnTo>
                    <a:lnTo>
                      <a:pt x="478" y="2422"/>
                    </a:lnTo>
                    <a:lnTo>
                      <a:pt x="479" y="2416"/>
                    </a:lnTo>
                    <a:lnTo>
                      <a:pt x="479" y="2414"/>
                    </a:lnTo>
                    <a:lnTo>
                      <a:pt x="478" y="2414"/>
                    </a:lnTo>
                    <a:lnTo>
                      <a:pt x="475" y="2414"/>
                    </a:lnTo>
                    <a:lnTo>
                      <a:pt x="471" y="2417"/>
                    </a:lnTo>
                    <a:lnTo>
                      <a:pt x="469" y="2417"/>
                    </a:lnTo>
                    <a:lnTo>
                      <a:pt x="462" y="2420"/>
                    </a:lnTo>
                    <a:lnTo>
                      <a:pt x="449" y="2412"/>
                    </a:lnTo>
                    <a:lnTo>
                      <a:pt x="446" y="2406"/>
                    </a:lnTo>
                    <a:lnTo>
                      <a:pt x="445" y="2404"/>
                    </a:lnTo>
                    <a:lnTo>
                      <a:pt x="444" y="2402"/>
                    </a:lnTo>
                    <a:lnTo>
                      <a:pt x="442" y="2400"/>
                    </a:lnTo>
                    <a:lnTo>
                      <a:pt x="437" y="2396"/>
                    </a:lnTo>
                    <a:lnTo>
                      <a:pt x="432" y="2396"/>
                    </a:lnTo>
                    <a:lnTo>
                      <a:pt x="428" y="2397"/>
                    </a:lnTo>
                    <a:lnTo>
                      <a:pt x="420" y="2400"/>
                    </a:lnTo>
                    <a:lnTo>
                      <a:pt x="412" y="2404"/>
                    </a:lnTo>
                    <a:lnTo>
                      <a:pt x="411" y="2404"/>
                    </a:lnTo>
                    <a:lnTo>
                      <a:pt x="406" y="2406"/>
                    </a:lnTo>
                    <a:lnTo>
                      <a:pt x="403" y="2405"/>
                    </a:lnTo>
                    <a:lnTo>
                      <a:pt x="405" y="2400"/>
                    </a:lnTo>
                    <a:lnTo>
                      <a:pt x="405" y="2399"/>
                    </a:lnTo>
                    <a:lnTo>
                      <a:pt x="406" y="2399"/>
                    </a:lnTo>
                    <a:lnTo>
                      <a:pt x="406" y="2400"/>
                    </a:lnTo>
                    <a:lnTo>
                      <a:pt x="408" y="2400"/>
                    </a:lnTo>
                    <a:lnTo>
                      <a:pt x="412" y="2399"/>
                    </a:lnTo>
                    <a:lnTo>
                      <a:pt x="422" y="2395"/>
                    </a:lnTo>
                    <a:lnTo>
                      <a:pt x="424" y="2393"/>
                    </a:lnTo>
                    <a:lnTo>
                      <a:pt x="423" y="2392"/>
                    </a:lnTo>
                    <a:lnTo>
                      <a:pt x="428" y="2391"/>
                    </a:lnTo>
                    <a:lnTo>
                      <a:pt x="429" y="2391"/>
                    </a:lnTo>
                    <a:lnTo>
                      <a:pt x="436" y="2389"/>
                    </a:lnTo>
                    <a:lnTo>
                      <a:pt x="445" y="2391"/>
                    </a:lnTo>
                    <a:lnTo>
                      <a:pt x="450" y="2391"/>
                    </a:lnTo>
                    <a:lnTo>
                      <a:pt x="454" y="2388"/>
                    </a:lnTo>
                    <a:lnTo>
                      <a:pt x="456" y="2388"/>
                    </a:lnTo>
                    <a:lnTo>
                      <a:pt x="457" y="2387"/>
                    </a:lnTo>
                    <a:lnTo>
                      <a:pt x="463" y="2380"/>
                    </a:lnTo>
                    <a:lnTo>
                      <a:pt x="465" y="2379"/>
                    </a:lnTo>
                    <a:lnTo>
                      <a:pt x="463" y="2379"/>
                    </a:lnTo>
                    <a:lnTo>
                      <a:pt x="446" y="2378"/>
                    </a:lnTo>
                    <a:lnTo>
                      <a:pt x="444" y="2376"/>
                    </a:lnTo>
                    <a:lnTo>
                      <a:pt x="441" y="2378"/>
                    </a:lnTo>
                    <a:lnTo>
                      <a:pt x="440" y="2378"/>
                    </a:lnTo>
                    <a:lnTo>
                      <a:pt x="437" y="2379"/>
                    </a:lnTo>
                    <a:lnTo>
                      <a:pt x="436" y="2380"/>
                    </a:lnTo>
                    <a:lnTo>
                      <a:pt x="435" y="2382"/>
                    </a:lnTo>
                    <a:lnTo>
                      <a:pt x="435" y="2384"/>
                    </a:lnTo>
                    <a:lnTo>
                      <a:pt x="433" y="2387"/>
                    </a:lnTo>
                    <a:lnTo>
                      <a:pt x="432" y="2387"/>
                    </a:lnTo>
                    <a:lnTo>
                      <a:pt x="432" y="2385"/>
                    </a:lnTo>
                    <a:lnTo>
                      <a:pt x="432" y="2383"/>
                    </a:lnTo>
                    <a:lnTo>
                      <a:pt x="432" y="2379"/>
                    </a:lnTo>
                    <a:lnTo>
                      <a:pt x="433" y="2376"/>
                    </a:lnTo>
                    <a:lnTo>
                      <a:pt x="436" y="2375"/>
                    </a:lnTo>
                    <a:lnTo>
                      <a:pt x="439" y="2372"/>
                    </a:lnTo>
                    <a:lnTo>
                      <a:pt x="440" y="2372"/>
                    </a:lnTo>
                    <a:lnTo>
                      <a:pt x="445" y="2372"/>
                    </a:lnTo>
                    <a:lnTo>
                      <a:pt x="449" y="2374"/>
                    </a:lnTo>
                    <a:lnTo>
                      <a:pt x="452" y="2375"/>
                    </a:lnTo>
                    <a:lnTo>
                      <a:pt x="453" y="2375"/>
                    </a:lnTo>
                    <a:lnTo>
                      <a:pt x="453" y="2376"/>
                    </a:lnTo>
                    <a:lnTo>
                      <a:pt x="457" y="2375"/>
                    </a:lnTo>
                    <a:lnTo>
                      <a:pt x="461" y="2374"/>
                    </a:lnTo>
                    <a:lnTo>
                      <a:pt x="462" y="2372"/>
                    </a:lnTo>
                    <a:lnTo>
                      <a:pt x="466" y="2370"/>
                    </a:lnTo>
                    <a:lnTo>
                      <a:pt x="467" y="2367"/>
                    </a:lnTo>
                    <a:lnTo>
                      <a:pt x="475" y="2350"/>
                    </a:lnTo>
                    <a:lnTo>
                      <a:pt x="477" y="2346"/>
                    </a:lnTo>
                    <a:lnTo>
                      <a:pt x="477" y="2342"/>
                    </a:lnTo>
                    <a:lnTo>
                      <a:pt x="471" y="2333"/>
                    </a:lnTo>
                    <a:lnTo>
                      <a:pt x="470" y="2333"/>
                    </a:lnTo>
                    <a:lnTo>
                      <a:pt x="469" y="2332"/>
                    </a:lnTo>
                    <a:lnTo>
                      <a:pt x="463" y="2333"/>
                    </a:lnTo>
                    <a:lnTo>
                      <a:pt x="462" y="2334"/>
                    </a:lnTo>
                    <a:lnTo>
                      <a:pt x="460" y="2336"/>
                    </a:lnTo>
                    <a:lnTo>
                      <a:pt x="457" y="2337"/>
                    </a:lnTo>
                    <a:lnTo>
                      <a:pt x="454" y="2338"/>
                    </a:lnTo>
                    <a:lnTo>
                      <a:pt x="450" y="2338"/>
                    </a:lnTo>
                    <a:lnTo>
                      <a:pt x="439" y="2333"/>
                    </a:lnTo>
                    <a:lnTo>
                      <a:pt x="436" y="2332"/>
                    </a:lnTo>
                    <a:lnTo>
                      <a:pt x="435" y="2330"/>
                    </a:lnTo>
                    <a:lnTo>
                      <a:pt x="433" y="2327"/>
                    </a:lnTo>
                    <a:lnTo>
                      <a:pt x="433" y="2324"/>
                    </a:lnTo>
                    <a:lnTo>
                      <a:pt x="435" y="2324"/>
                    </a:lnTo>
                    <a:lnTo>
                      <a:pt x="436" y="2325"/>
                    </a:lnTo>
                    <a:lnTo>
                      <a:pt x="437" y="2329"/>
                    </a:lnTo>
                    <a:lnTo>
                      <a:pt x="439" y="2330"/>
                    </a:lnTo>
                    <a:lnTo>
                      <a:pt x="442" y="2332"/>
                    </a:lnTo>
                    <a:lnTo>
                      <a:pt x="453" y="2334"/>
                    </a:lnTo>
                    <a:lnTo>
                      <a:pt x="454" y="2333"/>
                    </a:lnTo>
                    <a:lnTo>
                      <a:pt x="471" y="2328"/>
                    </a:lnTo>
                    <a:lnTo>
                      <a:pt x="473" y="2327"/>
                    </a:lnTo>
                    <a:lnTo>
                      <a:pt x="473" y="2324"/>
                    </a:lnTo>
                    <a:lnTo>
                      <a:pt x="473" y="2320"/>
                    </a:lnTo>
                    <a:lnTo>
                      <a:pt x="473" y="2317"/>
                    </a:lnTo>
                    <a:lnTo>
                      <a:pt x="471" y="2316"/>
                    </a:lnTo>
                    <a:lnTo>
                      <a:pt x="463" y="2308"/>
                    </a:lnTo>
                    <a:lnTo>
                      <a:pt x="449" y="2302"/>
                    </a:lnTo>
                    <a:lnTo>
                      <a:pt x="429" y="2307"/>
                    </a:lnTo>
                    <a:lnTo>
                      <a:pt x="423" y="2308"/>
                    </a:lnTo>
                    <a:lnTo>
                      <a:pt x="422" y="2308"/>
                    </a:lnTo>
                    <a:lnTo>
                      <a:pt x="418" y="2310"/>
                    </a:lnTo>
                    <a:lnTo>
                      <a:pt x="416" y="2310"/>
                    </a:lnTo>
                    <a:lnTo>
                      <a:pt x="414" y="2327"/>
                    </a:lnTo>
                    <a:lnTo>
                      <a:pt x="414" y="2329"/>
                    </a:lnTo>
                    <a:lnTo>
                      <a:pt x="415" y="2333"/>
                    </a:lnTo>
                    <a:lnTo>
                      <a:pt x="411" y="2345"/>
                    </a:lnTo>
                    <a:lnTo>
                      <a:pt x="410" y="2346"/>
                    </a:lnTo>
                    <a:lnTo>
                      <a:pt x="403" y="2358"/>
                    </a:lnTo>
                    <a:lnTo>
                      <a:pt x="405" y="2351"/>
                    </a:lnTo>
                    <a:lnTo>
                      <a:pt x="407" y="2344"/>
                    </a:lnTo>
                    <a:lnTo>
                      <a:pt x="408" y="2341"/>
                    </a:lnTo>
                    <a:lnTo>
                      <a:pt x="410" y="2336"/>
                    </a:lnTo>
                    <a:lnTo>
                      <a:pt x="410" y="2334"/>
                    </a:lnTo>
                    <a:lnTo>
                      <a:pt x="407" y="2332"/>
                    </a:lnTo>
                    <a:lnTo>
                      <a:pt x="403" y="2332"/>
                    </a:lnTo>
                    <a:lnTo>
                      <a:pt x="402" y="2332"/>
                    </a:lnTo>
                    <a:lnTo>
                      <a:pt x="386" y="2340"/>
                    </a:lnTo>
                    <a:lnTo>
                      <a:pt x="381" y="2342"/>
                    </a:lnTo>
                    <a:lnTo>
                      <a:pt x="360" y="2346"/>
                    </a:lnTo>
                    <a:lnTo>
                      <a:pt x="346" y="2341"/>
                    </a:lnTo>
                    <a:lnTo>
                      <a:pt x="350" y="2337"/>
                    </a:lnTo>
                    <a:lnTo>
                      <a:pt x="352" y="2336"/>
                    </a:lnTo>
                    <a:lnTo>
                      <a:pt x="353" y="2336"/>
                    </a:lnTo>
                    <a:lnTo>
                      <a:pt x="359" y="2337"/>
                    </a:lnTo>
                    <a:lnTo>
                      <a:pt x="364" y="2338"/>
                    </a:lnTo>
                    <a:lnTo>
                      <a:pt x="368" y="2338"/>
                    </a:lnTo>
                    <a:lnTo>
                      <a:pt x="369" y="2337"/>
                    </a:lnTo>
                    <a:lnTo>
                      <a:pt x="370" y="2336"/>
                    </a:lnTo>
                    <a:lnTo>
                      <a:pt x="373" y="2334"/>
                    </a:lnTo>
                    <a:lnTo>
                      <a:pt x="373" y="2333"/>
                    </a:lnTo>
                    <a:lnTo>
                      <a:pt x="370" y="2333"/>
                    </a:lnTo>
                    <a:lnTo>
                      <a:pt x="369" y="2334"/>
                    </a:lnTo>
                    <a:lnTo>
                      <a:pt x="370" y="2333"/>
                    </a:lnTo>
                    <a:lnTo>
                      <a:pt x="374" y="2330"/>
                    </a:lnTo>
                    <a:lnTo>
                      <a:pt x="380" y="2325"/>
                    </a:lnTo>
                    <a:lnTo>
                      <a:pt x="388" y="2321"/>
                    </a:lnTo>
                    <a:lnTo>
                      <a:pt x="389" y="2321"/>
                    </a:lnTo>
                    <a:lnTo>
                      <a:pt x="390" y="2321"/>
                    </a:lnTo>
                    <a:lnTo>
                      <a:pt x="390" y="2323"/>
                    </a:lnTo>
                    <a:lnTo>
                      <a:pt x="390" y="2324"/>
                    </a:lnTo>
                    <a:lnTo>
                      <a:pt x="394" y="2324"/>
                    </a:lnTo>
                    <a:lnTo>
                      <a:pt x="398" y="2323"/>
                    </a:lnTo>
                    <a:lnTo>
                      <a:pt x="401" y="2321"/>
                    </a:lnTo>
                    <a:lnTo>
                      <a:pt x="410" y="2312"/>
                    </a:lnTo>
                    <a:lnTo>
                      <a:pt x="411" y="2308"/>
                    </a:lnTo>
                    <a:lnTo>
                      <a:pt x="410" y="2307"/>
                    </a:lnTo>
                    <a:lnTo>
                      <a:pt x="415" y="2303"/>
                    </a:lnTo>
                    <a:lnTo>
                      <a:pt x="416" y="2302"/>
                    </a:lnTo>
                    <a:lnTo>
                      <a:pt x="418" y="2302"/>
                    </a:lnTo>
                    <a:lnTo>
                      <a:pt x="420" y="2302"/>
                    </a:lnTo>
                    <a:lnTo>
                      <a:pt x="424" y="2300"/>
                    </a:lnTo>
                    <a:lnTo>
                      <a:pt x="424" y="2299"/>
                    </a:lnTo>
                    <a:lnTo>
                      <a:pt x="423" y="2298"/>
                    </a:lnTo>
                    <a:lnTo>
                      <a:pt x="422" y="2298"/>
                    </a:lnTo>
                    <a:lnTo>
                      <a:pt x="416" y="2296"/>
                    </a:lnTo>
                    <a:lnTo>
                      <a:pt x="410" y="2294"/>
                    </a:lnTo>
                    <a:lnTo>
                      <a:pt x="407" y="2294"/>
                    </a:lnTo>
                    <a:lnTo>
                      <a:pt x="397" y="2296"/>
                    </a:lnTo>
                    <a:lnTo>
                      <a:pt x="395" y="2296"/>
                    </a:lnTo>
                    <a:lnTo>
                      <a:pt x="390" y="2298"/>
                    </a:lnTo>
                    <a:lnTo>
                      <a:pt x="389" y="2299"/>
                    </a:lnTo>
                    <a:lnTo>
                      <a:pt x="386" y="2300"/>
                    </a:lnTo>
                    <a:lnTo>
                      <a:pt x="386" y="2302"/>
                    </a:lnTo>
                    <a:lnTo>
                      <a:pt x="386" y="2303"/>
                    </a:lnTo>
                    <a:lnTo>
                      <a:pt x="384" y="2306"/>
                    </a:lnTo>
                    <a:lnTo>
                      <a:pt x="374" y="2310"/>
                    </a:lnTo>
                    <a:lnTo>
                      <a:pt x="373" y="2310"/>
                    </a:lnTo>
                    <a:lnTo>
                      <a:pt x="370" y="2311"/>
                    </a:lnTo>
                    <a:lnTo>
                      <a:pt x="368" y="2311"/>
                    </a:lnTo>
                    <a:lnTo>
                      <a:pt x="365" y="2311"/>
                    </a:lnTo>
                    <a:lnTo>
                      <a:pt x="361" y="2312"/>
                    </a:lnTo>
                    <a:lnTo>
                      <a:pt x="359" y="2313"/>
                    </a:lnTo>
                    <a:lnTo>
                      <a:pt x="357" y="2315"/>
                    </a:lnTo>
                    <a:lnTo>
                      <a:pt x="355" y="2316"/>
                    </a:lnTo>
                    <a:lnTo>
                      <a:pt x="353" y="2317"/>
                    </a:lnTo>
                    <a:lnTo>
                      <a:pt x="351" y="2319"/>
                    </a:lnTo>
                    <a:lnTo>
                      <a:pt x="352" y="2316"/>
                    </a:lnTo>
                    <a:lnTo>
                      <a:pt x="357" y="2312"/>
                    </a:lnTo>
                    <a:lnTo>
                      <a:pt x="360" y="2311"/>
                    </a:lnTo>
                    <a:lnTo>
                      <a:pt x="363" y="2310"/>
                    </a:lnTo>
                    <a:lnTo>
                      <a:pt x="365" y="2308"/>
                    </a:lnTo>
                    <a:lnTo>
                      <a:pt x="372" y="2308"/>
                    </a:lnTo>
                    <a:lnTo>
                      <a:pt x="374" y="2307"/>
                    </a:lnTo>
                    <a:lnTo>
                      <a:pt x="382" y="2304"/>
                    </a:lnTo>
                    <a:lnTo>
                      <a:pt x="384" y="2303"/>
                    </a:lnTo>
                    <a:lnTo>
                      <a:pt x="391" y="2293"/>
                    </a:lnTo>
                    <a:lnTo>
                      <a:pt x="391" y="2291"/>
                    </a:lnTo>
                    <a:lnTo>
                      <a:pt x="390" y="2289"/>
                    </a:lnTo>
                    <a:lnTo>
                      <a:pt x="386" y="2285"/>
                    </a:lnTo>
                    <a:lnTo>
                      <a:pt x="386" y="2283"/>
                    </a:lnTo>
                    <a:lnTo>
                      <a:pt x="380" y="2282"/>
                    </a:lnTo>
                    <a:lnTo>
                      <a:pt x="378" y="2282"/>
                    </a:lnTo>
                    <a:lnTo>
                      <a:pt x="368" y="2282"/>
                    </a:lnTo>
                    <a:lnTo>
                      <a:pt x="367" y="2282"/>
                    </a:lnTo>
                    <a:lnTo>
                      <a:pt x="364" y="2283"/>
                    </a:lnTo>
                    <a:lnTo>
                      <a:pt x="360" y="2290"/>
                    </a:lnTo>
                    <a:lnTo>
                      <a:pt x="359" y="2291"/>
                    </a:lnTo>
                    <a:lnTo>
                      <a:pt x="356" y="2294"/>
                    </a:lnTo>
                    <a:lnTo>
                      <a:pt x="350" y="2299"/>
                    </a:lnTo>
                    <a:lnTo>
                      <a:pt x="334" y="2307"/>
                    </a:lnTo>
                    <a:lnTo>
                      <a:pt x="334" y="2304"/>
                    </a:lnTo>
                    <a:lnTo>
                      <a:pt x="335" y="2303"/>
                    </a:lnTo>
                    <a:lnTo>
                      <a:pt x="338" y="2300"/>
                    </a:lnTo>
                    <a:lnTo>
                      <a:pt x="340" y="2299"/>
                    </a:lnTo>
                    <a:lnTo>
                      <a:pt x="346" y="2298"/>
                    </a:lnTo>
                    <a:lnTo>
                      <a:pt x="348" y="2296"/>
                    </a:lnTo>
                    <a:lnTo>
                      <a:pt x="352" y="2294"/>
                    </a:lnTo>
                    <a:lnTo>
                      <a:pt x="356" y="2290"/>
                    </a:lnTo>
                    <a:lnTo>
                      <a:pt x="356" y="2289"/>
                    </a:lnTo>
                    <a:lnTo>
                      <a:pt x="357" y="2287"/>
                    </a:lnTo>
                    <a:lnTo>
                      <a:pt x="360" y="2283"/>
                    </a:lnTo>
                    <a:lnTo>
                      <a:pt x="361" y="2281"/>
                    </a:lnTo>
                    <a:lnTo>
                      <a:pt x="361" y="2279"/>
                    </a:lnTo>
                    <a:lnTo>
                      <a:pt x="361" y="2278"/>
                    </a:lnTo>
                    <a:lnTo>
                      <a:pt x="360" y="2278"/>
                    </a:lnTo>
                    <a:lnTo>
                      <a:pt x="357" y="2278"/>
                    </a:lnTo>
                    <a:lnTo>
                      <a:pt x="353" y="2278"/>
                    </a:lnTo>
                    <a:lnTo>
                      <a:pt x="351" y="2278"/>
                    </a:lnTo>
                    <a:lnTo>
                      <a:pt x="347" y="2279"/>
                    </a:lnTo>
                    <a:lnTo>
                      <a:pt x="338" y="2281"/>
                    </a:lnTo>
                    <a:lnTo>
                      <a:pt x="333" y="2286"/>
                    </a:lnTo>
                    <a:lnTo>
                      <a:pt x="331" y="2287"/>
                    </a:lnTo>
                    <a:lnTo>
                      <a:pt x="331" y="2289"/>
                    </a:lnTo>
                    <a:lnTo>
                      <a:pt x="331" y="2291"/>
                    </a:lnTo>
                    <a:lnTo>
                      <a:pt x="327" y="2298"/>
                    </a:lnTo>
                    <a:lnTo>
                      <a:pt x="325" y="2300"/>
                    </a:lnTo>
                    <a:lnTo>
                      <a:pt x="321" y="2303"/>
                    </a:lnTo>
                    <a:lnTo>
                      <a:pt x="304" y="2304"/>
                    </a:lnTo>
                    <a:lnTo>
                      <a:pt x="301" y="2295"/>
                    </a:lnTo>
                    <a:lnTo>
                      <a:pt x="300" y="2291"/>
                    </a:lnTo>
                    <a:lnTo>
                      <a:pt x="316" y="2296"/>
                    </a:lnTo>
                    <a:lnTo>
                      <a:pt x="319" y="2294"/>
                    </a:lnTo>
                    <a:lnTo>
                      <a:pt x="321" y="2293"/>
                    </a:lnTo>
                    <a:lnTo>
                      <a:pt x="323" y="2289"/>
                    </a:lnTo>
                    <a:lnTo>
                      <a:pt x="326" y="2286"/>
                    </a:lnTo>
                    <a:lnTo>
                      <a:pt x="331" y="2277"/>
                    </a:lnTo>
                    <a:lnTo>
                      <a:pt x="331" y="2274"/>
                    </a:lnTo>
                    <a:lnTo>
                      <a:pt x="323" y="2273"/>
                    </a:lnTo>
                    <a:lnTo>
                      <a:pt x="314" y="2272"/>
                    </a:lnTo>
                    <a:lnTo>
                      <a:pt x="310" y="2272"/>
                    </a:lnTo>
                    <a:lnTo>
                      <a:pt x="298" y="2273"/>
                    </a:lnTo>
                    <a:lnTo>
                      <a:pt x="287" y="2273"/>
                    </a:lnTo>
                    <a:lnTo>
                      <a:pt x="285" y="2273"/>
                    </a:lnTo>
                    <a:lnTo>
                      <a:pt x="283" y="2270"/>
                    </a:lnTo>
                    <a:lnTo>
                      <a:pt x="284" y="2269"/>
                    </a:lnTo>
                    <a:lnTo>
                      <a:pt x="288" y="2269"/>
                    </a:lnTo>
                    <a:lnTo>
                      <a:pt x="295" y="2268"/>
                    </a:lnTo>
                    <a:lnTo>
                      <a:pt x="326" y="2268"/>
                    </a:lnTo>
                    <a:lnTo>
                      <a:pt x="333" y="2269"/>
                    </a:lnTo>
                    <a:lnTo>
                      <a:pt x="334" y="2269"/>
                    </a:lnTo>
                    <a:lnTo>
                      <a:pt x="340" y="2265"/>
                    </a:lnTo>
                    <a:lnTo>
                      <a:pt x="340" y="2264"/>
                    </a:lnTo>
                    <a:lnTo>
                      <a:pt x="340" y="2262"/>
                    </a:lnTo>
                    <a:close/>
                    <a:moveTo>
                      <a:pt x="461" y="2413"/>
                    </a:moveTo>
                    <a:lnTo>
                      <a:pt x="462" y="2414"/>
                    </a:lnTo>
                    <a:lnTo>
                      <a:pt x="463" y="2413"/>
                    </a:lnTo>
                    <a:lnTo>
                      <a:pt x="467" y="2412"/>
                    </a:lnTo>
                    <a:lnTo>
                      <a:pt x="475" y="2409"/>
                    </a:lnTo>
                    <a:lnTo>
                      <a:pt x="479" y="2409"/>
                    </a:lnTo>
                    <a:lnTo>
                      <a:pt x="483" y="2410"/>
                    </a:lnTo>
                    <a:lnTo>
                      <a:pt x="487" y="2409"/>
                    </a:lnTo>
                    <a:lnTo>
                      <a:pt x="487" y="2408"/>
                    </a:lnTo>
                    <a:lnTo>
                      <a:pt x="488" y="2405"/>
                    </a:lnTo>
                    <a:lnTo>
                      <a:pt x="490" y="2405"/>
                    </a:lnTo>
                    <a:lnTo>
                      <a:pt x="490" y="2404"/>
                    </a:lnTo>
                    <a:lnTo>
                      <a:pt x="490" y="2402"/>
                    </a:lnTo>
                    <a:lnTo>
                      <a:pt x="490" y="2401"/>
                    </a:lnTo>
                    <a:lnTo>
                      <a:pt x="488" y="2401"/>
                    </a:lnTo>
                    <a:lnTo>
                      <a:pt x="486" y="2402"/>
                    </a:lnTo>
                    <a:lnTo>
                      <a:pt x="478" y="2402"/>
                    </a:lnTo>
                    <a:lnTo>
                      <a:pt x="477" y="2402"/>
                    </a:lnTo>
                    <a:lnTo>
                      <a:pt x="475" y="2402"/>
                    </a:lnTo>
                    <a:lnTo>
                      <a:pt x="465" y="2396"/>
                    </a:lnTo>
                    <a:lnTo>
                      <a:pt x="463" y="2396"/>
                    </a:lnTo>
                    <a:lnTo>
                      <a:pt x="462" y="2396"/>
                    </a:lnTo>
                    <a:lnTo>
                      <a:pt x="453" y="2401"/>
                    </a:lnTo>
                    <a:lnTo>
                      <a:pt x="452" y="2404"/>
                    </a:lnTo>
                    <a:lnTo>
                      <a:pt x="450" y="2406"/>
                    </a:lnTo>
                    <a:lnTo>
                      <a:pt x="449" y="2408"/>
                    </a:lnTo>
                    <a:lnTo>
                      <a:pt x="450" y="2409"/>
                    </a:lnTo>
                    <a:lnTo>
                      <a:pt x="450" y="2410"/>
                    </a:lnTo>
                    <a:lnTo>
                      <a:pt x="461" y="2413"/>
                    </a:lnTo>
                    <a:close/>
                    <a:moveTo>
                      <a:pt x="389" y="2421"/>
                    </a:moveTo>
                    <a:lnTo>
                      <a:pt x="385" y="2421"/>
                    </a:lnTo>
                    <a:lnTo>
                      <a:pt x="382" y="2422"/>
                    </a:lnTo>
                    <a:lnTo>
                      <a:pt x="380" y="2423"/>
                    </a:lnTo>
                    <a:lnTo>
                      <a:pt x="380" y="2425"/>
                    </a:lnTo>
                    <a:lnTo>
                      <a:pt x="380" y="2426"/>
                    </a:lnTo>
                    <a:lnTo>
                      <a:pt x="381" y="2427"/>
                    </a:lnTo>
                    <a:lnTo>
                      <a:pt x="382" y="2429"/>
                    </a:lnTo>
                    <a:lnTo>
                      <a:pt x="382" y="2430"/>
                    </a:lnTo>
                    <a:lnTo>
                      <a:pt x="382" y="2433"/>
                    </a:lnTo>
                    <a:lnTo>
                      <a:pt x="381" y="2439"/>
                    </a:lnTo>
                    <a:lnTo>
                      <a:pt x="377" y="2442"/>
                    </a:lnTo>
                    <a:lnTo>
                      <a:pt x="374" y="2443"/>
                    </a:lnTo>
                    <a:lnTo>
                      <a:pt x="374" y="2444"/>
                    </a:lnTo>
                    <a:lnTo>
                      <a:pt x="374" y="2446"/>
                    </a:lnTo>
                    <a:lnTo>
                      <a:pt x="376" y="2456"/>
                    </a:lnTo>
                    <a:lnTo>
                      <a:pt x="380" y="2460"/>
                    </a:lnTo>
                    <a:lnTo>
                      <a:pt x="394" y="2471"/>
                    </a:lnTo>
                    <a:lnTo>
                      <a:pt x="395" y="2472"/>
                    </a:lnTo>
                    <a:lnTo>
                      <a:pt x="401" y="2473"/>
                    </a:lnTo>
                    <a:lnTo>
                      <a:pt x="407" y="2473"/>
                    </a:lnTo>
                    <a:lnTo>
                      <a:pt x="410" y="2473"/>
                    </a:lnTo>
                    <a:lnTo>
                      <a:pt x="411" y="2473"/>
                    </a:lnTo>
                    <a:lnTo>
                      <a:pt x="424" y="2473"/>
                    </a:lnTo>
                    <a:lnTo>
                      <a:pt x="425" y="2473"/>
                    </a:lnTo>
                    <a:lnTo>
                      <a:pt x="441" y="2473"/>
                    </a:lnTo>
                    <a:lnTo>
                      <a:pt x="446" y="2473"/>
                    </a:lnTo>
                    <a:lnTo>
                      <a:pt x="442" y="2469"/>
                    </a:lnTo>
                    <a:lnTo>
                      <a:pt x="432" y="2459"/>
                    </a:lnTo>
                    <a:lnTo>
                      <a:pt x="431" y="2451"/>
                    </a:lnTo>
                    <a:lnTo>
                      <a:pt x="431" y="2450"/>
                    </a:lnTo>
                    <a:lnTo>
                      <a:pt x="431" y="2448"/>
                    </a:lnTo>
                    <a:lnTo>
                      <a:pt x="425" y="2447"/>
                    </a:lnTo>
                    <a:lnTo>
                      <a:pt x="425" y="2446"/>
                    </a:lnTo>
                    <a:lnTo>
                      <a:pt x="408" y="2440"/>
                    </a:lnTo>
                    <a:lnTo>
                      <a:pt x="406" y="2440"/>
                    </a:lnTo>
                    <a:lnTo>
                      <a:pt x="405" y="2442"/>
                    </a:lnTo>
                    <a:lnTo>
                      <a:pt x="402" y="2443"/>
                    </a:lnTo>
                    <a:lnTo>
                      <a:pt x="398" y="2443"/>
                    </a:lnTo>
                    <a:lnTo>
                      <a:pt x="399" y="2443"/>
                    </a:lnTo>
                    <a:lnTo>
                      <a:pt x="406" y="2438"/>
                    </a:lnTo>
                    <a:lnTo>
                      <a:pt x="408" y="2438"/>
                    </a:lnTo>
                    <a:lnTo>
                      <a:pt x="422" y="2438"/>
                    </a:lnTo>
                    <a:lnTo>
                      <a:pt x="435" y="2438"/>
                    </a:lnTo>
                    <a:lnTo>
                      <a:pt x="423" y="2435"/>
                    </a:lnTo>
                    <a:lnTo>
                      <a:pt x="408" y="2431"/>
                    </a:lnTo>
                    <a:lnTo>
                      <a:pt x="403" y="2430"/>
                    </a:lnTo>
                    <a:lnTo>
                      <a:pt x="395" y="2427"/>
                    </a:lnTo>
                    <a:lnTo>
                      <a:pt x="390" y="2422"/>
                    </a:lnTo>
                    <a:lnTo>
                      <a:pt x="389" y="2421"/>
                    </a:lnTo>
                    <a:close/>
                    <a:moveTo>
                      <a:pt x="339" y="2473"/>
                    </a:moveTo>
                    <a:lnTo>
                      <a:pt x="343" y="2465"/>
                    </a:lnTo>
                    <a:lnTo>
                      <a:pt x="347" y="2465"/>
                    </a:lnTo>
                    <a:lnTo>
                      <a:pt x="352" y="2464"/>
                    </a:lnTo>
                    <a:lnTo>
                      <a:pt x="353" y="2465"/>
                    </a:lnTo>
                    <a:lnTo>
                      <a:pt x="353" y="2467"/>
                    </a:lnTo>
                    <a:lnTo>
                      <a:pt x="357" y="2467"/>
                    </a:lnTo>
                    <a:lnTo>
                      <a:pt x="357" y="2468"/>
                    </a:lnTo>
                    <a:lnTo>
                      <a:pt x="363" y="2468"/>
                    </a:lnTo>
                    <a:lnTo>
                      <a:pt x="368" y="2465"/>
                    </a:lnTo>
                    <a:lnTo>
                      <a:pt x="369" y="2455"/>
                    </a:lnTo>
                    <a:lnTo>
                      <a:pt x="368" y="2446"/>
                    </a:lnTo>
                    <a:lnTo>
                      <a:pt x="368" y="2443"/>
                    </a:lnTo>
                    <a:lnTo>
                      <a:pt x="365" y="2443"/>
                    </a:lnTo>
                    <a:lnTo>
                      <a:pt x="357" y="2446"/>
                    </a:lnTo>
                    <a:lnTo>
                      <a:pt x="357" y="2447"/>
                    </a:lnTo>
                    <a:lnTo>
                      <a:pt x="355" y="2447"/>
                    </a:lnTo>
                    <a:lnTo>
                      <a:pt x="348" y="2447"/>
                    </a:lnTo>
                    <a:lnTo>
                      <a:pt x="347" y="2447"/>
                    </a:lnTo>
                    <a:lnTo>
                      <a:pt x="340" y="2444"/>
                    </a:lnTo>
                    <a:lnTo>
                      <a:pt x="339" y="2444"/>
                    </a:lnTo>
                    <a:lnTo>
                      <a:pt x="338" y="2442"/>
                    </a:lnTo>
                    <a:lnTo>
                      <a:pt x="335" y="2440"/>
                    </a:lnTo>
                    <a:lnTo>
                      <a:pt x="330" y="2435"/>
                    </a:lnTo>
                    <a:lnTo>
                      <a:pt x="327" y="2434"/>
                    </a:lnTo>
                    <a:lnTo>
                      <a:pt x="319" y="2434"/>
                    </a:lnTo>
                    <a:lnTo>
                      <a:pt x="319" y="2435"/>
                    </a:lnTo>
                    <a:lnTo>
                      <a:pt x="313" y="2447"/>
                    </a:lnTo>
                    <a:lnTo>
                      <a:pt x="312" y="2450"/>
                    </a:lnTo>
                    <a:lnTo>
                      <a:pt x="309" y="2455"/>
                    </a:lnTo>
                    <a:lnTo>
                      <a:pt x="306" y="2455"/>
                    </a:lnTo>
                    <a:lnTo>
                      <a:pt x="305" y="2454"/>
                    </a:lnTo>
                    <a:lnTo>
                      <a:pt x="304" y="2454"/>
                    </a:lnTo>
                    <a:lnTo>
                      <a:pt x="304" y="2455"/>
                    </a:lnTo>
                    <a:lnTo>
                      <a:pt x="302" y="2455"/>
                    </a:lnTo>
                    <a:lnTo>
                      <a:pt x="301" y="2457"/>
                    </a:lnTo>
                    <a:lnTo>
                      <a:pt x="301" y="2460"/>
                    </a:lnTo>
                    <a:lnTo>
                      <a:pt x="301" y="2464"/>
                    </a:lnTo>
                    <a:lnTo>
                      <a:pt x="305" y="2467"/>
                    </a:lnTo>
                    <a:lnTo>
                      <a:pt x="306" y="2467"/>
                    </a:lnTo>
                    <a:lnTo>
                      <a:pt x="310" y="2465"/>
                    </a:lnTo>
                    <a:lnTo>
                      <a:pt x="313" y="2473"/>
                    </a:lnTo>
                    <a:lnTo>
                      <a:pt x="308" y="2473"/>
                    </a:lnTo>
                    <a:lnTo>
                      <a:pt x="289" y="2473"/>
                    </a:lnTo>
                    <a:lnTo>
                      <a:pt x="288" y="2473"/>
                    </a:lnTo>
                    <a:lnTo>
                      <a:pt x="280" y="2473"/>
                    </a:lnTo>
                    <a:lnTo>
                      <a:pt x="284" y="2474"/>
                    </a:lnTo>
                    <a:lnTo>
                      <a:pt x="288" y="2480"/>
                    </a:lnTo>
                    <a:lnTo>
                      <a:pt x="291" y="2482"/>
                    </a:lnTo>
                    <a:lnTo>
                      <a:pt x="289" y="2484"/>
                    </a:lnTo>
                    <a:lnTo>
                      <a:pt x="287" y="2484"/>
                    </a:lnTo>
                    <a:lnTo>
                      <a:pt x="284" y="2484"/>
                    </a:lnTo>
                    <a:lnTo>
                      <a:pt x="281" y="2482"/>
                    </a:lnTo>
                    <a:lnTo>
                      <a:pt x="281" y="2484"/>
                    </a:lnTo>
                    <a:lnTo>
                      <a:pt x="280" y="2484"/>
                    </a:lnTo>
                    <a:lnTo>
                      <a:pt x="280" y="2488"/>
                    </a:lnTo>
                    <a:lnTo>
                      <a:pt x="281" y="2489"/>
                    </a:lnTo>
                    <a:lnTo>
                      <a:pt x="283" y="2490"/>
                    </a:lnTo>
                    <a:lnTo>
                      <a:pt x="288" y="2493"/>
                    </a:lnTo>
                    <a:lnTo>
                      <a:pt x="298" y="2492"/>
                    </a:lnTo>
                    <a:lnTo>
                      <a:pt x="302" y="2490"/>
                    </a:lnTo>
                    <a:lnTo>
                      <a:pt x="304" y="2489"/>
                    </a:lnTo>
                    <a:lnTo>
                      <a:pt x="305" y="2488"/>
                    </a:lnTo>
                    <a:lnTo>
                      <a:pt x="305" y="2486"/>
                    </a:lnTo>
                    <a:lnTo>
                      <a:pt x="310" y="2484"/>
                    </a:lnTo>
                    <a:lnTo>
                      <a:pt x="313" y="2486"/>
                    </a:lnTo>
                    <a:lnTo>
                      <a:pt x="314" y="2488"/>
                    </a:lnTo>
                    <a:lnTo>
                      <a:pt x="316" y="2488"/>
                    </a:lnTo>
                    <a:lnTo>
                      <a:pt x="317" y="2488"/>
                    </a:lnTo>
                    <a:lnTo>
                      <a:pt x="319" y="2482"/>
                    </a:lnTo>
                    <a:lnTo>
                      <a:pt x="319" y="2480"/>
                    </a:lnTo>
                    <a:lnTo>
                      <a:pt x="319" y="2478"/>
                    </a:lnTo>
                    <a:lnTo>
                      <a:pt x="319" y="2477"/>
                    </a:lnTo>
                    <a:lnTo>
                      <a:pt x="317" y="2473"/>
                    </a:lnTo>
                    <a:lnTo>
                      <a:pt x="321" y="2473"/>
                    </a:lnTo>
                    <a:lnTo>
                      <a:pt x="339" y="2473"/>
                    </a:lnTo>
                    <a:close/>
                    <a:moveTo>
                      <a:pt x="343" y="2477"/>
                    </a:moveTo>
                    <a:lnTo>
                      <a:pt x="348" y="2486"/>
                    </a:lnTo>
                    <a:lnTo>
                      <a:pt x="347" y="2489"/>
                    </a:lnTo>
                    <a:lnTo>
                      <a:pt x="339" y="2493"/>
                    </a:lnTo>
                    <a:lnTo>
                      <a:pt x="338" y="2493"/>
                    </a:lnTo>
                    <a:lnTo>
                      <a:pt x="335" y="2495"/>
                    </a:lnTo>
                    <a:lnTo>
                      <a:pt x="335" y="2497"/>
                    </a:lnTo>
                    <a:lnTo>
                      <a:pt x="335" y="2499"/>
                    </a:lnTo>
                    <a:lnTo>
                      <a:pt x="336" y="2499"/>
                    </a:lnTo>
                    <a:lnTo>
                      <a:pt x="339" y="2501"/>
                    </a:lnTo>
                    <a:lnTo>
                      <a:pt x="342" y="2501"/>
                    </a:lnTo>
                    <a:lnTo>
                      <a:pt x="342" y="2503"/>
                    </a:lnTo>
                    <a:lnTo>
                      <a:pt x="342" y="2505"/>
                    </a:lnTo>
                    <a:lnTo>
                      <a:pt x="344" y="2511"/>
                    </a:lnTo>
                    <a:lnTo>
                      <a:pt x="346" y="2511"/>
                    </a:lnTo>
                    <a:lnTo>
                      <a:pt x="348" y="2511"/>
                    </a:lnTo>
                    <a:lnTo>
                      <a:pt x="351" y="2510"/>
                    </a:lnTo>
                    <a:lnTo>
                      <a:pt x="352" y="2509"/>
                    </a:lnTo>
                    <a:lnTo>
                      <a:pt x="353" y="2509"/>
                    </a:lnTo>
                    <a:lnTo>
                      <a:pt x="355" y="2511"/>
                    </a:lnTo>
                    <a:lnTo>
                      <a:pt x="359" y="2519"/>
                    </a:lnTo>
                    <a:lnTo>
                      <a:pt x="357" y="2522"/>
                    </a:lnTo>
                    <a:lnTo>
                      <a:pt x="357" y="2523"/>
                    </a:lnTo>
                    <a:lnTo>
                      <a:pt x="357" y="2526"/>
                    </a:lnTo>
                    <a:lnTo>
                      <a:pt x="357" y="2532"/>
                    </a:lnTo>
                    <a:lnTo>
                      <a:pt x="357" y="2533"/>
                    </a:lnTo>
                    <a:lnTo>
                      <a:pt x="360" y="2533"/>
                    </a:lnTo>
                    <a:lnTo>
                      <a:pt x="363" y="2535"/>
                    </a:lnTo>
                    <a:lnTo>
                      <a:pt x="364" y="2535"/>
                    </a:lnTo>
                    <a:lnTo>
                      <a:pt x="378" y="2528"/>
                    </a:lnTo>
                    <a:lnTo>
                      <a:pt x="386" y="2527"/>
                    </a:lnTo>
                    <a:lnTo>
                      <a:pt x="397" y="2526"/>
                    </a:lnTo>
                    <a:lnTo>
                      <a:pt x="411" y="2526"/>
                    </a:lnTo>
                    <a:lnTo>
                      <a:pt x="408" y="2512"/>
                    </a:lnTo>
                    <a:lnTo>
                      <a:pt x="408" y="2511"/>
                    </a:lnTo>
                    <a:lnTo>
                      <a:pt x="408" y="2510"/>
                    </a:lnTo>
                    <a:lnTo>
                      <a:pt x="402" y="2503"/>
                    </a:lnTo>
                    <a:lnTo>
                      <a:pt x="401" y="2503"/>
                    </a:lnTo>
                    <a:lnTo>
                      <a:pt x="399" y="2501"/>
                    </a:lnTo>
                    <a:lnTo>
                      <a:pt x="407" y="2497"/>
                    </a:lnTo>
                    <a:lnTo>
                      <a:pt x="408" y="2495"/>
                    </a:lnTo>
                    <a:lnTo>
                      <a:pt x="407" y="2493"/>
                    </a:lnTo>
                    <a:lnTo>
                      <a:pt x="406" y="2492"/>
                    </a:lnTo>
                    <a:lnTo>
                      <a:pt x="405" y="2492"/>
                    </a:lnTo>
                    <a:lnTo>
                      <a:pt x="403" y="2492"/>
                    </a:lnTo>
                    <a:lnTo>
                      <a:pt x="402" y="2492"/>
                    </a:lnTo>
                    <a:lnTo>
                      <a:pt x="401" y="2493"/>
                    </a:lnTo>
                    <a:lnTo>
                      <a:pt x="399" y="2494"/>
                    </a:lnTo>
                    <a:lnTo>
                      <a:pt x="398" y="2495"/>
                    </a:lnTo>
                    <a:lnTo>
                      <a:pt x="397" y="2495"/>
                    </a:lnTo>
                    <a:lnTo>
                      <a:pt x="390" y="2495"/>
                    </a:lnTo>
                    <a:lnTo>
                      <a:pt x="390" y="2494"/>
                    </a:lnTo>
                    <a:lnTo>
                      <a:pt x="385" y="2486"/>
                    </a:lnTo>
                    <a:lnTo>
                      <a:pt x="388" y="2484"/>
                    </a:lnTo>
                    <a:lnTo>
                      <a:pt x="389" y="2484"/>
                    </a:lnTo>
                    <a:lnTo>
                      <a:pt x="390" y="2486"/>
                    </a:lnTo>
                    <a:lnTo>
                      <a:pt x="391" y="2489"/>
                    </a:lnTo>
                    <a:lnTo>
                      <a:pt x="393" y="2490"/>
                    </a:lnTo>
                    <a:lnTo>
                      <a:pt x="395" y="2490"/>
                    </a:lnTo>
                    <a:lnTo>
                      <a:pt x="399" y="2489"/>
                    </a:lnTo>
                    <a:lnTo>
                      <a:pt x="402" y="2488"/>
                    </a:lnTo>
                    <a:lnTo>
                      <a:pt x="403" y="2486"/>
                    </a:lnTo>
                    <a:lnTo>
                      <a:pt x="402" y="2484"/>
                    </a:lnTo>
                    <a:lnTo>
                      <a:pt x="401" y="2482"/>
                    </a:lnTo>
                    <a:lnTo>
                      <a:pt x="391" y="2478"/>
                    </a:lnTo>
                    <a:lnTo>
                      <a:pt x="380" y="2474"/>
                    </a:lnTo>
                    <a:lnTo>
                      <a:pt x="376" y="2476"/>
                    </a:lnTo>
                    <a:lnTo>
                      <a:pt x="370" y="2476"/>
                    </a:lnTo>
                    <a:lnTo>
                      <a:pt x="367" y="2473"/>
                    </a:lnTo>
                    <a:lnTo>
                      <a:pt x="365" y="2473"/>
                    </a:lnTo>
                    <a:lnTo>
                      <a:pt x="352" y="2473"/>
                    </a:lnTo>
                    <a:lnTo>
                      <a:pt x="346" y="2473"/>
                    </a:lnTo>
                    <a:lnTo>
                      <a:pt x="344" y="2473"/>
                    </a:lnTo>
                    <a:lnTo>
                      <a:pt x="343" y="2474"/>
                    </a:lnTo>
                    <a:lnTo>
                      <a:pt x="343" y="2477"/>
                    </a:lnTo>
                    <a:close/>
                    <a:moveTo>
                      <a:pt x="394" y="2529"/>
                    </a:moveTo>
                    <a:lnTo>
                      <a:pt x="393" y="2535"/>
                    </a:lnTo>
                    <a:lnTo>
                      <a:pt x="394" y="2536"/>
                    </a:lnTo>
                    <a:lnTo>
                      <a:pt x="398" y="2541"/>
                    </a:lnTo>
                    <a:lnTo>
                      <a:pt x="398" y="2545"/>
                    </a:lnTo>
                    <a:lnTo>
                      <a:pt x="399" y="2548"/>
                    </a:lnTo>
                    <a:lnTo>
                      <a:pt x="401" y="2550"/>
                    </a:lnTo>
                    <a:lnTo>
                      <a:pt x="408" y="2554"/>
                    </a:lnTo>
                    <a:lnTo>
                      <a:pt x="410" y="2556"/>
                    </a:lnTo>
                    <a:lnTo>
                      <a:pt x="414" y="2556"/>
                    </a:lnTo>
                    <a:lnTo>
                      <a:pt x="415" y="2556"/>
                    </a:lnTo>
                    <a:lnTo>
                      <a:pt x="420" y="2556"/>
                    </a:lnTo>
                    <a:lnTo>
                      <a:pt x="423" y="2556"/>
                    </a:lnTo>
                    <a:lnTo>
                      <a:pt x="424" y="2556"/>
                    </a:lnTo>
                    <a:lnTo>
                      <a:pt x="425" y="2554"/>
                    </a:lnTo>
                    <a:lnTo>
                      <a:pt x="425" y="2553"/>
                    </a:lnTo>
                    <a:lnTo>
                      <a:pt x="424" y="2550"/>
                    </a:lnTo>
                    <a:lnTo>
                      <a:pt x="424" y="2549"/>
                    </a:lnTo>
                    <a:lnTo>
                      <a:pt x="422" y="2548"/>
                    </a:lnTo>
                    <a:lnTo>
                      <a:pt x="420" y="2547"/>
                    </a:lnTo>
                    <a:lnTo>
                      <a:pt x="418" y="2541"/>
                    </a:lnTo>
                    <a:lnTo>
                      <a:pt x="418" y="2539"/>
                    </a:lnTo>
                    <a:lnTo>
                      <a:pt x="415" y="2536"/>
                    </a:lnTo>
                    <a:lnTo>
                      <a:pt x="411" y="2532"/>
                    </a:lnTo>
                    <a:lnTo>
                      <a:pt x="408" y="2529"/>
                    </a:lnTo>
                    <a:lnTo>
                      <a:pt x="406" y="2529"/>
                    </a:lnTo>
                    <a:lnTo>
                      <a:pt x="397" y="2529"/>
                    </a:lnTo>
                    <a:lnTo>
                      <a:pt x="395" y="2529"/>
                    </a:lnTo>
                    <a:lnTo>
                      <a:pt x="394" y="2529"/>
                    </a:lnTo>
                    <a:close/>
                    <a:moveTo>
                      <a:pt x="373" y="2548"/>
                    </a:moveTo>
                    <a:lnTo>
                      <a:pt x="369" y="2547"/>
                    </a:lnTo>
                    <a:lnTo>
                      <a:pt x="365" y="2548"/>
                    </a:lnTo>
                    <a:lnTo>
                      <a:pt x="364" y="2547"/>
                    </a:lnTo>
                    <a:lnTo>
                      <a:pt x="361" y="2544"/>
                    </a:lnTo>
                    <a:lnTo>
                      <a:pt x="360" y="2541"/>
                    </a:lnTo>
                    <a:lnTo>
                      <a:pt x="356" y="2535"/>
                    </a:lnTo>
                    <a:lnTo>
                      <a:pt x="356" y="2532"/>
                    </a:lnTo>
                    <a:lnTo>
                      <a:pt x="355" y="2529"/>
                    </a:lnTo>
                    <a:lnTo>
                      <a:pt x="353" y="2522"/>
                    </a:lnTo>
                    <a:lnTo>
                      <a:pt x="353" y="2519"/>
                    </a:lnTo>
                    <a:lnTo>
                      <a:pt x="352" y="2516"/>
                    </a:lnTo>
                    <a:lnTo>
                      <a:pt x="352" y="2515"/>
                    </a:lnTo>
                    <a:lnTo>
                      <a:pt x="346" y="2514"/>
                    </a:lnTo>
                    <a:lnTo>
                      <a:pt x="344" y="2514"/>
                    </a:lnTo>
                    <a:lnTo>
                      <a:pt x="340" y="2511"/>
                    </a:lnTo>
                    <a:lnTo>
                      <a:pt x="338" y="2509"/>
                    </a:lnTo>
                    <a:lnTo>
                      <a:pt x="336" y="2506"/>
                    </a:lnTo>
                    <a:lnTo>
                      <a:pt x="333" y="2503"/>
                    </a:lnTo>
                    <a:lnTo>
                      <a:pt x="330" y="2499"/>
                    </a:lnTo>
                    <a:lnTo>
                      <a:pt x="329" y="2499"/>
                    </a:lnTo>
                    <a:lnTo>
                      <a:pt x="322" y="2494"/>
                    </a:lnTo>
                    <a:lnTo>
                      <a:pt x="319" y="2494"/>
                    </a:lnTo>
                    <a:lnTo>
                      <a:pt x="319" y="2495"/>
                    </a:lnTo>
                    <a:lnTo>
                      <a:pt x="317" y="2501"/>
                    </a:lnTo>
                    <a:lnTo>
                      <a:pt x="317" y="2503"/>
                    </a:lnTo>
                    <a:lnTo>
                      <a:pt x="318" y="2505"/>
                    </a:lnTo>
                    <a:lnTo>
                      <a:pt x="319" y="2506"/>
                    </a:lnTo>
                    <a:lnTo>
                      <a:pt x="319" y="2509"/>
                    </a:lnTo>
                    <a:lnTo>
                      <a:pt x="321" y="2510"/>
                    </a:lnTo>
                    <a:lnTo>
                      <a:pt x="318" y="2514"/>
                    </a:lnTo>
                    <a:lnTo>
                      <a:pt x="317" y="2514"/>
                    </a:lnTo>
                    <a:lnTo>
                      <a:pt x="317" y="2515"/>
                    </a:lnTo>
                    <a:lnTo>
                      <a:pt x="314" y="2511"/>
                    </a:lnTo>
                    <a:lnTo>
                      <a:pt x="314" y="2510"/>
                    </a:lnTo>
                    <a:lnTo>
                      <a:pt x="312" y="2507"/>
                    </a:lnTo>
                    <a:lnTo>
                      <a:pt x="310" y="2506"/>
                    </a:lnTo>
                    <a:lnTo>
                      <a:pt x="308" y="2503"/>
                    </a:lnTo>
                    <a:lnTo>
                      <a:pt x="305" y="2505"/>
                    </a:lnTo>
                    <a:lnTo>
                      <a:pt x="300" y="2509"/>
                    </a:lnTo>
                    <a:lnTo>
                      <a:pt x="295" y="2509"/>
                    </a:lnTo>
                    <a:lnTo>
                      <a:pt x="293" y="2506"/>
                    </a:lnTo>
                    <a:lnTo>
                      <a:pt x="284" y="2501"/>
                    </a:lnTo>
                    <a:lnTo>
                      <a:pt x="283" y="2499"/>
                    </a:lnTo>
                    <a:lnTo>
                      <a:pt x="279" y="2498"/>
                    </a:lnTo>
                    <a:lnTo>
                      <a:pt x="276" y="2499"/>
                    </a:lnTo>
                    <a:lnTo>
                      <a:pt x="275" y="2499"/>
                    </a:lnTo>
                    <a:lnTo>
                      <a:pt x="274" y="2502"/>
                    </a:lnTo>
                    <a:lnTo>
                      <a:pt x="274" y="2505"/>
                    </a:lnTo>
                    <a:lnTo>
                      <a:pt x="274" y="2507"/>
                    </a:lnTo>
                    <a:lnTo>
                      <a:pt x="275" y="2509"/>
                    </a:lnTo>
                    <a:lnTo>
                      <a:pt x="275" y="2510"/>
                    </a:lnTo>
                    <a:lnTo>
                      <a:pt x="275" y="2512"/>
                    </a:lnTo>
                    <a:lnTo>
                      <a:pt x="275" y="2511"/>
                    </a:lnTo>
                    <a:lnTo>
                      <a:pt x="274" y="2511"/>
                    </a:lnTo>
                    <a:lnTo>
                      <a:pt x="271" y="2510"/>
                    </a:lnTo>
                    <a:lnTo>
                      <a:pt x="270" y="2507"/>
                    </a:lnTo>
                    <a:lnTo>
                      <a:pt x="268" y="2506"/>
                    </a:lnTo>
                    <a:lnTo>
                      <a:pt x="267" y="2501"/>
                    </a:lnTo>
                    <a:lnTo>
                      <a:pt x="268" y="2498"/>
                    </a:lnTo>
                    <a:lnTo>
                      <a:pt x="268" y="2497"/>
                    </a:lnTo>
                    <a:lnTo>
                      <a:pt x="270" y="2490"/>
                    </a:lnTo>
                    <a:lnTo>
                      <a:pt x="270" y="2488"/>
                    </a:lnTo>
                    <a:lnTo>
                      <a:pt x="268" y="2486"/>
                    </a:lnTo>
                    <a:lnTo>
                      <a:pt x="263" y="2490"/>
                    </a:lnTo>
                    <a:lnTo>
                      <a:pt x="261" y="2492"/>
                    </a:lnTo>
                    <a:lnTo>
                      <a:pt x="255" y="2495"/>
                    </a:lnTo>
                    <a:lnTo>
                      <a:pt x="254" y="2497"/>
                    </a:lnTo>
                    <a:lnTo>
                      <a:pt x="253" y="2498"/>
                    </a:lnTo>
                    <a:lnTo>
                      <a:pt x="250" y="2501"/>
                    </a:lnTo>
                    <a:lnTo>
                      <a:pt x="242" y="2499"/>
                    </a:lnTo>
                    <a:lnTo>
                      <a:pt x="242" y="2494"/>
                    </a:lnTo>
                    <a:lnTo>
                      <a:pt x="247" y="2492"/>
                    </a:lnTo>
                    <a:lnTo>
                      <a:pt x="244" y="2486"/>
                    </a:lnTo>
                    <a:lnTo>
                      <a:pt x="245" y="2477"/>
                    </a:lnTo>
                    <a:lnTo>
                      <a:pt x="244" y="2474"/>
                    </a:lnTo>
                    <a:lnTo>
                      <a:pt x="236" y="2477"/>
                    </a:lnTo>
                    <a:lnTo>
                      <a:pt x="234" y="2477"/>
                    </a:lnTo>
                    <a:lnTo>
                      <a:pt x="230" y="2485"/>
                    </a:lnTo>
                    <a:lnTo>
                      <a:pt x="226" y="2492"/>
                    </a:lnTo>
                    <a:lnTo>
                      <a:pt x="225" y="2493"/>
                    </a:lnTo>
                    <a:lnTo>
                      <a:pt x="225" y="2494"/>
                    </a:lnTo>
                    <a:lnTo>
                      <a:pt x="229" y="2495"/>
                    </a:lnTo>
                    <a:lnTo>
                      <a:pt x="233" y="2498"/>
                    </a:lnTo>
                    <a:lnTo>
                      <a:pt x="236" y="2505"/>
                    </a:lnTo>
                    <a:lnTo>
                      <a:pt x="237" y="2511"/>
                    </a:lnTo>
                    <a:lnTo>
                      <a:pt x="236" y="2514"/>
                    </a:lnTo>
                    <a:lnTo>
                      <a:pt x="234" y="2519"/>
                    </a:lnTo>
                    <a:lnTo>
                      <a:pt x="234" y="2520"/>
                    </a:lnTo>
                    <a:lnTo>
                      <a:pt x="238" y="2529"/>
                    </a:lnTo>
                    <a:lnTo>
                      <a:pt x="240" y="2531"/>
                    </a:lnTo>
                    <a:lnTo>
                      <a:pt x="245" y="2531"/>
                    </a:lnTo>
                    <a:lnTo>
                      <a:pt x="245" y="2532"/>
                    </a:lnTo>
                    <a:lnTo>
                      <a:pt x="246" y="2532"/>
                    </a:lnTo>
                    <a:lnTo>
                      <a:pt x="246" y="2531"/>
                    </a:lnTo>
                    <a:lnTo>
                      <a:pt x="255" y="2537"/>
                    </a:lnTo>
                    <a:lnTo>
                      <a:pt x="259" y="2547"/>
                    </a:lnTo>
                    <a:lnTo>
                      <a:pt x="261" y="2548"/>
                    </a:lnTo>
                    <a:lnTo>
                      <a:pt x="264" y="2549"/>
                    </a:lnTo>
                    <a:lnTo>
                      <a:pt x="267" y="2550"/>
                    </a:lnTo>
                    <a:lnTo>
                      <a:pt x="268" y="2550"/>
                    </a:lnTo>
                    <a:lnTo>
                      <a:pt x="272" y="2553"/>
                    </a:lnTo>
                    <a:lnTo>
                      <a:pt x="274" y="2554"/>
                    </a:lnTo>
                    <a:lnTo>
                      <a:pt x="274" y="2556"/>
                    </a:lnTo>
                    <a:lnTo>
                      <a:pt x="275" y="2560"/>
                    </a:lnTo>
                    <a:lnTo>
                      <a:pt x="276" y="2566"/>
                    </a:lnTo>
                    <a:lnTo>
                      <a:pt x="276" y="2578"/>
                    </a:lnTo>
                    <a:lnTo>
                      <a:pt x="275" y="2582"/>
                    </a:lnTo>
                    <a:lnTo>
                      <a:pt x="275" y="2584"/>
                    </a:lnTo>
                    <a:lnTo>
                      <a:pt x="274" y="2584"/>
                    </a:lnTo>
                    <a:lnTo>
                      <a:pt x="272" y="2582"/>
                    </a:lnTo>
                    <a:lnTo>
                      <a:pt x="272" y="2581"/>
                    </a:lnTo>
                    <a:lnTo>
                      <a:pt x="271" y="2578"/>
                    </a:lnTo>
                    <a:lnTo>
                      <a:pt x="272" y="2571"/>
                    </a:lnTo>
                    <a:lnTo>
                      <a:pt x="274" y="2571"/>
                    </a:lnTo>
                    <a:lnTo>
                      <a:pt x="274" y="2570"/>
                    </a:lnTo>
                    <a:lnTo>
                      <a:pt x="274" y="2560"/>
                    </a:lnTo>
                    <a:lnTo>
                      <a:pt x="272" y="2557"/>
                    </a:lnTo>
                    <a:lnTo>
                      <a:pt x="271" y="2556"/>
                    </a:lnTo>
                    <a:lnTo>
                      <a:pt x="253" y="2544"/>
                    </a:lnTo>
                    <a:lnTo>
                      <a:pt x="251" y="2544"/>
                    </a:lnTo>
                    <a:lnTo>
                      <a:pt x="242" y="2548"/>
                    </a:lnTo>
                    <a:lnTo>
                      <a:pt x="238" y="2549"/>
                    </a:lnTo>
                    <a:lnTo>
                      <a:pt x="238" y="2550"/>
                    </a:lnTo>
                    <a:lnTo>
                      <a:pt x="236" y="2553"/>
                    </a:lnTo>
                    <a:lnTo>
                      <a:pt x="234" y="2554"/>
                    </a:lnTo>
                    <a:lnTo>
                      <a:pt x="226" y="2569"/>
                    </a:lnTo>
                    <a:lnTo>
                      <a:pt x="226" y="2571"/>
                    </a:lnTo>
                    <a:lnTo>
                      <a:pt x="228" y="2574"/>
                    </a:lnTo>
                    <a:lnTo>
                      <a:pt x="228" y="2575"/>
                    </a:lnTo>
                    <a:lnTo>
                      <a:pt x="229" y="2575"/>
                    </a:lnTo>
                    <a:lnTo>
                      <a:pt x="234" y="2579"/>
                    </a:lnTo>
                    <a:lnTo>
                      <a:pt x="234" y="2581"/>
                    </a:lnTo>
                    <a:lnTo>
                      <a:pt x="232" y="2582"/>
                    </a:lnTo>
                    <a:lnTo>
                      <a:pt x="230" y="2582"/>
                    </a:lnTo>
                    <a:lnTo>
                      <a:pt x="229" y="2581"/>
                    </a:lnTo>
                    <a:lnTo>
                      <a:pt x="228" y="2579"/>
                    </a:lnTo>
                    <a:lnTo>
                      <a:pt x="226" y="2582"/>
                    </a:lnTo>
                    <a:lnTo>
                      <a:pt x="225" y="2582"/>
                    </a:lnTo>
                    <a:lnTo>
                      <a:pt x="226" y="2584"/>
                    </a:lnTo>
                    <a:lnTo>
                      <a:pt x="230" y="2592"/>
                    </a:lnTo>
                    <a:lnTo>
                      <a:pt x="226" y="2594"/>
                    </a:lnTo>
                    <a:lnTo>
                      <a:pt x="225" y="2594"/>
                    </a:lnTo>
                    <a:lnTo>
                      <a:pt x="224" y="2595"/>
                    </a:lnTo>
                    <a:lnTo>
                      <a:pt x="223" y="2596"/>
                    </a:lnTo>
                    <a:lnTo>
                      <a:pt x="221" y="2599"/>
                    </a:lnTo>
                    <a:lnTo>
                      <a:pt x="221" y="2600"/>
                    </a:lnTo>
                    <a:lnTo>
                      <a:pt x="223" y="2601"/>
                    </a:lnTo>
                    <a:lnTo>
                      <a:pt x="221" y="2617"/>
                    </a:lnTo>
                    <a:lnTo>
                      <a:pt x="221" y="2619"/>
                    </a:lnTo>
                    <a:lnTo>
                      <a:pt x="225" y="2624"/>
                    </a:lnTo>
                    <a:lnTo>
                      <a:pt x="230" y="2626"/>
                    </a:lnTo>
                    <a:lnTo>
                      <a:pt x="240" y="2642"/>
                    </a:lnTo>
                    <a:lnTo>
                      <a:pt x="245" y="2647"/>
                    </a:lnTo>
                    <a:lnTo>
                      <a:pt x="250" y="2641"/>
                    </a:lnTo>
                    <a:lnTo>
                      <a:pt x="257" y="2637"/>
                    </a:lnTo>
                    <a:lnTo>
                      <a:pt x="274" y="2641"/>
                    </a:lnTo>
                    <a:lnTo>
                      <a:pt x="275" y="2643"/>
                    </a:lnTo>
                    <a:lnTo>
                      <a:pt x="272" y="2643"/>
                    </a:lnTo>
                    <a:lnTo>
                      <a:pt x="268" y="2642"/>
                    </a:lnTo>
                    <a:lnTo>
                      <a:pt x="267" y="2642"/>
                    </a:lnTo>
                    <a:lnTo>
                      <a:pt x="264" y="2642"/>
                    </a:lnTo>
                    <a:lnTo>
                      <a:pt x="264" y="2643"/>
                    </a:lnTo>
                    <a:lnTo>
                      <a:pt x="263" y="2643"/>
                    </a:lnTo>
                    <a:lnTo>
                      <a:pt x="261" y="2654"/>
                    </a:lnTo>
                    <a:lnTo>
                      <a:pt x="261" y="2655"/>
                    </a:lnTo>
                    <a:lnTo>
                      <a:pt x="262" y="2656"/>
                    </a:lnTo>
                    <a:lnTo>
                      <a:pt x="264" y="2656"/>
                    </a:lnTo>
                    <a:lnTo>
                      <a:pt x="270" y="2655"/>
                    </a:lnTo>
                    <a:lnTo>
                      <a:pt x="274" y="2659"/>
                    </a:lnTo>
                    <a:lnTo>
                      <a:pt x="276" y="2662"/>
                    </a:lnTo>
                    <a:lnTo>
                      <a:pt x="279" y="2664"/>
                    </a:lnTo>
                    <a:lnTo>
                      <a:pt x="288" y="2671"/>
                    </a:lnTo>
                    <a:lnTo>
                      <a:pt x="289" y="2671"/>
                    </a:lnTo>
                    <a:lnTo>
                      <a:pt x="292" y="2672"/>
                    </a:lnTo>
                    <a:lnTo>
                      <a:pt x="295" y="2667"/>
                    </a:lnTo>
                    <a:lnTo>
                      <a:pt x="293" y="2666"/>
                    </a:lnTo>
                    <a:lnTo>
                      <a:pt x="289" y="2663"/>
                    </a:lnTo>
                    <a:lnTo>
                      <a:pt x="287" y="2660"/>
                    </a:lnTo>
                    <a:lnTo>
                      <a:pt x="281" y="2656"/>
                    </a:lnTo>
                    <a:lnTo>
                      <a:pt x="280" y="2655"/>
                    </a:lnTo>
                    <a:lnTo>
                      <a:pt x="275" y="2647"/>
                    </a:lnTo>
                    <a:lnTo>
                      <a:pt x="278" y="2646"/>
                    </a:lnTo>
                    <a:lnTo>
                      <a:pt x="285" y="2645"/>
                    </a:lnTo>
                    <a:lnTo>
                      <a:pt x="287" y="2645"/>
                    </a:lnTo>
                    <a:lnTo>
                      <a:pt x="293" y="2643"/>
                    </a:lnTo>
                    <a:lnTo>
                      <a:pt x="295" y="2645"/>
                    </a:lnTo>
                    <a:lnTo>
                      <a:pt x="295" y="2646"/>
                    </a:lnTo>
                    <a:lnTo>
                      <a:pt x="296" y="2646"/>
                    </a:lnTo>
                    <a:lnTo>
                      <a:pt x="298" y="2646"/>
                    </a:lnTo>
                    <a:lnTo>
                      <a:pt x="298" y="2645"/>
                    </a:lnTo>
                    <a:lnTo>
                      <a:pt x="297" y="2642"/>
                    </a:lnTo>
                    <a:lnTo>
                      <a:pt x="289" y="2633"/>
                    </a:lnTo>
                    <a:lnTo>
                      <a:pt x="287" y="2632"/>
                    </a:lnTo>
                    <a:lnTo>
                      <a:pt x="285" y="2632"/>
                    </a:lnTo>
                    <a:lnTo>
                      <a:pt x="283" y="2632"/>
                    </a:lnTo>
                    <a:lnTo>
                      <a:pt x="281" y="2632"/>
                    </a:lnTo>
                    <a:lnTo>
                      <a:pt x="274" y="2628"/>
                    </a:lnTo>
                    <a:lnTo>
                      <a:pt x="271" y="2626"/>
                    </a:lnTo>
                    <a:lnTo>
                      <a:pt x="268" y="2625"/>
                    </a:lnTo>
                    <a:lnTo>
                      <a:pt x="262" y="2616"/>
                    </a:lnTo>
                    <a:lnTo>
                      <a:pt x="262" y="2615"/>
                    </a:lnTo>
                    <a:lnTo>
                      <a:pt x="263" y="2613"/>
                    </a:lnTo>
                    <a:lnTo>
                      <a:pt x="266" y="2615"/>
                    </a:lnTo>
                    <a:lnTo>
                      <a:pt x="267" y="2617"/>
                    </a:lnTo>
                    <a:lnTo>
                      <a:pt x="268" y="2619"/>
                    </a:lnTo>
                    <a:lnTo>
                      <a:pt x="268" y="2621"/>
                    </a:lnTo>
                    <a:lnTo>
                      <a:pt x="270" y="2622"/>
                    </a:lnTo>
                    <a:lnTo>
                      <a:pt x="272" y="2625"/>
                    </a:lnTo>
                    <a:lnTo>
                      <a:pt x="278" y="2626"/>
                    </a:lnTo>
                    <a:lnTo>
                      <a:pt x="283" y="2628"/>
                    </a:lnTo>
                    <a:lnTo>
                      <a:pt x="296" y="2634"/>
                    </a:lnTo>
                    <a:lnTo>
                      <a:pt x="300" y="2637"/>
                    </a:lnTo>
                    <a:lnTo>
                      <a:pt x="306" y="2639"/>
                    </a:lnTo>
                    <a:lnTo>
                      <a:pt x="308" y="2639"/>
                    </a:lnTo>
                    <a:lnTo>
                      <a:pt x="313" y="2641"/>
                    </a:lnTo>
                    <a:lnTo>
                      <a:pt x="314" y="2641"/>
                    </a:lnTo>
                    <a:lnTo>
                      <a:pt x="333" y="2641"/>
                    </a:lnTo>
                    <a:lnTo>
                      <a:pt x="335" y="2639"/>
                    </a:lnTo>
                    <a:lnTo>
                      <a:pt x="339" y="2638"/>
                    </a:lnTo>
                    <a:lnTo>
                      <a:pt x="340" y="2637"/>
                    </a:lnTo>
                    <a:lnTo>
                      <a:pt x="342" y="2637"/>
                    </a:lnTo>
                    <a:lnTo>
                      <a:pt x="343" y="2633"/>
                    </a:lnTo>
                    <a:lnTo>
                      <a:pt x="342" y="2633"/>
                    </a:lnTo>
                    <a:lnTo>
                      <a:pt x="338" y="2629"/>
                    </a:lnTo>
                    <a:lnTo>
                      <a:pt x="312" y="2609"/>
                    </a:lnTo>
                    <a:lnTo>
                      <a:pt x="293" y="2598"/>
                    </a:lnTo>
                    <a:lnTo>
                      <a:pt x="295" y="2592"/>
                    </a:lnTo>
                    <a:lnTo>
                      <a:pt x="291" y="2588"/>
                    </a:lnTo>
                    <a:lnTo>
                      <a:pt x="285" y="2590"/>
                    </a:lnTo>
                    <a:lnTo>
                      <a:pt x="278" y="2591"/>
                    </a:lnTo>
                    <a:lnTo>
                      <a:pt x="276" y="2588"/>
                    </a:lnTo>
                    <a:lnTo>
                      <a:pt x="280" y="2586"/>
                    </a:lnTo>
                    <a:lnTo>
                      <a:pt x="289" y="2582"/>
                    </a:lnTo>
                    <a:lnTo>
                      <a:pt x="295" y="2581"/>
                    </a:lnTo>
                    <a:lnTo>
                      <a:pt x="298" y="2582"/>
                    </a:lnTo>
                    <a:lnTo>
                      <a:pt x="302" y="2583"/>
                    </a:lnTo>
                    <a:lnTo>
                      <a:pt x="304" y="2584"/>
                    </a:lnTo>
                    <a:lnTo>
                      <a:pt x="306" y="2584"/>
                    </a:lnTo>
                    <a:lnTo>
                      <a:pt x="306" y="2586"/>
                    </a:lnTo>
                    <a:lnTo>
                      <a:pt x="309" y="2587"/>
                    </a:lnTo>
                    <a:lnTo>
                      <a:pt x="309" y="2588"/>
                    </a:lnTo>
                    <a:lnTo>
                      <a:pt x="314" y="2591"/>
                    </a:lnTo>
                    <a:lnTo>
                      <a:pt x="321" y="2592"/>
                    </a:lnTo>
                    <a:lnTo>
                      <a:pt x="322" y="2594"/>
                    </a:lnTo>
                    <a:lnTo>
                      <a:pt x="326" y="2592"/>
                    </a:lnTo>
                    <a:lnTo>
                      <a:pt x="327" y="2588"/>
                    </a:lnTo>
                    <a:lnTo>
                      <a:pt x="326" y="2583"/>
                    </a:lnTo>
                    <a:lnTo>
                      <a:pt x="325" y="2570"/>
                    </a:lnTo>
                    <a:lnTo>
                      <a:pt x="322" y="2567"/>
                    </a:lnTo>
                    <a:lnTo>
                      <a:pt x="318" y="2566"/>
                    </a:lnTo>
                    <a:lnTo>
                      <a:pt x="313" y="2564"/>
                    </a:lnTo>
                    <a:lnTo>
                      <a:pt x="312" y="2564"/>
                    </a:lnTo>
                    <a:lnTo>
                      <a:pt x="313" y="2562"/>
                    </a:lnTo>
                    <a:lnTo>
                      <a:pt x="322" y="2561"/>
                    </a:lnTo>
                    <a:lnTo>
                      <a:pt x="329" y="2561"/>
                    </a:lnTo>
                    <a:lnTo>
                      <a:pt x="333" y="2564"/>
                    </a:lnTo>
                    <a:lnTo>
                      <a:pt x="334" y="2565"/>
                    </a:lnTo>
                    <a:lnTo>
                      <a:pt x="336" y="2573"/>
                    </a:lnTo>
                    <a:lnTo>
                      <a:pt x="346" y="2582"/>
                    </a:lnTo>
                    <a:lnTo>
                      <a:pt x="357" y="2588"/>
                    </a:lnTo>
                    <a:lnTo>
                      <a:pt x="360" y="2588"/>
                    </a:lnTo>
                    <a:lnTo>
                      <a:pt x="364" y="2586"/>
                    </a:lnTo>
                    <a:lnTo>
                      <a:pt x="367" y="2584"/>
                    </a:lnTo>
                    <a:lnTo>
                      <a:pt x="381" y="2582"/>
                    </a:lnTo>
                    <a:lnTo>
                      <a:pt x="385" y="2582"/>
                    </a:lnTo>
                    <a:lnTo>
                      <a:pt x="397" y="2583"/>
                    </a:lnTo>
                    <a:lnTo>
                      <a:pt x="397" y="2582"/>
                    </a:lnTo>
                    <a:lnTo>
                      <a:pt x="403" y="2581"/>
                    </a:lnTo>
                    <a:lnTo>
                      <a:pt x="406" y="2581"/>
                    </a:lnTo>
                    <a:lnTo>
                      <a:pt x="407" y="2579"/>
                    </a:lnTo>
                    <a:lnTo>
                      <a:pt x="410" y="2577"/>
                    </a:lnTo>
                    <a:lnTo>
                      <a:pt x="411" y="2577"/>
                    </a:lnTo>
                    <a:lnTo>
                      <a:pt x="411" y="2574"/>
                    </a:lnTo>
                    <a:lnTo>
                      <a:pt x="411" y="2573"/>
                    </a:lnTo>
                    <a:lnTo>
                      <a:pt x="410" y="2571"/>
                    </a:lnTo>
                    <a:lnTo>
                      <a:pt x="410" y="2570"/>
                    </a:lnTo>
                    <a:lnTo>
                      <a:pt x="408" y="2569"/>
                    </a:lnTo>
                    <a:lnTo>
                      <a:pt x="402" y="2565"/>
                    </a:lnTo>
                    <a:lnTo>
                      <a:pt x="394" y="2562"/>
                    </a:lnTo>
                    <a:lnTo>
                      <a:pt x="388" y="2565"/>
                    </a:lnTo>
                    <a:lnTo>
                      <a:pt x="384" y="2567"/>
                    </a:lnTo>
                    <a:lnTo>
                      <a:pt x="370" y="2570"/>
                    </a:lnTo>
                    <a:lnTo>
                      <a:pt x="343" y="2556"/>
                    </a:lnTo>
                    <a:lnTo>
                      <a:pt x="346" y="2554"/>
                    </a:lnTo>
                    <a:lnTo>
                      <a:pt x="350" y="2554"/>
                    </a:lnTo>
                    <a:lnTo>
                      <a:pt x="359" y="2557"/>
                    </a:lnTo>
                    <a:lnTo>
                      <a:pt x="374" y="2560"/>
                    </a:lnTo>
                    <a:lnTo>
                      <a:pt x="380" y="2561"/>
                    </a:lnTo>
                    <a:lnTo>
                      <a:pt x="381" y="2561"/>
                    </a:lnTo>
                    <a:lnTo>
                      <a:pt x="381" y="2560"/>
                    </a:lnTo>
                    <a:lnTo>
                      <a:pt x="380" y="2557"/>
                    </a:lnTo>
                    <a:lnTo>
                      <a:pt x="380" y="2556"/>
                    </a:lnTo>
                    <a:lnTo>
                      <a:pt x="374" y="2548"/>
                    </a:lnTo>
                    <a:lnTo>
                      <a:pt x="373" y="2548"/>
                    </a:lnTo>
                    <a:close/>
                    <a:moveTo>
                      <a:pt x="301" y="2655"/>
                    </a:moveTo>
                    <a:lnTo>
                      <a:pt x="305" y="2660"/>
                    </a:lnTo>
                    <a:lnTo>
                      <a:pt x="306" y="2663"/>
                    </a:lnTo>
                    <a:lnTo>
                      <a:pt x="309" y="2667"/>
                    </a:lnTo>
                    <a:lnTo>
                      <a:pt x="310" y="2667"/>
                    </a:lnTo>
                    <a:lnTo>
                      <a:pt x="312" y="2667"/>
                    </a:lnTo>
                    <a:lnTo>
                      <a:pt x="321" y="2664"/>
                    </a:lnTo>
                    <a:lnTo>
                      <a:pt x="330" y="2660"/>
                    </a:lnTo>
                    <a:lnTo>
                      <a:pt x="330" y="2654"/>
                    </a:lnTo>
                    <a:lnTo>
                      <a:pt x="317" y="2656"/>
                    </a:lnTo>
                    <a:lnTo>
                      <a:pt x="312" y="2655"/>
                    </a:lnTo>
                    <a:lnTo>
                      <a:pt x="312" y="2653"/>
                    </a:lnTo>
                    <a:lnTo>
                      <a:pt x="310" y="2650"/>
                    </a:lnTo>
                    <a:lnTo>
                      <a:pt x="309" y="2650"/>
                    </a:lnTo>
                    <a:lnTo>
                      <a:pt x="306" y="2649"/>
                    </a:lnTo>
                    <a:lnTo>
                      <a:pt x="305" y="2649"/>
                    </a:lnTo>
                    <a:lnTo>
                      <a:pt x="300" y="2649"/>
                    </a:lnTo>
                    <a:lnTo>
                      <a:pt x="300" y="2650"/>
                    </a:lnTo>
                    <a:lnTo>
                      <a:pt x="298" y="2650"/>
                    </a:lnTo>
                    <a:lnTo>
                      <a:pt x="297" y="2651"/>
                    </a:lnTo>
                    <a:lnTo>
                      <a:pt x="297" y="2653"/>
                    </a:lnTo>
                    <a:lnTo>
                      <a:pt x="301" y="2655"/>
                    </a:lnTo>
                    <a:close/>
                    <a:moveTo>
                      <a:pt x="321" y="2667"/>
                    </a:moveTo>
                    <a:lnTo>
                      <a:pt x="314" y="2668"/>
                    </a:lnTo>
                    <a:lnTo>
                      <a:pt x="313" y="2670"/>
                    </a:lnTo>
                    <a:lnTo>
                      <a:pt x="312" y="2670"/>
                    </a:lnTo>
                    <a:lnTo>
                      <a:pt x="309" y="2670"/>
                    </a:lnTo>
                    <a:lnTo>
                      <a:pt x="305" y="2664"/>
                    </a:lnTo>
                    <a:lnTo>
                      <a:pt x="305" y="2663"/>
                    </a:lnTo>
                    <a:lnTo>
                      <a:pt x="302" y="2660"/>
                    </a:lnTo>
                    <a:lnTo>
                      <a:pt x="300" y="2659"/>
                    </a:lnTo>
                    <a:lnTo>
                      <a:pt x="296" y="2660"/>
                    </a:lnTo>
                    <a:lnTo>
                      <a:pt x="295" y="2663"/>
                    </a:lnTo>
                    <a:lnTo>
                      <a:pt x="296" y="2664"/>
                    </a:lnTo>
                    <a:lnTo>
                      <a:pt x="298" y="2670"/>
                    </a:lnTo>
                    <a:lnTo>
                      <a:pt x="301" y="2673"/>
                    </a:lnTo>
                    <a:lnTo>
                      <a:pt x="302" y="2675"/>
                    </a:lnTo>
                    <a:lnTo>
                      <a:pt x="305" y="2677"/>
                    </a:lnTo>
                    <a:lnTo>
                      <a:pt x="306" y="2679"/>
                    </a:lnTo>
                    <a:lnTo>
                      <a:pt x="314" y="2684"/>
                    </a:lnTo>
                    <a:lnTo>
                      <a:pt x="317" y="2685"/>
                    </a:lnTo>
                    <a:lnTo>
                      <a:pt x="319" y="2685"/>
                    </a:lnTo>
                    <a:lnTo>
                      <a:pt x="323" y="2687"/>
                    </a:lnTo>
                    <a:lnTo>
                      <a:pt x="323" y="2685"/>
                    </a:lnTo>
                    <a:lnTo>
                      <a:pt x="325" y="2685"/>
                    </a:lnTo>
                    <a:lnTo>
                      <a:pt x="327" y="2683"/>
                    </a:lnTo>
                    <a:lnTo>
                      <a:pt x="333" y="2675"/>
                    </a:lnTo>
                    <a:lnTo>
                      <a:pt x="333" y="2671"/>
                    </a:lnTo>
                    <a:lnTo>
                      <a:pt x="331" y="2670"/>
                    </a:lnTo>
                    <a:lnTo>
                      <a:pt x="322" y="2666"/>
                    </a:lnTo>
                    <a:lnTo>
                      <a:pt x="321" y="2667"/>
                    </a:lnTo>
                    <a:close/>
                    <a:moveTo>
                      <a:pt x="271" y="2675"/>
                    </a:moveTo>
                    <a:lnTo>
                      <a:pt x="266" y="2668"/>
                    </a:lnTo>
                    <a:lnTo>
                      <a:pt x="261" y="2662"/>
                    </a:lnTo>
                    <a:lnTo>
                      <a:pt x="259" y="2660"/>
                    </a:lnTo>
                    <a:lnTo>
                      <a:pt x="254" y="2663"/>
                    </a:lnTo>
                    <a:lnTo>
                      <a:pt x="247" y="2667"/>
                    </a:lnTo>
                    <a:lnTo>
                      <a:pt x="247" y="2668"/>
                    </a:lnTo>
                    <a:lnTo>
                      <a:pt x="251" y="2677"/>
                    </a:lnTo>
                    <a:lnTo>
                      <a:pt x="254" y="2677"/>
                    </a:lnTo>
                    <a:lnTo>
                      <a:pt x="257" y="2679"/>
                    </a:lnTo>
                    <a:lnTo>
                      <a:pt x="264" y="2687"/>
                    </a:lnTo>
                    <a:lnTo>
                      <a:pt x="266" y="2688"/>
                    </a:lnTo>
                    <a:lnTo>
                      <a:pt x="264" y="2688"/>
                    </a:lnTo>
                    <a:lnTo>
                      <a:pt x="254" y="2692"/>
                    </a:lnTo>
                    <a:lnTo>
                      <a:pt x="254" y="2691"/>
                    </a:lnTo>
                    <a:lnTo>
                      <a:pt x="251" y="2685"/>
                    </a:lnTo>
                    <a:lnTo>
                      <a:pt x="251" y="2683"/>
                    </a:lnTo>
                    <a:lnTo>
                      <a:pt x="230" y="2671"/>
                    </a:lnTo>
                    <a:lnTo>
                      <a:pt x="225" y="2670"/>
                    </a:lnTo>
                    <a:lnTo>
                      <a:pt x="217" y="2671"/>
                    </a:lnTo>
                    <a:lnTo>
                      <a:pt x="211" y="2672"/>
                    </a:lnTo>
                    <a:lnTo>
                      <a:pt x="211" y="2673"/>
                    </a:lnTo>
                    <a:lnTo>
                      <a:pt x="209" y="2680"/>
                    </a:lnTo>
                    <a:lnTo>
                      <a:pt x="208" y="2691"/>
                    </a:lnTo>
                    <a:lnTo>
                      <a:pt x="208" y="2697"/>
                    </a:lnTo>
                    <a:lnTo>
                      <a:pt x="208" y="2698"/>
                    </a:lnTo>
                    <a:lnTo>
                      <a:pt x="209" y="2709"/>
                    </a:lnTo>
                    <a:lnTo>
                      <a:pt x="206" y="2708"/>
                    </a:lnTo>
                    <a:lnTo>
                      <a:pt x="204" y="2706"/>
                    </a:lnTo>
                    <a:lnTo>
                      <a:pt x="196" y="2698"/>
                    </a:lnTo>
                    <a:lnTo>
                      <a:pt x="194" y="2693"/>
                    </a:lnTo>
                    <a:lnTo>
                      <a:pt x="192" y="2691"/>
                    </a:lnTo>
                    <a:lnTo>
                      <a:pt x="185" y="2687"/>
                    </a:lnTo>
                    <a:lnTo>
                      <a:pt x="189" y="2681"/>
                    </a:lnTo>
                    <a:lnTo>
                      <a:pt x="194" y="2673"/>
                    </a:lnTo>
                    <a:lnTo>
                      <a:pt x="194" y="2672"/>
                    </a:lnTo>
                    <a:lnTo>
                      <a:pt x="192" y="2671"/>
                    </a:lnTo>
                    <a:lnTo>
                      <a:pt x="190" y="2668"/>
                    </a:lnTo>
                    <a:lnTo>
                      <a:pt x="187" y="2664"/>
                    </a:lnTo>
                    <a:lnTo>
                      <a:pt x="187" y="2663"/>
                    </a:lnTo>
                    <a:lnTo>
                      <a:pt x="182" y="2659"/>
                    </a:lnTo>
                    <a:lnTo>
                      <a:pt x="178" y="2659"/>
                    </a:lnTo>
                    <a:lnTo>
                      <a:pt x="162" y="2663"/>
                    </a:lnTo>
                    <a:lnTo>
                      <a:pt x="165" y="2667"/>
                    </a:lnTo>
                    <a:lnTo>
                      <a:pt x="170" y="2670"/>
                    </a:lnTo>
                    <a:lnTo>
                      <a:pt x="174" y="2677"/>
                    </a:lnTo>
                    <a:lnTo>
                      <a:pt x="172" y="2679"/>
                    </a:lnTo>
                    <a:lnTo>
                      <a:pt x="166" y="2677"/>
                    </a:lnTo>
                    <a:lnTo>
                      <a:pt x="166" y="2679"/>
                    </a:lnTo>
                    <a:lnTo>
                      <a:pt x="174" y="2688"/>
                    </a:lnTo>
                    <a:lnTo>
                      <a:pt x="181" y="2701"/>
                    </a:lnTo>
                    <a:lnTo>
                      <a:pt x="182" y="2701"/>
                    </a:lnTo>
                    <a:lnTo>
                      <a:pt x="178" y="2711"/>
                    </a:lnTo>
                    <a:lnTo>
                      <a:pt x="178" y="2713"/>
                    </a:lnTo>
                    <a:lnTo>
                      <a:pt x="177" y="2713"/>
                    </a:lnTo>
                    <a:lnTo>
                      <a:pt x="166" y="2698"/>
                    </a:lnTo>
                    <a:lnTo>
                      <a:pt x="165" y="2694"/>
                    </a:lnTo>
                    <a:lnTo>
                      <a:pt x="160" y="2680"/>
                    </a:lnTo>
                    <a:lnTo>
                      <a:pt x="144" y="2679"/>
                    </a:lnTo>
                    <a:lnTo>
                      <a:pt x="143" y="2679"/>
                    </a:lnTo>
                    <a:lnTo>
                      <a:pt x="143" y="2680"/>
                    </a:lnTo>
                    <a:lnTo>
                      <a:pt x="134" y="2706"/>
                    </a:lnTo>
                    <a:lnTo>
                      <a:pt x="135" y="2711"/>
                    </a:lnTo>
                    <a:lnTo>
                      <a:pt x="135" y="2717"/>
                    </a:lnTo>
                    <a:lnTo>
                      <a:pt x="136" y="2718"/>
                    </a:lnTo>
                    <a:lnTo>
                      <a:pt x="141" y="2721"/>
                    </a:lnTo>
                    <a:lnTo>
                      <a:pt x="147" y="2722"/>
                    </a:lnTo>
                    <a:lnTo>
                      <a:pt x="149" y="2723"/>
                    </a:lnTo>
                    <a:lnTo>
                      <a:pt x="149" y="2725"/>
                    </a:lnTo>
                    <a:lnTo>
                      <a:pt x="149" y="2727"/>
                    </a:lnTo>
                    <a:lnTo>
                      <a:pt x="151" y="2730"/>
                    </a:lnTo>
                    <a:lnTo>
                      <a:pt x="152" y="2731"/>
                    </a:lnTo>
                    <a:lnTo>
                      <a:pt x="147" y="2732"/>
                    </a:lnTo>
                    <a:lnTo>
                      <a:pt x="141" y="2728"/>
                    </a:lnTo>
                    <a:lnTo>
                      <a:pt x="139" y="2727"/>
                    </a:lnTo>
                    <a:lnTo>
                      <a:pt x="126" y="2731"/>
                    </a:lnTo>
                    <a:lnTo>
                      <a:pt x="124" y="2731"/>
                    </a:lnTo>
                    <a:lnTo>
                      <a:pt x="123" y="2731"/>
                    </a:lnTo>
                    <a:lnTo>
                      <a:pt x="123" y="2734"/>
                    </a:lnTo>
                    <a:lnTo>
                      <a:pt x="123" y="2751"/>
                    </a:lnTo>
                    <a:lnTo>
                      <a:pt x="124" y="2752"/>
                    </a:lnTo>
                    <a:lnTo>
                      <a:pt x="141" y="2756"/>
                    </a:lnTo>
                    <a:lnTo>
                      <a:pt x="149" y="2753"/>
                    </a:lnTo>
                    <a:lnTo>
                      <a:pt x="151" y="2753"/>
                    </a:lnTo>
                    <a:lnTo>
                      <a:pt x="151" y="2756"/>
                    </a:lnTo>
                    <a:lnTo>
                      <a:pt x="151" y="2769"/>
                    </a:lnTo>
                    <a:lnTo>
                      <a:pt x="141" y="2772"/>
                    </a:lnTo>
                    <a:lnTo>
                      <a:pt x="128" y="2777"/>
                    </a:lnTo>
                    <a:lnTo>
                      <a:pt x="130" y="2778"/>
                    </a:lnTo>
                    <a:lnTo>
                      <a:pt x="132" y="2781"/>
                    </a:lnTo>
                    <a:lnTo>
                      <a:pt x="134" y="2781"/>
                    </a:lnTo>
                    <a:lnTo>
                      <a:pt x="136" y="2781"/>
                    </a:lnTo>
                    <a:lnTo>
                      <a:pt x="141" y="2780"/>
                    </a:lnTo>
                    <a:lnTo>
                      <a:pt x="144" y="2785"/>
                    </a:lnTo>
                    <a:lnTo>
                      <a:pt x="144" y="2786"/>
                    </a:lnTo>
                    <a:lnTo>
                      <a:pt x="144" y="2787"/>
                    </a:lnTo>
                    <a:lnTo>
                      <a:pt x="135" y="2790"/>
                    </a:lnTo>
                    <a:lnTo>
                      <a:pt x="132" y="2794"/>
                    </a:lnTo>
                    <a:lnTo>
                      <a:pt x="136" y="2803"/>
                    </a:lnTo>
                    <a:lnTo>
                      <a:pt x="139" y="2803"/>
                    </a:lnTo>
                    <a:lnTo>
                      <a:pt x="140" y="2802"/>
                    </a:lnTo>
                    <a:lnTo>
                      <a:pt x="141" y="2800"/>
                    </a:lnTo>
                    <a:lnTo>
                      <a:pt x="140" y="2799"/>
                    </a:lnTo>
                    <a:lnTo>
                      <a:pt x="143" y="2794"/>
                    </a:lnTo>
                    <a:lnTo>
                      <a:pt x="151" y="2787"/>
                    </a:lnTo>
                    <a:lnTo>
                      <a:pt x="157" y="2782"/>
                    </a:lnTo>
                    <a:lnTo>
                      <a:pt x="161" y="2780"/>
                    </a:lnTo>
                    <a:lnTo>
                      <a:pt x="166" y="2772"/>
                    </a:lnTo>
                    <a:lnTo>
                      <a:pt x="166" y="2770"/>
                    </a:lnTo>
                    <a:lnTo>
                      <a:pt x="168" y="2769"/>
                    </a:lnTo>
                    <a:lnTo>
                      <a:pt x="166" y="2768"/>
                    </a:lnTo>
                    <a:lnTo>
                      <a:pt x="164" y="2768"/>
                    </a:lnTo>
                    <a:lnTo>
                      <a:pt x="173" y="2763"/>
                    </a:lnTo>
                    <a:lnTo>
                      <a:pt x="175" y="2764"/>
                    </a:lnTo>
                    <a:lnTo>
                      <a:pt x="181" y="2770"/>
                    </a:lnTo>
                    <a:lnTo>
                      <a:pt x="179" y="2778"/>
                    </a:lnTo>
                    <a:lnTo>
                      <a:pt x="175" y="2777"/>
                    </a:lnTo>
                    <a:lnTo>
                      <a:pt x="173" y="2777"/>
                    </a:lnTo>
                    <a:lnTo>
                      <a:pt x="172" y="2777"/>
                    </a:lnTo>
                    <a:lnTo>
                      <a:pt x="170" y="2777"/>
                    </a:lnTo>
                    <a:lnTo>
                      <a:pt x="168" y="2780"/>
                    </a:lnTo>
                    <a:lnTo>
                      <a:pt x="157" y="2795"/>
                    </a:lnTo>
                    <a:lnTo>
                      <a:pt x="157" y="2797"/>
                    </a:lnTo>
                    <a:lnTo>
                      <a:pt x="157" y="2798"/>
                    </a:lnTo>
                    <a:lnTo>
                      <a:pt x="160" y="2798"/>
                    </a:lnTo>
                    <a:lnTo>
                      <a:pt x="165" y="2798"/>
                    </a:lnTo>
                    <a:lnTo>
                      <a:pt x="168" y="2802"/>
                    </a:lnTo>
                    <a:lnTo>
                      <a:pt x="170" y="2806"/>
                    </a:lnTo>
                    <a:lnTo>
                      <a:pt x="172" y="2807"/>
                    </a:lnTo>
                    <a:lnTo>
                      <a:pt x="173" y="2807"/>
                    </a:lnTo>
                    <a:lnTo>
                      <a:pt x="177" y="2806"/>
                    </a:lnTo>
                    <a:lnTo>
                      <a:pt x="177" y="2804"/>
                    </a:lnTo>
                    <a:lnTo>
                      <a:pt x="178" y="2803"/>
                    </a:lnTo>
                    <a:lnTo>
                      <a:pt x="178" y="2800"/>
                    </a:lnTo>
                    <a:lnTo>
                      <a:pt x="185" y="2800"/>
                    </a:lnTo>
                    <a:lnTo>
                      <a:pt x="191" y="2802"/>
                    </a:lnTo>
                    <a:lnTo>
                      <a:pt x="192" y="2802"/>
                    </a:lnTo>
                    <a:lnTo>
                      <a:pt x="192" y="2803"/>
                    </a:lnTo>
                    <a:lnTo>
                      <a:pt x="194" y="2803"/>
                    </a:lnTo>
                    <a:lnTo>
                      <a:pt x="196" y="2806"/>
                    </a:lnTo>
                    <a:lnTo>
                      <a:pt x="206" y="2804"/>
                    </a:lnTo>
                    <a:lnTo>
                      <a:pt x="204" y="2799"/>
                    </a:lnTo>
                    <a:lnTo>
                      <a:pt x="206" y="2797"/>
                    </a:lnTo>
                    <a:lnTo>
                      <a:pt x="209" y="2790"/>
                    </a:lnTo>
                    <a:lnTo>
                      <a:pt x="212" y="2787"/>
                    </a:lnTo>
                    <a:lnTo>
                      <a:pt x="215" y="2786"/>
                    </a:lnTo>
                    <a:lnTo>
                      <a:pt x="216" y="2783"/>
                    </a:lnTo>
                    <a:lnTo>
                      <a:pt x="206" y="2776"/>
                    </a:lnTo>
                    <a:lnTo>
                      <a:pt x="202" y="2773"/>
                    </a:lnTo>
                    <a:lnTo>
                      <a:pt x="202" y="2772"/>
                    </a:lnTo>
                    <a:lnTo>
                      <a:pt x="202" y="2769"/>
                    </a:lnTo>
                    <a:lnTo>
                      <a:pt x="202" y="2768"/>
                    </a:lnTo>
                    <a:lnTo>
                      <a:pt x="203" y="2768"/>
                    </a:lnTo>
                    <a:lnTo>
                      <a:pt x="212" y="2770"/>
                    </a:lnTo>
                    <a:lnTo>
                      <a:pt x="212" y="2772"/>
                    </a:lnTo>
                    <a:lnTo>
                      <a:pt x="212" y="2773"/>
                    </a:lnTo>
                    <a:lnTo>
                      <a:pt x="213" y="2776"/>
                    </a:lnTo>
                    <a:lnTo>
                      <a:pt x="216" y="2778"/>
                    </a:lnTo>
                    <a:lnTo>
                      <a:pt x="217" y="2780"/>
                    </a:lnTo>
                    <a:lnTo>
                      <a:pt x="221" y="2782"/>
                    </a:lnTo>
                    <a:lnTo>
                      <a:pt x="225" y="2783"/>
                    </a:lnTo>
                    <a:lnTo>
                      <a:pt x="228" y="2783"/>
                    </a:lnTo>
                    <a:lnTo>
                      <a:pt x="233" y="2786"/>
                    </a:lnTo>
                    <a:lnTo>
                      <a:pt x="234" y="2787"/>
                    </a:lnTo>
                    <a:lnTo>
                      <a:pt x="236" y="2790"/>
                    </a:lnTo>
                    <a:lnTo>
                      <a:pt x="236" y="2791"/>
                    </a:lnTo>
                    <a:lnTo>
                      <a:pt x="236" y="2793"/>
                    </a:lnTo>
                    <a:lnTo>
                      <a:pt x="245" y="2800"/>
                    </a:lnTo>
                    <a:lnTo>
                      <a:pt x="262" y="2814"/>
                    </a:lnTo>
                    <a:lnTo>
                      <a:pt x="271" y="2821"/>
                    </a:lnTo>
                    <a:lnTo>
                      <a:pt x="285" y="2828"/>
                    </a:lnTo>
                    <a:lnTo>
                      <a:pt x="291" y="2831"/>
                    </a:lnTo>
                    <a:lnTo>
                      <a:pt x="298" y="2833"/>
                    </a:lnTo>
                    <a:lnTo>
                      <a:pt x="298" y="2832"/>
                    </a:lnTo>
                    <a:lnTo>
                      <a:pt x="300" y="2812"/>
                    </a:lnTo>
                    <a:lnTo>
                      <a:pt x="301" y="2808"/>
                    </a:lnTo>
                    <a:lnTo>
                      <a:pt x="305" y="2803"/>
                    </a:lnTo>
                    <a:lnTo>
                      <a:pt x="310" y="2798"/>
                    </a:lnTo>
                    <a:lnTo>
                      <a:pt x="310" y="2795"/>
                    </a:lnTo>
                    <a:lnTo>
                      <a:pt x="310" y="2794"/>
                    </a:lnTo>
                    <a:lnTo>
                      <a:pt x="297" y="2777"/>
                    </a:lnTo>
                    <a:lnTo>
                      <a:pt x="295" y="2774"/>
                    </a:lnTo>
                    <a:lnTo>
                      <a:pt x="293" y="2774"/>
                    </a:lnTo>
                    <a:lnTo>
                      <a:pt x="275" y="2770"/>
                    </a:lnTo>
                    <a:lnTo>
                      <a:pt x="262" y="2768"/>
                    </a:lnTo>
                    <a:lnTo>
                      <a:pt x="250" y="2766"/>
                    </a:lnTo>
                    <a:lnTo>
                      <a:pt x="237" y="2764"/>
                    </a:lnTo>
                    <a:lnTo>
                      <a:pt x="234" y="2761"/>
                    </a:lnTo>
                    <a:lnTo>
                      <a:pt x="230" y="2760"/>
                    </a:lnTo>
                    <a:lnTo>
                      <a:pt x="228" y="2760"/>
                    </a:lnTo>
                    <a:lnTo>
                      <a:pt x="226" y="2760"/>
                    </a:lnTo>
                    <a:lnTo>
                      <a:pt x="220" y="2760"/>
                    </a:lnTo>
                    <a:lnTo>
                      <a:pt x="219" y="2760"/>
                    </a:lnTo>
                    <a:lnTo>
                      <a:pt x="216" y="2763"/>
                    </a:lnTo>
                    <a:lnTo>
                      <a:pt x="212" y="2765"/>
                    </a:lnTo>
                    <a:lnTo>
                      <a:pt x="211" y="2765"/>
                    </a:lnTo>
                    <a:lnTo>
                      <a:pt x="209" y="2763"/>
                    </a:lnTo>
                    <a:lnTo>
                      <a:pt x="209" y="2761"/>
                    </a:lnTo>
                    <a:lnTo>
                      <a:pt x="216" y="2757"/>
                    </a:lnTo>
                    <a:lnTo>
                      <a:pt x="219" y="2756"/>
                    </a:lnTo>
                    <a:lnTo>
                      <a:pt x="224" y="2756"/>
                    </a:lnTo>
                    <a:lnTo>
                      <a:pt x="228" y="2756"/>
                    </a:lnTo>
                    <a:lnTo>
                      <a:pt x="233" y="2755"/>
                    </a:lnTo>
                    <a:lnTo>
                      <a:pt x="236" y="2753"/>
                    </a:lnTo>
                    <a:lnTo>
                      <a:pt x="236" y="2752"/>
                    </a:lnTo>
                    <a:lnTo>
                      <a:pt x="234" y="2751"/>
                    </a:lnTo>
                    <a:lnTo>
                      <a:pt x="232" y="2749"/>
                    </a:lnTo>
                    <a:lnTo>
                      <a:pt x="213" y="2748"/>
                    </a:lnTo>
                    <a:lnTo>
                      <a:pt x="208" y="2749"/>
                    </a:lnTo>
                    <a:lnTo>
                      <a:pt x="207" y="2751"/>
                    </a:lnTo>
                    <a:lnTo>
                      <a:pt x="203" y="2752"/>
                    </a:lnTo>
                    <a:lnTo>
                      <a:pt x="196" y="2752"/>
                    </a:lnTo>
                    <a:lnTo>
                      <a:pt x="190" y="2738"/>
                    </a:lnTo>
                    <a:lnTo>
                      <a:pt x="190" y="2736"/>
                    </a:lnTo>
                    <a:lnTo>
                      <a:pt x="229" y="2745"/>
                    </a:lnTo>
                    <a:lnTo>
                      <a:pt x="237" y="2747"/>
                    </a:lnTo>
                    <a:lnTo>
                      <a:pt x="241" y="2749"/>
                    </a:lnTo>
                    <a:lnTo>
                      <a:pt x="245" y="2755"/>
                    </a:lnTo>
                    <a:lnTo>
                      <a:pt x="247" y="2759"/>
                    </a:lnTo>
                    <a:lnTo>
                      <a:pt x="253" y="2761"/>
                    </a:lnTo>
                    <a:lnTo>
                      <a:pt x="259" y="2764"/>
                    </a:lnTo>
                    <a:lnTo>
                      <a:pt x="263" y="2765"/>
                    </a:lnTo>
                    <a:lnTo>
                      <a:pt x="266" y="2765"/>
                    </a:lnTo>
                    <a:lnTo>
                      <a:pt x="268" y="2766"/>
                    </a:lnTo>
                    <a:lnTo>
                      <a:pt x="271" y="2766"/>
                    </a:lnTo>
                    <a:lnTo>
                      <a:pt x="272" y="2766"/>
                    </a:lnTo>
                    <a:lnTo>
                      <a:pt x="274" y="2765"/>
                    </a:lnTo>
                    <a:lnTo>
                      <a:pt x="274" y="2760"/>
                    </a:lnTo>
                    <a:lnTo>
                      <a:pt x="271" y="2755"/>
                    </a:lnTo>
                    <a:lnTo>
                      <a:pt x="264" y="2748"/>
                    </a:lnTo>
                    <a:lnTo>
                      <a:pt x="262" y="2748"/>
                    </a:lnTo>
                    <a:lnTo>
                      <a:pt x="262" y="2745"/>
                    </a:lnTo>
                    <a:lnTo>
                      <a:pt x="276" y="2745"/>
                    </a:lnTo>
                    <a:lnTo>
                      <a:pt x="278" y="2747"/>
                    </a:lnTo>
                    <a:lnTo>
                      <a:pt x="280" y="2753"/>
                    </a:lnTo>
                    <a:lnTo>
                      <a:pt x="280" y="2755"/>
                    </a:lnTo>
                    <a:lnTo>
                      <a:pt x="278" y="2753"/>
                    </a:lnTo>
                    <a:lnTo>
                      <a:pt x="275" y="2756"/>
                    </a:lnTo>
                    <a:lnTo>
                      <a:pt x="275" y="2757"/>
                    </a:lnTo>
                    <a:lnTo>
                      <a:pt x="275" y="2759"/>
                    </a:lnTo>
                    <a:lnTo>
                      <a:pt x="276" y="2763"/>
                    </a:lnTo>
                    <a:lnTo>
                      <a:pt x="279" y="2765"/>
                    </a:lnTo>
                    <a:lnTo>
                      <a:pt x="281" y="2768"/>
                    </a:lnTo>
                    <a:lnTo>
                      <a:pt x="284" y="2766"/>
                    </a:lnTo>
                    <a:lnTo>
                      <a:pt x="288" y="2764"/>
                    </a:lnTo>
                    <a:lnTo>
                      <a:pt x="293" y="2765"/>
                    </a:lnTo>
                    <a:lnTo>
                      <a:pt x="301" y="2773"/>
                    </a:lnTo>
                    <a:lnTo>
                      <a:pt x="305" y="2778"/>
                    </a:lnTo>
                    <a:lnTo>
                      <a:pt x="306" y="2778"/>
                    </a:lnTo>
                    <a:lnTo>
                      <a:pt x="317" y="2794"/>
                    </a:lnTo>
                    <a:lnTo>
                      <a:pt x="317" y="2795"/>
                    </a:lnTo>
                    <a:lnTo>
                      <a:pt x="317" y="2797"/>
                    </a:lnTo>
                    <a:lnTo>
                      <a:pt x="317" y="2799"/>
                    </a:lnTo>
                    <a:lnTo>
                      <a:pt x="316" y="2800"/>
                    </a:lnTo>
                    <a:lnTo>
                      <a:pt x="314" y="2803"/>
                    </a:lnTo>
                    <a:lnTo>
                      <a:pt x="314" y="2806"/>
                    </a:lnTo>
                    <a:lnTo>
                      <a:pt x="314" y="2807"/>
                    </a:lnTo>
                    <a:lnTo>
                      <a:pt x="316" y="2808"/>
                    </a:lnTo>
                    <a:lnTo>
                      <a:pt x="317" y="2810"/>
                    </a:lnTo>
                    <a:lnTo>
                      <a:pt x="319" y="2811"/>
                    </a:lnTo>
                    <a:lnTo>
                      <a:pt x="327" y="2808"/>
                    </a:lnTo>
                    <a:lnTo>
                      <a:pt x="340" y="2804"/>
                    </a:lnTo>
                    <a:lnTo>
                      <a:pt x="342" y="2803"/>
                    </a:lnTo>
                    <a:lnTo>
                      <a:pt x="343" y="2802"/>
                    </a:lnTo>
                    <a:lnTo>
                      <a:pt x="343" y="2799"/>
                    </a:lnTo>
                    <a:lnTo>
                      <a:pt x="340" y="2793"/>
                    </a:lnTo>
                    <a:lnTo>
                      <a:pt x="339" y="2793"/>
                    </a:lnTo>
                    <a:lnTo>
                      <a:pt x="338" y="2794"/>
                    </a:lnTo>
                    <a:lnTo>
                      <a:pt x="338" y="2795"/>
                    </a:lnTo>
                    <a:lnTo>
                      <a:pt x="336" y="2798"/>
                    </a:lnTo>
                    <a:lnTo>
                      <a:pt x="334" y="2798"/>
                    </a:lnTo>
                    <a:lnTo>
                      <a:pt x="333" y="2798"/>
                    </a:lnTo>
                    <a:lnTo>
                      <a:pt x="333" y="2797"/>
                    </a:lnTo>
                    <a:lnTo>
                      <a:pt x="335" y="2791"/>
                    </a:lnTo>
                    <a:lnTo>
                      <a:pt x="338" y="2790"/>
                    </a:lnTo>
                    <a:lnTo>
                      <a:pt x="342" y="2786"/>
                    </a:lnTo>
                    <a:lnTo>
                      <a:pt x="348" y="2774"/>
                    </a:lnTo>
                    <a:lnTo>
                      <a:pt x="348" y="2773"/>
                    </a:lnTo>
                    <a:lnTo>
                      <a:pt x="344" y="2770"/>
                    </a:lnTo>
                    <a:lnTo>
                      <a:pt x="343" y="2770"/>
                    </a:lnTo>
                    <a:lnTo>
                      <a:pt x="339" y="2770"/>
                    </a:lnTo>
                    <a:lnTo>
                      <a:pt x="336" y="2772"/>
                    </a:lnTo>
                    <a:lnTo>
                      <a:pt x="333" y="2774"/>
                    </a:lnTo>
                    <a:lnTo>
                      <a:pt x="326" y="2780"/>
                    </a:lnTo>
                    <a:lnTo>
                      <a:pt x="322" y="2781"/>
                    </a:lnTo>
                    <a:lnTo>
                      <a:pt x="317" y="2777"/>
                    </a:lnTo>
                    <a:lnTo>
                      <a:pt x="313" y="2772"/>
                    </a:lnTo>
                    <a:lnTo>
                      <a:pt x="308" y="2763"/>
                    </a:lnTo>
                    <a:lnTo>
                      <a:pt x="308" y="2757"/>
                    </a:lnTo>
                    <a:lnTo>
                      <a:pt x="308" y="2756"/>
                    </a:lnTo>
                    <a:lnTo>
                      <a:pt x="314" y="2759"/>
                    </a:lnTo>
                    <a:lnTo>
                      <a:pt x="317" y="2760"/>
                    </a:lnTo>
                    <a:lnTo>
                      <a:pt x="325" y="2763"/>
                    </a:lnTo>
                    <a:lnTo>
                      <a:pt x="340" y="2761"/>
                    </a:lnTo>
                    <a:lnTo>
                      <a:pt x="344" y="2760"/>
                    </a:lnTo>
                    <a:lnTo>
                      <a:pt x="346" y="2760"/>
                    </a:lnTo>
                    <a:lnTo>
                      <a:pt x="346" y="2759"/>
                    </a:lnTo>
                    <a:lnTo>
                      <a:pt x="347" y="2759"/>
                    </a:lnTo>
                    <a:lnTo>
                      <a:pt x="347" y="2757"/>
                    </a:lnTo>
                    <a:lnTo>
                      <a:pt x="335" y="2743"/>
                    </a:lnTo>
                    <a:lnTo>
                      <a:pt x="330" y="2735"/>
                    </a:lnTo>
                    <a:lnTo>
                      <a:pt x="330" y="2731"/>
                    </a:lnTo>
                    <a:lnTo>
                      <a:pt x="329" y="2728"/>
                    </a:lnTo>
                    <a:lnTo>
                      <a:pt x="331" y="2728"/>
                    </a:lnTo>
                    <a:lnTo>
                      <a:pt x="331" y="2727"/>
                    </a:lnTo>
                    <a:lnTo>
                      <a:pt x="333" y="2726"/>
                    </a:lnTo>
                    <a:lnTo>
                      <a:pt x="330" y="2721"/>
                    </a:lnTo>
                    <a:lnTo>
                      <a:pt x="326" y="2717"/>
                    </a:lnTo>
                    <a:lnTo>
                      <a:pt x="322" y="2714"/>
                    </a:lnTo>
                    <a:lnTo>
                      <a:pt x="321" y="2714"/>
                    </a:lnTo>
                    <a:lnTo>
                      <a:pt x="319" y="2713"/>
                    </a:lnTo>
                    <a:lnTo>
                      <a:pt x="306" y="2717"/>
                    </a:lnTo>
                    <a:lnTo>
                      <a:pt x="314" y="2705"/>
                    </a:lnTo>
                    <a:lnTo>
                      <a:pt x="316" y="2702"/>
                    </a:lnTo>
                    <a:lnTo>
                      <a:pt x="314" y="2701"/>
                    </a:lnTo>
                    <a:lnTo>
                      <a:pt x="300" y="2696"/>
                    </a:lnTo>
                    <a:lnTo>
                      <a:pt x="291" y="2694"/>
                    </a:lnTo>
                    <a:lnTo>
                      <a:pt x="287" y="2694"/>
                    </a:lnTo>
                    <a:lnTo>
                      <a:pt x="283" y="2696"/>
                    </a:lnTo>
                    <a:lnTo>
                      <a:pt x="275" y="2684"/>
                    </a:lnTo>
                    <a:lnTo>
                      <a:pt x="271" y="2676"/>
                    </a:lnTo>
                    <a:lnTo>
                      <a:pt x="271" y="2675"/>
                    </a:lnTo>
                    <a:close/>
                    <a:moveTo>
                      <a:pt x="389" y="2694"/>
                    </a:moveTo>
                    <a:lnTo>
                      <a:pt x="393" y="2708"/>
                    </a:lnTo>
                    <a:lnTo>
                      <a:pt x="394" y="2710"/>
                    </a:lnTo>
                    <a:lnTo>
                      <a:pt x="395" y="2714"/>
                    </a:lnTo>
                    <a:lnTo>
                      <a:pt x="397" y="2714"/>
                    </a:lnTo>
                    <a:lnTo>
                      <a:pt x="405" y="2713"/>
                    </a:lnTo>
                    <a:lnTo>
                      <a:pt x="408" y="2711"/>
                    </a:lnTo>
                    <a:lnTo>
                      <a:pt x="408" y="2710"/>
                    </a:lnTo>
                    <a:lnTo>
                      <a:pt x="410" y="2702"/>
                    </a:lnTo>
                    <a:lnTo>
                      <a:pt x="410" y="2701"/>
                    </a:lnTo>
                    <a:lnTo>
                      <a:pt x="410" y="2698"/>
                    </a:lnTo>
                    <a:lnTo>
                      <a:pt x="410" y="2697"/>
                    </a:lnTo>
                    <a:lnTo>
                      <a:pt x="402" y="2696"/>
                    </a:lnTo>
                    <a:lnTo>
                      <a:pt x="397" y="2691"/>
                    </a:lnTo>
                    <a:lnTo>
                      <a:pt x="390" y="2692"/>
                    </a:lnTo>
                    <a:lnTo>
                      <a:pt x="389" y="2694"/>
                    </a:lnTo>
                    <a:close/>
                    <a:moveTo>
                      <a:pt x="369" y="2706"/>
                    </a:moveTo>
                    <a:lnTo>
                      <a:pt x="367" y="2705"/>
                    </a:lnTo>
                    <a:lnTo>
                      <a:pt x="365" y="2705"/>
                    </a:lnTo>
                    <a:lnTo>
                      <a:pt x="361" y="2709"/>
                    </a:lnTo>
                    <a:lnTo>
                      <a:pt x="361" y="2710"/>
                    </a:lnTo>
                    <a:lnTo>
                      <a:pt x="360" y="2713"/>
                    </a:lnTo>
                    <a:lnTo>
                      <a:pt x="357" y="2714"/>
                    </a:lnTo>
                    <a:lnTo>
                      <a:pt x="355" y="2714"/>
                    </a:lnTo>
                    <a:lnTo>
                      <a:pt x="353" y="2713"/>
                    </a:lnTo>
                    <a:lnTo>
                      <a:pt x="351" y="2709"/>
                    </a:lnTo>
                    <a:lnTo>
                      <a:pt x="350" y="2709"/>
                    </a:lnTo>
                    <a:lnTo>
                      <a:pt x="344" y="2706"/>
                    </a:lnTo>
                    <a:lnTo>
                      <a:pt x="340" y="2705"/>
                    </a:lnTo>
                    <a:lnTo>
                      <a:pt x="339" y="2705"/>
                    </a:lnTo>
                    <a:lnTo>
                      <a:pt x="331" y="2708"/>
                    </a:lnTo>
                    <a:lnTo>
                      <a:pt x="330" y="2709"/>
                    </a:lnTo>
                    <a:lnTo>
                      <a:pt x="329" y="2711"/>
                    </a:lnTo>
                    <a:lnTo>
                      <a:pt x="329" y="2715"/>
                    </a:lnTo>
                    <a:lnTo>
                      <a:pt x="338" y="2731"/>
                    </a:lnTo>
                    <a:lnTo>
                      <a:pt x="339" y="2734"/>
                    </a:lnTo>
                    <a:lnTo>
                      <a:pt x="344" y="2745"/>
                    </a:lnTo>
                    <a:lnTo>
                      <a:pt x="351" y="2759"/>
                    </a:lnTo>
                    <a:lnTo>
                      <a:pt x="351" y="2760"/>
                    </a:lnTo>
                    <a:lnTo>
                      <a:pt x="353" y="2763"/>
                    </a:lnTo>
                    <a:lnTo>
                      <a:pt x="356" y="2763"/>
                    </a:lnTo>
                    <a:lnTo>
                      <a:pt x="364" y="2765"/>
                    </a:lnTo>
                    <a:lnTo>
                      <a:pt x="370" y="2764"/>
                    </a:lnTo>
                    <a:lnTo>
                      <a:pt x="373" y="2764"/>
                    </a:lnTo>
                    <a:lnTo>
                      <a:pt x="373" y="2763"/>
                    </a:lnTo>
                    <a:lnTo>
                      <a:pt x="364" y="2761"/>
                    </a:lnTo>
                    <a:lnTo>
                      <a:pt x="355" y="2755"/>
                    </a:lnTo>
                    <a:lnTo>
                      <a:pt x="353" y="2753"/>
                    </a:lnTo>
                    <a:lnTo>
                      <a:pt x="355" y="2752"/>
                    </a:lnTo>
                    <a:lnTo>
                      <a:pt x="361" y="2748"/>
                    </a:lnTo>
                    <a:lnTo>
                      <a:pt x="364" y="2748"/>
                    </a:lnTo>
                    <a:lnTo>
                      <a:pt x="373" y="2749"/>
                    </a:lnTo>
                    <a:lnTo>
                      <a:pt x="376" y="2749"/>
                    </a:lnTo>
                    <a:lnTo>
                      <a:pt x="388" y="2747"/>
                    </a:lnTo>
                    <a:lnTo>
                      <a:pt x="390" y="2745"/>
                    </a:lnTo>
                    <a:lnTo>
                      <a:pt x="389" y="2739"/>
                    </a:lnTo>
                    <a:lnTo>
                      <a:pt x="388" y="2736"/>
                    </a:lnTo>
                    <a:lnTo>
                      <a:pt x="386" y="2734"/>
                    </a:lnTo>
                    <a:lnTo>
                      <a:pt x="385" y="2734"/>
                    </a:lnTo>
                    <a:lnTo>
                      <a:pt x="382" y="2732"/>
                    </a:lnTo>
                    <a:lnTo>
                      <a:pt x="372" y="2728"/>
                    </a:lnTo>
                    <a:lnTo>
                      <a:pt x="359" y="2725"/>
                    </a:lnTo>
                    <a:lnTo>
                      <a:pt x="351" y="2725"/>
                    </a:lnTo>
                    <a:lnTo>
                      <a:pt x="346" y="2726"/>
                    </a:lnTo>
                    <a:lnTo>
                      <a:pt x="343" y="2723"/>
                    </a:lnTo>
                    <a:lnTo>
                      <a:pt x="342" y="2721"/>
                    </a:lnTo>
                    <a:lnTo>
                      <a:pt x="338" y="2713"/>
                    </a:lnTo>
                    <a:lnTo>
                      <a:pt x="338" y="2711"/>
                    </a:lnTo>
                    <a:lnTo>
                      <a:pt x="338" y="2710"/>
                    </a:lnTo>
                    <a:lnTo>
                      <a:pt x="339" y="2711"/>
                    </a:lnTo>
                    <a:lnTo>
                      <a:pt x="340" y="2713"/>
                    </a:lnTo>
                    <a:lnTo>
                      <a:pt x="342" y="2715"/>
                    </a:lnTo>
                    <a:lnTo>
                      <a:pt x="348" y="2721"/>
                    </a:lnTo>
                    <a:lnTo>
                      <a:pt x="364" y="2723"/>
                    </a:lnTo>
                    <a:lnTo>
                      <a:pt x="372" y="2725"/>
                    </a:lnTo>
                    <a:lnTo>
                      <a:pt x="380" y="2723"/>
                    </a:lnTo>
                    <a:lnTo>
                      <a:pt x="380" y="2722"/>
                    </a:lnTo>
                    <a:lnTo>
                      <a:pt x="374" y="2714"/>
                    </a:lnTo>
                    <a:lnTo>
                      <a:pt x="374" y="2711"/>
                    </a:lnTo>
                    <a:lnTo>
                      <a:pt x="373" y="2706"/>
                    </a:lnTo>
                    <a:lnTo>
                      <a:pt x="369" y="2706"/>
                    </a:lnTo>
                    <a:close/>
                    <a:moveTo>
                      <a:pt x="401" y="2749"/>
                    </a:moveTo>
                    <a:lnTo>
                      <a:pt x="408" y="2751"/>
                    </a:lnTo>
                    <a:lnTo>
                      <a:pt x="418" y="2753"/>
                    </a:lnTo>
                    <a:lnTo>
                      <a:pt x="423" y="2755"/>
                    </a:lnTo>
                    <a:lnTo>
                      <a:pt x="424" y="2756"/>
                    </a:lnTo>
                    <a:lnTo>
                      <a:pt x="427" y="2757"/>
                    </a:lnTo>
                    <a:lnTo>
                      <a:pt x="428" y="2759"/>
                    </a:lnTo>
                    <a:lnTo>
                      <a:pt x="428" y="2761"/>
                    </a:lnTo>
                    <a:lnTo>
                      <a:pt x="428" y="2763"/>
                    </a:lnTo>
                    <a:lnTo>
                      <a:pt x="429" y="2765"/>
                    </a:lnTo>
                    <a:lnTo>
                      <a:pt x="432" y="2766"/>
                    </a:lnTo>
                    <a:lnTo>
                      <a:pt x="433" y="2766"/>
                    </a:lnTo>
                    <a:lnTo>
                      <a:pt x="435" y="2765"/>
                    </a:lnTo>
                    <a:lnTo>
                      <a:pt x="435" y="2763"/>
                    </a:lnTo>
                    <a:lnTo>
                      <a:pt x="435" y="2759"/>
                    </a:lnTo>
                    <a:lnTo>
                      <a:pt x="431" y="2752"/>
                    </a:lnTo>
                    <a:lnTo>
                      <a:pt x="428" y="2747"/>
                    </a:lnTo>
                    <a:lnTo>
                      <a:pt x="425" y="2743"/>
                    </a:lnTo>
                    <a:lnTo>
                      <a:pt x="424" y="2742"/>
                    </a:lnTo>
                    <a:lnTo>
                      <a:pt x="422" y="2743"/>
                    </a:lnTo>
                    <a:lnTo>
                      <a:pt x="416" y="2736"/>
                    </a:lnTo>
                    <a:lnTo>
                      <a:pt x="414" y="2734"/>
                    </a:lnTo>
                    <a:lnTo>
                      <a:pt x="414" y="2732"/>
                    </a:lnTo>
                    <a:lnTo>
                      <a:pt x="415" y="2731"/>
                    </a:lnTo>
                    <a:lnTo>
                      <a:pt x="414" y="2731"/>
                    </a:lnTo>
                    <a:lnTo>
                      <a:pt x="412" y="2728"/>
                    </a:lnTo>
                    <a:lnTo>
                      <a:pt x="398" y="2727"/>
                    </a:lnTo>
                    <a:lnTo>
                      <a:pt x="397" y="2727"/>
                    </a:lnTo>
                    <a:lnTo>
                      <a:pt x="395" y="2728"/>
                    </a:lnTo>
                    <a:lnTo>
                      <a:pt x="390" y="2732"/>
                    </a:lnTo>
                    <a:lnTo>
                      <a:pt x="391" y="2736"/>
                    </a:lnTo>
                    <a:lnTo>
                      <a:pt x="393" y="2739"/>
                    </a:lnTo>
                    <a:lnTo>
                      <a:pt x="397" y="2745"/>
                    </a:lnTo>
                    <a:lnTo>
                      <a:pt x="399" y="2749"/>
                    </a:lnTo>
                    <a:lnTo>
                      <a:pt x="401" y="2749"/>
                    </a:lnTo>
                    <a:close/>
                    <a:moveTo>
                      <a:pt x="275" y="2828"/>
                    </a:moveTo>
                    <a:lnTo>
                      <a:pt x="258" y="2820"/>
                    </a:lnTo>
                    <a:lnTo>
                      <a:pt x="257" y="2820"/>
                    </a:lnTo>
                    <a:lnTo>
                      <a:pt x="255" y="2821"/>
                    </a:lnTo>
                    <a:lnTo>
                      <a:pt x="255" y="2823"/>
                    </a:lnTo>
                    <a:lnTo>
                      <a:pt x="257" y="2825"/>
                    </a:lnTo>
                    <a:lnTo>
                      <a:pt x="258" y="2829"/>
                    </a:lnTo>
                    <a:lnTo>
                      <a:pt x="274" y="2837"/>
                    </a:lnTo>
                    <a:lnTo>
                      <a:pt x="285" y="2850"/>
                    </a:lnTo>
                    <a:lnTo>
                      <a:pt x="288" y="2852"/>
                    </a:lnTo>
                    <a:lnTo>
                      <a:pt x="289" y="2852"/>
                    </a:lnTo>
                    <a:lnTo>
                      <a:pt x="296" y="2850"/>
                    </a:lnTo>
                    <a:lnTo>
                      <a:pt x="297" y="2849"/>
                    </a:lnTo>
                    <a:lnTo>
                      <a:pt x="298" y="2848"/>
                    </a:lnTo>
                    <a:lnTo>
                      <a:pt x="300" y="2846"/>
                    </a:lnTo>
                    <a:lnTo>
                      <a:pt x="301" y="2845"/>
                    </a:lnTo>
                    <a:lnTo>
                      <a:pt x="301" y="2844"/>
                    </a:lnTo>
                    <a:lnTo>
                      <a:pt x="300" y="2842"/>
                    </a:lnTo>
                    <a:lnTo>
                      <a:pt x="300" y="2840"/>
                    </a:lnTo>
                    <a:lnTo>
                      <a:pt x="298" y="2837"/>
                    </a:lnTo>
                    <a:lnTo>
                      <a:pt x="292" y="2835"/>
                    </a:lnTo>
                    <a:lnTo>
                      <a:pt x="275" y="2828"/>
                    </a:lnTo>
                    <a:close/>
                    <a:moveTo>
                      <a:pt x="192" y="2824"/>
                    </a:moveTo>
                    <a:lnTo>
                      <a:pt x="191" y="2816"/>
                    </a:lnTo>
                    <a:lnTo>
                      <a:pt x="190" y="2815"/>
                    </a:lnTo>
                    <a:lnTo>
                      <a:pt x="189" y="2814"/>
                    </a:lnTo>
                    <a:lnTo>
                      <a:pt x="187" y="2815"/>
                    </a:lnTo>
                    <a:lnTo>
                      <a:pt x="182" y="2817"/>
                    </a:lnTo>
                    <a:lnTo>
                      <a:pt x="179" y="2819"/>
                    </a:lnTo>
                    <a:lnTo>
                      <a:pt x="178" y="2821"/>
                    </a:lnTo>
                    <a:lnTo>
                      <a:pt x="169" y="2838"/>
                    </a:lnTo>
                    <a:lnTo>
                      <a:pt x="168" y="2841"/>
                    </a:lnTo>
                    <a:lnTo>
                      <a:pt x="168" y="2842"/>
                    </a:lnTo>
                    <a:lnTo>
                      <a:pt x="168" y="2845"/>
                    </a:lnTo>
                    <a:lnTo>
                      <a:pt x="170" y="2849"/>
                    </a:lnTo>
                    <a:lnTo>
                      <a:pt x="172" y="2850"/>
                    </a:lnTo>
                    <a:lnTo>
                      <a:pt x="172" y="2849"/>
                    </a:lnTo>
                    <a:lnTo>
                      <a:pt x="181" y="2844"/>
                    </a:lnTo>
                    <a:lnTo>
                      <a:pt x="183" y="2841"/>
                    </a:lnTo>
                    <a:lnTo>
                      <a:pt x="185" y="2837"/>
                    </a:lnTo>
                    <a:lnTo>
                      <a:pt x="192" y="2835"/>
                    </a:lnTo>
                    <a:lnTo>
                      <a:pt x="195" y="2838"/>
                    </a:lnTo>
                    <a:lnTo>
                      <a:pt x="198" y="2840"/>
                    </a:lnTo>
                    <a:lnTo>
                      <a:pt x="199" y="2841"/>
                    </a:lnTo>
                    <a:lnTo>
                      <a:pt x="200" y="2841"/>
                    </a:lnTo>
                    <a:lnTo>
                      <a:pt x="202" y="2841"/>
                    </a:lnTo>
                    <a:lnTo>
                      <a:pt x="208" y="2838"/>
                    </a:lnTo>
                    <a:lnTo>
                      <a:pt x="208" y="2837"/>
                    </a:lnTo>
                    <a:lnTo>
                      <a:pt x="203" y="2827"/>
                    </a:lnTo>
                    <a:lnTo>
                      <a:pt x="202" y="2825"/>
                    </a:lnTo>
                    <a:lnTo>
                      <a:pt x="200" y="2825"/>
                    </a:lnTo>
                    <a:lnTo>
                      <a:pt x="192" y="2824"/>
                    </a:lnTo>
                    <a:close/>
                    <a:moveTo>
                      <a:pt x="181" y="2816"/>
                    </a:moveTo>
                    <a:lnTo>
                      <a:pt x="189" y="2810"/>
                    </a:lnTo>
                    <a:lnTo>
                      <a:pt x="189" y="2808"/>
                    </a:lnTo>
                    <a:lnTo>
                      <a:pt x="187" y="2806"/>
                    </a:lnTo>
                    <a:lnTo>
                      <a:pt x="185" y="2806"/>
                    </a:lnTo>
                    <a:lnTo>
                      <a:pt x="182" y="2804"/>
                    </a:lnTo>
                    <a:lnTo>
                      <a:pt x="179" y="2804"/>
                    </a:lnTo>
                    <a:lnTo>
                      <a:pt x="177" y="2806"/>
                    </a:lnTo>
                    <a:lnTo>
                      <a:pt x="172" y="2810"/>
                    </a:lnTo>
                    <a:lnTo>
                      <a:pt x="165" y="2806"/>
                    </a:lnTo>
                    <a:lnTo>
                      <a:pt x="164" y="2806"/>
                    </a:lnTo>
                    <a:lnTo>
                      <a:pt x="161" y="2807"/>
                    </a:lnTo>
                    <a:lnTo>
                      <a:pt x="144" y="2819"/>
                    </a:lnTo>
                    <a:lnTo>
                      <a:pt x="140" y="2831"/>
                    </a:lnTo>
                    <a:lnTo>
                      <a:pt x="140" y="2835"/>
                    </a:lnTo>
                    <a:lnTo>
                      <a:pt x="141" y="2835"/>
                    </a:lnTo>
                    <a:lnTo>
                      <a:pt x="141" y="2836"/>
                    </a:lnTo>
                    <a:lnTo>
                      <a:pt x="161" y="2829"/>
                    </a:lnTo>
                    <a:lnTo>
                      <a:pt x="164" y="2828"/>
                    </a:lnTo>
                    <a:lnTo>
                      <a:pt x="165" y="2827"/>
                    </a:lnTo>
                    <a:lnTo>
                      <a:pt x="169" y="2823"/>
                    </a:lnTo>
                    <a:lnTo>
                      <a:pt x="170" y="2823"/>
                    </a:lnTo>
                    <a:lnTo>
                      <a:pt x="172" y="2825"/>
                    </a:lnTo>
                    <a:lnTo>
                      <a:pt x="170" y="2825"/>
                    </a:lnTo>
                    <a:lnTo>
                      <a:pt x="157" y="2837"/>
                    </a:lnTo>
                    <a:lnTo>
                      <a:pt x="154" y="2838"/>
                    </a:lnTo>
                    <a:lnTo>
                      <a:pt x="152" y="2840"/>
                    </a:lnTo>
                    <a:lnTo>
                      <a:pt x="151" y="2841"/>
                    </a:lnTo>
                    <a:lnTo>
                      <a:pt x="152" y="2844"/>
                    </a:lnTo>
                    <a:lnTo>
                      <a:pt x="154" y="2845"/>
                    </a:lnTo>
                    <a:lnTo>
                      <a:pt x="157" y="2844"/>
                    </a:lnTo>
                    <a:lnTo>
                      <a:pt x="162" y="2841"/>
                    </a:lnTo>
                    <a:lnTo>
                      <a:pt x="164" y="2840"/>
                    </a:lnTo>
                    <a:lnTo>
                      <a:pt x="170" y="2832"/>
                    </a:lnTo>
                    <a:lnTo>
                      <a:pt x="177" y="2821"/>
                    </a:lnTo>
                    <a:lnTo>
                      <a:pt x="181" y="2816"/>
                    </a:lnTo>
                    <a:close/>
                    <a:moveTo>
                      <a:pt x="216" y="2810"/>
                    </a:moveTo>
                    <a:lnTo>
                      <a:pt x="226" y="2814"/>
                    </a:lnTo>
                    <a:lnTo>
                      <a:pt x="229" y="2811"/>
                    </a:lnTo>
                    <a:lnTo>
                      <a:pt x="232" y="2803"/>
                    </a:lnTo>
                    <a:lnTo>
                      <a:pt x="232" y="2802"/>
                    </a:lnTo>
                    <a:lnTo>
                      <a:pt x="232" y="2800"/>
                    </a:lnTo>
                    <a:lnTo>
                      <a:pt x="215" y="2790"/>
                    </a:lnTo>
                    <a:lnTo>
                      <a:pt x="213" y="2789"/>
                    </a:lnTo>
                    <a:lnTo>
                      <a:pt x="211" y="2790"/>
                    </a:lnTo>
                    <a:lnTo>
                      <a:pt x="209" y="2791"/>
                    </a:lnTo>
                    <a:lnTo>
                      <a:pt x="208" y="2797"/>
                    </a:lnTo>
                    <a:lnTo>
                      <a:pt x="208" y="2799"/>
                    </a:lnTo>
                    <a:lnTo>
                      <a:pt x="208" y="2800"/>
                    </a:lnTo>
                    <a:lnTo>
                      <a:pt x="209" y="2802"/>
                    </a:lnTo>
                    <a:lnTo>
                      <a:pt x="212" y="2807"/>
                    </a:lnTo>
                    <a:lnTo>
                      <a:pt x="213" y="2808"/>
                    </a:lnTo>
                    <a:lnTo>
                      <a:pt x="216" y="2810"/>
                    </a:lnTo>
                    <a:close/>
                    <a:moveTo>
                      <a:pt x="223" y="2582"/>
                    </a:moveTo>
                    <a:lnTo>
                      <a:pt x="223" y="2577"/>
                    </a:lnTo>
                    <a:lnTo>
                      <a:pt x="221" y="2574"/>
                    </a:lnTo>
                    <a:lnTo>
                      <a:pt x="219" y="2573"/>
                    </a:lnTo>
                    <a:lnTo>
                      <a:pt x="216" y="2573"/>
                    </a:lnTo>
                    <a:lnTo>
                      <a:pt x="213" y="2581"/>
                    </a:lnTo>
                    <a:lnTo>
                      <a:pt x="213" y="2571"/>
                    </a:lnTo>
                    <a:lnTo>
                      <a:pt x="208" y="2573"/>
                    </a:lnTo>
                    <a:lnTo>
                      <a:pt x="204" y="2575"/>
                    </a:lnTo>
                    <a:lnTo>
                      <a:pt x="203" y="2577"/>
                    </a:lnTo>
                    <a:lnTo>
                      <a:pt x="199" y="2579"/>
                    </a:lnTo>
                    <a:lnTo>
                      <a:pt x="195" y="2586"/>
                    </a:lnTo>
                    <a:lnTo>
                      <a:pt x="195" y="2588"/>
                    </a:lnTo>
                    <a:lnTo>
                      <a:pt x="196" y="2601"/>
                    </a:lnTo>
                    <a:lnTo>
                      <a:pt x="203" y="2598"/>
                    </a:lnTo>
                    <a:lnTo>
                      <a:pt x="206" y="2596"/>
                    </a:lnTo>
                    <a:lnTo>
                      <a:pt x="206" y="2595"/>
                    </a:lnTo>
                    <a:lnTo>
                      <a:pt x="204" y="2594"/>
                    </a:lnTo>
                    <a:lnTo>
                      <a:pt x="206" y="2592"/>
                    </a:lnTo>
                    <a:lnTo>
                      <a:pt x="207" y="2591"/>
                    </a:lnTo>
                    <a:lnTo>
                      <a:pt x="208" y="2592"/>
                    </a:lnTo>
                    <a:lnTo>
                      <a:pt x="209" y="2592"/>
                    </a:lnTo>
                    <a:lnTo>
                      <a:pt x="209" y="2599"/>
                    </a:lnTo>
                    <a:lnTo>
                      <a:pt x="208" y="2600"/>
                    </a:lnTo>
                    <a:lnTo>
                      <a:pt x="207" y="2601"/>
                    </a:lnTo>
                    <a:lnTo>
                      <a:pt x="206" y="2604"/>
                    </a:lnTo>
                    <a:lnTo>
                      <a:pt x="208" y="2607"/>
                    </a:lnTo>
                    <a:lnTo>
                      <a:pt x="209" y="2607"/>
                    </a:lnTo>
                    <a:lnTo>
                      <a:pt x="212" y="2605"/>
                    </a:lnTo>
                    <a:lnTo>
                      <a:pt x="216" y="2604"/>
                    </a:lnTo>
                    <a:lnTo>
                      <a:pt x="219" y="2598"/>
                    </a:lnTo>
                    <a:lnTo>
                      <a:pt x="225" y="2591"/>
                    </a:lnTo>
                    <a:lnTo>
                      <a:pt x="223" y="2586"/>
                    </a:lnTo>
                    <a:lnTo>
                      <a:pt x="223" y="2582"/>
                    </a:lnTo>
                    <a:close/>
                    <a:moveTo>
                      <a:pt x="198" y="2573"/>
                    </a:moveTo>
                    <a:lnTo>
                      <a:pt x="208" y="2571"/>
                    </a:lnTo>
                    <a:lnTo>
                      <a:pt x="209" y="2569"/>
                    </a:lnTo>
                    <a:lnTo>
                      <a:pt x="211" y="2566"/>
                    </a:lnTo>
                    <a:lnTo>
                      <a:pt x="211" y="2558"/>
                    </a:lnTo>
                    <a:lnTo>
                      <a:pt x="212" y="2552"/>
                    </a:lnTo>
                    <a:lnTo>
                      <a:pt x="207" y="2556"/>
                    </a:lnTo>
                    <a:lnTo>
                      <a:pt x="206" y="2556"/>
                    </a:lnTo>
                    <a:lnTo>
                      <a:pt x="202" y="2556"/>
                    </a:lnTo>
                    <a:lnTo>
                      <a:pt x="200" y="2556"/>
                    </a:lnTo>
                    <a:lnTo>
                      <a:pt x="202" y="2553"/>
                    </a:lnTo>
                    <a:lnTo>
                      <a:pt x="200" y="2553"/>
                    </a:lnTo>
                    <a:lnTo>
                      <a:pt x="199" y="2554"/>
                    </a:lnTo>
                    <a:lnTo>
                      <a:pt x="196" y="2560"/>
                    </a:lnTo>
                    <a:lnTo>
                      <a:pt x="191" y="2573"/>
                    </a:lnTo>
                    <a:lnTo>
                      <a:pt x="191" y="2574"/>
                    </a:lnTo>
                    <a:lnTo>
                      <a:pt x="192" y="2574"/>
                    </a:lnTo>
                    <a:lnTo>
                      <a:pt x="194" y="2574"/>
                    </a:lnTo>
                    <a:lnTo>
                      <a:pt x="198" y="2573"/>
                    </a:lnTo>
                    <a:close/>
                    <a:moveTo>
                      <a:pt x="221" y="2567"/>
                    </a:moveTo>
                    <a:lnTo>
                      <a:pt x="224" y="2569"/>
                    </a:lnTo>
                    <a:lnTo>
                      <a:pt x="224" y="2567"/>
                    </a:lnTo>
                    <a:lnTo>
                      <a:pt x="229" y="2561"/>
                    </a:lnTo>
                    <a:lnTo>
                      <a:pt x="234" y="2549"/>
                    </a:lnTo>
                    <a:lnTo>
                      <a:pt x="234" y="2547"/>
                    </a:lnTo>
                    <a:lnTo>
                      <a:pt x="234" y="2543"/>
                    </a:lnTo>
                    <a:lnTo>
                      <a:pt x="233" y="2540"/>
                    </a:lnTo>
                    <a:lnTo>
                      <a:pt x="232" y="2536"/>
                    </a:lnTo>
                    <a:lnTo>
                      <a:pt x="229" y="2535"/>
                    </a:lnTo>
                    <a:lnTo>
                      <a:pt x="223" y="2541"/>
                    </a:lnTo>
                    <a:lnTo>
                      <a:pt x="216" y="2558"/>
                    </a:lnTo>
                    <a:lnTo>
                      <a:pt x="216" y="2561"/>
                    </a:lnTo>
                    <a:lnTo>
                      <a:pt x="217" y="2564"/>
                    </a:lnTo>
                    <a:lnTo>
                      <a:pt x="221" y="2567"/>
                    </a:lnTo>
                    <a:close/>
                    <a:moveTo>
                      <a:pt x="215" y="2366"/>
                    </a:moveTo>
                    <a:lnTo>
                      <a:pt x="212" y="2367"/>
                    </a:lnTo>
                    <a:lnTo>
                      <a:pt x="211" y="2368"/>
                    </a:lnTo>
                    <a:lnTo>
                      <a:pt x="209" y="2368"/>
                    </a:lnTo>
                    <a:lnTo>
                      <a:pt x="203" y="2379"/>
                    </a:lnTo>
                    <a:lnTo>
                      <a:pt x="194" y="2397"/>
                    </a:lnTo>
                    <a:lnTo>
                      <a:pt x="195" y="2404"/>
                    </a:lnTo>
                    <a:lnTo>
                      <a:pt x="196" y="2404"/>
                    </a:lnTo>
                    <a:lnTo>
                      <a:pt x="199" y="2405"/>
                    </a:lnTo>
                    <a:lnTo>
                      <a:pt x="200" y="2405"/>
                    </a:lnTo>
                    <a:lnTo>
                      <a:pt x="200" y="2404"/>
                    </a:lnTo>
                    <a:lnTo>
                      <a:pt x="204" y="2401"/>
                    </a:lnTo>
                    <a:lnTo>
                      <a:pt x="202" y="2397"/>
                    </a:lnTo>
                    <a:lnTo>
                      <a:pt x="203" y="2391"/>
                    </a:lnTo>
                    <a:lnTo>
                      <a:pt x="204" y="2391"/>
                    </a:lnTo>
                    <a:lnTo>
                      <a:pt x="206" y="2391"/>
                    </a:lnTo>
                    <a:lnTo>
                      <a:pt x="209" y="2392"/>
                    </a:lnTo>
                    <a:lnTo>
                      <a:pt x="211" y="2393"/>
                    </a:lnTo>
                    <a:lnTo>
                      <a:pt x="211" y="2396"/>
                    </a:lnTo>
                    <a:lnTo>
                      <a:pt x="209" y="2397"/>
                    </a:lnTo>
                    <a:lnTo>
                      <a:pt x="211" y="2404"/>
                    </a:lnTo>
                    <a:lnTo>
                      <a:pt x="212" y="2406"/>
                    </a:lnTo>
                    <a:lnTo>
                      <a:pt x="217" y="2406"/>
                    </a:lnTo>
                    <a:lnTo>
                      <a:pt x="219" y="2405"/>
                    </a:lnTo>
                    <a:lnTo>
                      <a:pt x="224" y="2400"/>
                    </a:lnTo>
                    <a:lnTo>
                      <a:pt x="225" y="2399"/>
                    </a:lnTo>
                    <a:lnTo>
                      <a:pt x="225" y="2397"/>
                    </a:lnTo>
                    <a:lnTo>
                      <a:pt x="228" y="2385"/>
                    </a:lnTo>
                    <a:lnTo>
                      <a:pt x="221" y="2374"/>
                    </a:lnTo>
                    <a:lnTo>
                      <a:pt x="217" y="2368"/>
                    </a:lnTo>
                    <a:lnTo>
                      <a:pt x="217" y="2367"/>
                    </a:lnTo>
                    <a:lnTo>
                      <a:pt x="215" y="2366"/>
                    </a:lnTo>
                    <a:close/>
                    <a:moveTo>
                      <a:pt x="196" y="2321"/>
                    </a:moveTo>
                    <a:lnTo>
                      <a:pt x="199" y="2321"/>
                    </a:lnTo>
                    <a:lnTo>
                      <a:pt x="200" y="2320"/>
                    </a:lnTo>
                    <a:lnTo>
                      <a:pt x="202" y="2319"/>
                    </a:lnTo>
                    <a:lnTo>
                      <a:pt x="203" y="2317"/>
                    </a:lnTo>
                    <a:lnTo>
                      <a:pt x="202" y="2316"/>
                    </a:lnTo>
                    <a:lnTo>
                      <a:pt x="200" y="2315"/>
                    </a:lnTo>
                    <a:lnTo>
                      <a:pt x="200" y="2313"/>
                    </a:lnTo>
                    <a:lnTo>
                      <a:pt x="199" y="2311"/>
                    </a:lnTo>
                    <a:lnTo>
                      <a:pt x="199" y="2307"/>
                    </a:lnTo>
                    <a:lnTo>
                      <a:pt x="199" y="2303"/>
                    </a:lnTo>
                    <a:lnTo>
                      <a:pt x="200" y="2299"/>
                    </a:lnTo>
                    <a:lnTo>
                      <a:pt x="203" y="2298"/>
                    </a:lnTo>
                    <a:lnTo>
                      <a:pt x="204" y="2295"/>
                    </a:lnTo>
                    <a:lnTo>
                      <a:pt x="206" y="2293"/>
                    </a:lnTo>
                    <a:lnTo>
                      <a:pt x="207" y="2291"/>
                    </a:lnTo>
                    <a:lnTo>
                      <a:pt x="206" y="2289"/>
                    </a:lnTo>
                    <a:lnTo>
                      <a:pt x="206" y="2287"/>
                    </a:lnTo>
                    <a:lnTo>
                      <a:pt x="204" y="2285"/>
                    </a:lnTo>
                    <a:lnTo>
                      <a:pt x="203" y="2283"/>
                    </a:lnTo>
                    <a:lnTo>
                      <a:pt x="199" y="2282"/>
                    </a:lnTo>
                    <a:lnTo>
                      <a:pt x="194" y="2281"/>
                    </a:lnTo>
                    <a:lnTo>
                      <a:pt x="187" y="2279"/>
                    </a:lnTo>
                    <a:lnTo>
                      <a:pt x="186" y="2279"/>
                    </a:lnTo>
                    <a:lnTo>
                      <a:pt x="185" y="2282"/>
                    </a:lnTo>
                    <a:lnTo>
                      <a:pt x="185" y="2285"/>
                    </a:lnTo>
                    <a:lnTo>
                      <a:pt x="189" y="2286"/>
                    </a:lnTo>
                    <a:lnTo>
                      <a:pt x="191" y="2286"/>
                    </a:lnTo>
                    <a:lnTo>
                      <a:pt x="194" y="2286"/>
                    </a:lnTo>
                    <a:lnTo>
                      <a:pt x="195" y="2286"/>
                    </a:lnTo>
                    <a:lnTo>
                      <a:pt x="198" y="2286"/>
                    </a:lnTo>
                    <a:lnTo>
                      <a:pt x="199" y="2287"/>
                    </a:lnTo>
                    <a:lnTo>
                      <a:pt x="200" y="2290"/>
                    </a:lnTo>
                    <a:lnTo>
                      <a:pt x="199" y="2291"/>
                    </a:lnTo>
                    <a:lnTo>
                      <a:pt x="199" y="2293"/>
                    </a:lnTo>
                    <a:lnTo>
                      <a:pt x="194" y="2294"/>
                    </a:lnTo>
                    <a:lnTo>
                      <a:pt x="191" y="2294"/>
                    </a:lnTo>
                    <a:lnTo>
                      <a:pt x="190" y="2294"/>
                    </a:lnTo>
                    <a:lnTo>
                      <a:pt x="187" y="2294"/>
                    </a:lnTo>
                    <a:lnTo>
                      <a:pt x="185" y="2299"/>
                    </a:lnTo>
                    <a:lnTo>
                      <a:pt x="185" y="2302"/>
                    </a:lnTo>
                    <a:lnTo>
                      <a:pt x="186" y="2306"/>
                    </a:lnTo>
                    <a:lnTo>
                      <a:pt x="186" y="2310"/>
                    </a:lnTo>
                    <a:lnTo>
                      <a:pt x="185" y="2317"/>
                    </a:lnTo>
                    <a:lnTo>
                      <a:pt x="185" y="2319"/>
                    </a:lnTo>
                    <a:lnTo>
                      <a:pt x="185" y="2323"/>
                    </a:lnTo>
                    <a:lnTo>
                      <a:pt x="185" y="2327"/>
                    </a:lnTo>
                    <a:lnTo>
                      <a:pt x="185" y="2328"/>
                    </a:lnTo>
                    <a:lnTo>
                      <a:pt x="187" y="2328"/>
                    </a:lnTo>
                    <a:lnTo>
                      <a:pt x="191" y="2328"/>
                    </a:lnTo>
                    <a:lnTo>
                      <a:pt x="192" y="2327"/>
                    </a:lnTo>
                    <a:lnTo>
                      <a:pt x="196" y="2321"/>
                    </a:lnTo>
                    <a:close/>
                    <a:moveTo>
                      <a:pt x="266" y="2249"/>
                    </a:moveTo>
                    <a:lnTo>
                      <a:pt x="266" y="2248"/>
                    </a:lnTo>
                    <a:lnTo>
                      <a:pt x="264" y="2245"/>
                    </a:lnTo>
                    <a:lnTo>
                      <a:pt x="266" y="2239"/>
                    </a:lnTo>
                    <a:lnTo>
                      <a:pt x="267" y="2236"/>
                    </a:lnTo>
                    <a:lnTo>
                      <a:pt x="267" y="2235"/>
                    </a:lnTo>
                    <a:lnTo>
                      <a:pt x="268" y="2232"/>
                    </a:lnTo>
                    <a:lnTo>
                      <a:pt x="268" y="2231"/>
                    </a:lnTo>
                    <a:lnTo>
                      <a:pt x="268" y="2230"/>
                    </a:lnTo>
                    <a:lnTo>
                      <a:pt x="268" y="2228"/>
                    </a:lnTo>
                    <a:lnTo>
                      <a:pt x="266" y="2217"/>
                    </a:lnTo>
                    <a:lnTo>
                      <a:pt x="266" y="2215"/>
                    </a:lnTo>
                    <a:lnTo>
                      <a:pt x="263" y="2213"/>
                    </a:lnTo>
                    <a:lnTo>
                      <a:pt x="262" y="2213"/>
                    </a:lnTo>
                    <a:lnTo>
                      <a:pt x="254" y="2215"/>
                    </a:lnTo>
                    <a:lnTo>
                      <a:pt x="249" y="2234"/>
                    </a:lnTo>
                    <a:lnTo>
                      <a:pt x="247" y="2235"/>
                    </a:lnTo>
                    <a:lnTo>
                      <a:pt x="247" y="2236"/>
                    </a:lnTo>
                    <a:lnTo>
                      <a:pt x="249" y="2241"/>
                    </a:lnTo>
                    <a:lnTo>
                      <a:pt x="251" y="2241"/>
                    </a:lnTo>
                    <a:lnTo>
                      <a:pt x="254" y="2241"/>
                    </a:lnTo>
                    <a:lnTo>
                      <a:pt x="257" y="2240"/>
                    </a:lnTo>
                    <a:lnTo>
                      <a:pt x="258" y="2239"/>
                    </a:lnTo>
                    <a:lnTo>
                      <a:pt x="257" y="2238"/>
                    </a:lnTo>
                    <a:lnTo>
                      <a:pt x="257" y="2236"/>
                    </a:lnTo>
                    <a:lnTo>
                      <a:pt x="258" y="2236"/>
                    </a:lnTo>
                    <a:lnTo>
                      <a:pt x="259" y="2236"/>
                    </a:lnTo>
                    <a:lnTo>
                      <a:pt x="261" y="2238"/>
                    </a:lnTo>
                    <a:lnTo>
                      <a:pt x="261" y="2241"/>
                    </a:lnTo>
                    <a:lnTo>
                      <a:pt x="258" y="2251"/>
                    </a:lnTo>
                    <a:lnTo>
                      <a:pt x="258" y="2252"/>
                    </a:lnTo>
                    <a:lnTo>
                      <a:pt x="257" y="2253"/>
                    </a:lnTo>
                    <a:lnTo>
                      <a:pt x="255" y="2255"/>
                    </a:lnTo>
                    <a:lnTo>
                      <a:pt x="257" y="2255"/>
                    </a:lnTo>
                    <a:lnTo>
                      <a:pt x="261" y="2255"/>
                    </a:lnTo>
                    <a:lnTo>
                      <a:pt x="264" y="2255"/>
                    </a:lnTo>
                    <a:lnTo>
                      <a:pt x="266" y="2253"/>
                    </a:lnTo>
                    <a:lnTo>
                      <a:pt x="267" y="2252"/>
                    </a:lnTo>
                    <a:lnTo>
                      <a:pt x="266" y="2249"/>
                    </a:lnTo>
                    <a:close/>
                    <a:moveTo>
                      <a:pt x="340" y="2163"/>
                    </a:moveTo>
                    <a:lnTo>
                      <a:pt x="346" y="2160"/>
                    </a:lnTo>
                    <a:lnTo>
                      <a:pt x="347" y="2160"/>
                    </a:lnTo>
                    <a:lnTo>
                      <a:pt x="351" y="2164"/>
                    </a:lnTo>
                    <a:lnTo>
                      <a:pt x="352" y="2168"/>
                    </a:lnTo>
                    <a:lnTo>
                      <a:pt x="353" y="2169"/>
                    </a:lnTo>
                    <a:lnTo>
                      <a:pt x="353" y="2172"/>
                    </a:lnTo>
                    <a:lnTo>
                      <a:pt x="353" y="2173"/>
                    </a:lnTo>
                    <a:lnTo>
                      <a:pt x="353" y="2175"/>
                    </a:lnTo>
                    <a:lnTo>
                      <a:pt x="353" y="2176"/>
                    </a:lnTo>
                    <a:lnTo>
                      <a:pt x="356" y="2180"/>
                    </a:lnTo>
                    <a:lnTo>
                      <a:pt x="357" y="2180"/>
                    </a:lnTo>
                    <a:lnTo>
                      <a:pt x="360" y="2181"/>
                    </a:lnTo>
                    <a:lnTo>
                      <a:pt x="360" y="2183"/>
                    </a:lnTo>
                    <a:lnTo>
                      <a:pt x="361" y="2183"/>
                    </a:lnTo>
                    <a:lnTo>
                      <a:pt x="365" y="2183"/>
                    </a:lnTo>
                    <a:lnTo>
                      <a:pt x="367" y="2183"/>
                    </a:lnTo>
                    <a:lnTo>
                      <a:pt x="368" y="2183"/>
                    </a:lnTo>
                    <a:lnTo>
                      <a:pt x="369" y="2179"/>
                    </a:lnTo>
                    <a:lnTo>
                      <a:pt x="370" y="2160"/>
                    </a:lnTo>
                    <a:lnTo>
                      <a:pt x="368" y="2159"/>
                    </a:lnTo>
                    <a:lnTo>
                      <a:pt x="363" y="2158"/>
                    </a:lnTo>
                    <a:lnTo>
                      <a:pt x="357" y="2156"/>
                    </a:lnTo>
                    <a:lnTo>
                      <a:pt x="355" y="2160"/>
                    </a:lnTo>
                    <a:lnTo>
                      <a:pt x="352" y="2160"/>
                    </a:lnTo>
                    <a:lnTo>
                      <a:pt x="351" y="2160"/>
                    </a:lnTo>
                    <a:lnTo>
                      <a:pt x="350" y="2159"/>
                    </a:lnTo>
                    <a:lnTo>
                      <a:pt x="348" y="2154"/>
                    </a:lnTo>
                    <a:lnTo>
                      <a:pt x="348" y="2152"/>
                    </a:lnTo>
                    <a:lnTo>
                      <a:pt x="343" y="2147"/>
                    </a:lnTo>
                    <a:lnTo>
                      <a:pt x="338" y="2141"/>
                    </a:lnTo>
                    <a:lnTo>
                      <a:pt x="336" y="2139"/>
                    </a:lnTo>
                    <a:lnTo>
                      <a:pt x="334" y="2139"/>
                    </a:lnTo>
                    <a:lnTo>
                      <a:pt x="333" y="2139"/>
                    </a:lnTo>
                    <a:lnTo>
                      <a:pt x="331" y="2139"/>
                    </a:lnTo>
                    <a:lnTo>
                      <a:pt x="327" y="2142"/>
                    </a:lnTo>
                    <a:lnTo>
                      <a:pt x="331" y="2143"/>
                    </a:lnTo>
                    <a:lnTo>
                      <a:pt x="333" y="2143"/>
                    </a:lnTo>
                    <a:lnTo>
                      <a:pt x="336" y="2146"/>
                    </a:lnTo>
                    <a:lnTo>
                      <a:pt x="344" y="2154"/>
                    </a:lnTo>
                    <a:lnTo>
                      <a:pt x="344" y="2159"/>
                    </a:lnTo>
                    <a:lnTo>
                      <a:pt x="343" y="2160"/>
                    </a:lnTo>
                    <a:lnTo>
                      <a:pt x="342" y="2159"/>
                    </a:lnTo>
                    <a:lnTo>
                      <a:pt x="340" y="2158"/>
                    </a:lnTo>
                    <a:lnTo>
                      <a:pt x="340" y="2155"/>
                    </a:lnTo>
                    <a:lnTo>
                      <a:pt x="340" y="2154"/>
                    </a:lnTo>
                    <a:lnTo>
                      <a:pt x="339" y="2152"/>
                    </a:lnTo>
                    <a:lnTo>
                      <a:pt x="333" y="2150"/>
                    </a:lnTo>
                    <a:lnTo>
                      <a:pt x="330" y="2149"/>
                    </a:lnTo>
                    <a:lnTo>
                      <a:pt x="326" y="2147"/>
                    </a:lnTo>
                    <a:lnTo>
                      <a:pt x="325" y="2147"/>
                    </a:lnTo>
                    <a:lnTo>
                      <a:pt x="323" y="2151"/>
                    </a:lnTo>
                    <a:lnTo>
                      <a:pt x="322" y="2152"/>
                    </a:lnTo>
                    <a:lnTo>
                      <a:pt x="322" y="2154"/>
                    </a:lnTo>
                    <a:lnTo>
                      <a:pt x="323" y="2154"/>
                    </a:lnTo>
                    <a:lnTo>
                      <a:pt x="329" y="2151"/>
                    </a:lnTo>
                    <a:lnTo>
                      <a:pt x="330" y="2151"/>
                    </a:lnTo>
                    <a:lnTo>
                      <a:pt x="333" y="2151"/>
                    </a:lnTo>
                    <a:lnTo>
                      <a:pt x="334" y="2151"/>
                    </a:lnTo>
                    <a:lnTo>
                      <a:pt x="334" y="2152"/>
                    </a:lnTo>
                    <a:lnTo>
                      <a:pt x="335" y="2156"/>
                    </a:lnTo>
                    <a:lnTo>
                      <a:pt x="334" y="2159"/>
                    </a:lnTo>
                    <a:lnTo>
                      <a:pt x="334" y="2162"/>
                    </a:lnTo>
                    <a:lnTo>
                      <a:pt x="336" y="2163"/>
                    </a:lnTo>
                    <a:lnTo>
                      <a:pt x="340" y="2163"/>
                    </a:lnTo>
                    <a:close/>
                    <a:moveTo>
                      <a:pt x="423" y="2130"/>
                    </a:moveTo>
                    <a:lnTo>
                      <a:pt x="416" y="2121"/>
                    </a:lnTo>
                    <a:lnTo>
                      <a:pt x="416" y="2120"/>
                    </a:lnTo>
                    <a:lnTo>
                      <a:pt x="415" y="2117"/>
                    </a:lnTo>
                    <a:lnTo>
                      <a:pt x="415" y="2116"/>
                    </a:lnTo>
                    <a:lnTo>
                      <a:pt x="416" y="2117"/>
                    </a:lnTo>
                    <a:lnTo>
                      <a:pt x="418" y="2118"/>
                    </a:lnTo>
                    <a:lnTo>
                      <a:pt x="420" y="2122"/>
                    </a:lnTo>
                    <a:lnTo>
                      <a:pt x="425" y="2129"/>
                    </a:lnTo>
                    <a:lnTo>
                      <a:pt x="429" y="2130"/>
                    </a:lnTo>
                    <a:lnTo>
                      <a:pt x="431" y="2128"/>
                    </a:lnTo>
                    <a:lnTo>
                      <a:pt x="432" y="2122"/>
                    </a:lnTo>
                    <a:lnTo>
                      <a:pt x="432" y="2121"/>
                    </a:lnTo>
                    <a:lnTo>
                      <a:pt x="429" y="2116"/>
                    </a:lnTo>
                    <a:lnTo>
                      <a:pt x="428" y="2114"/>
                    </a:lnTo>
                    <a:lnTo>
                      <a:pt x="423" y="2112"/>
                    </a:lnTo>
                    <a:lnTo>
                      <a:pt x="416" y="2109"/>
                    </a:lnTo>
                    <a:lnTo>
                      <a:pt x="410" y="2109"/>
                    </a:lnTo>
                    <a:lnTo>
                      <a:pt x="403" y="2113"/>
                    </a:lnTo>
                    <a:lnTo>
                      <a:pt x="403" y="2114"/>
                    </a:lnTo>
                    <a:lnTo>
                      <a:pt x="402" y="2121"/>
                    </a:lnTo>
                    <a:lnTo>
                      <a:pt x="403" y="2125"/>
                    </a:lnTo>
                    <a:lnTo>
                      <a:pt x="407" y="2125"/>
                    </a:lnTo>
                    <a:lnTo>
                      <a:pt x="408" y="2125"/>
                    </a:lnTo>
                    <a:lnTo>
                      <a:pt x="407" y="2124"/>
                    </a:lnTo>
                    <a:lnTo>
                      <a:pt x="406" y="2121"/>
                    </a:lnTo>
                    <a:lnTo>
                      <a:pt x="406" y="2117"/>
                    </a:lnTo>
                    <a:lnTo>
                      <a:pt x="406" y="2116"/>
                    </a:lnTo>
                    <a:lnTo>
                      <a:pt x="407" y="2114"/>
                    </a:lnTo>
                    <a:lnTo>
                      <a:pt x="408" y="2116"/>
                    </a:lnTo>
                    <a:lnTo>
                      <a:pt x="411" y="2121"/>
                    </a:lnTo>
                    <a:lnTo>
                      <a:pt x="412" y="2124"/>
                    </a:lnTo>
                    <a:lnTo>
                      <a:pt x="412" y="2125"/>
                    </a:lnTo>
                    <a:lnTo>
                      <a:pt x="415" y="2133"/>
                    </a:lnTo>
                    <a:lnTo>
                      <a:pt x="416" y="2138"/>
                    </a:lnTo>
                    <a:lnTo>
                      <a:pt x="418" y="2139"/>
                    </a:lnTo>
                    <a:lnTo>
                      <a:pt x="420" y="2141"/>
                    </a:lnTo>
                    <a:lnTo>
                      <a:pt x="431" y="2147"/>
                    </a:lnTo>
                    <a:lnTo>
                      <a:pt x="432" y="2146"/>
                    </a:lnTo>
                    <a:lnTo>
                      <a:pt x="432" y="2145"/>
                    </a:lnTo>
                    <a:lnTo>
                      <a:pt x="431" y="2138"/>
                    </a:lnTo>
                    <a:lnTo>
                      <a:pt x="429" y="2137"/>
                    </a:lnTo>
                    <a:lnTo>
                      <a:pt x="429" y="2135"/>
                    </a:lnTo>
                    <a:lnTo>
                      <a:pt x="425" y="2133"/>
                    </a:lnTo>
                    <a:lnTo>
                      <a:pt x="423" y="2132"/>
                    </a:lnTo>
                    <a:lnTo>
                      <a:pt x="423" y="2130"/>
                    </a:lnTo>
                    <a:close/>
                    <a:moveTo>
                      <a:pt x="549" y="2125"/>
                    </a:moveTo>
                    <a:lnTo>
                      <a:pt x="545" y="2132"/>
                    </a:lnTo>
                    <a:lnTo>
                      <a:pt x="545" y="2133"/>
                    </a:lnTo>
                    <a:lnTo>
                      <a:pt x="543" y="2135"/>
                    </a:lnTo>
                    <a:lnTo>
                      <a:pt x="545" y="2138"/>
                    </a:lnTo>
                    <a:lnTo>
                      <a:pt x="546" y="2139"/>
                    </a:lnTo>
                    <a:lnTo>
                      <a:pt x="547" y="2141"/>
                    </a:lnTo>
                    <a:lnTo>
                      <a:pt x="550" y="2141"/>
                    </a:lnTo>
                    <a:lnTo>
                      <a:pt x="552" y="2142"/>
                    </a:lnTo>
                    <a:lnTo>
                      <a:pt x="554" y="2142"/>
                    </a:lnTo>
                    <a:lnTo>
                      <a:pt x="556" y="2142"/>
                    </a:lnTo>
                    <a:lnTo>
                      <a:pt x="567" y="2138"/>
                    </a:lnTo>
                    <a:lnTo>
                      <a:pt x="571" y="2132"/>
                    </a:lnTo>
                    <a:lnTo>
                      <a:pt x="571" y="2125"/>
                    </a:lnTo>
                    <a:lnTo>
                      <a:pt x="571" y="2122"/>
                    </a:lnTo>
                    <a:lnTo>
                      <a:pt x="571" y="2121"/>
                    </a:lnTo>
                    <a:lnTo>
                      <a:pt x="569" y="2120"/>
                    </a:lnTo>
                    <a:lnTo>
                      <a:pt x="559" y="2120"/>
                    </a:lnTo>
                    <a:lnTo>
                      <a:pt x="555" y="2121"/>
                    </a:lnTo>
                    <a:lnTo>
                      <a:pt x="550" y="2125"/>
                    </a:lnTo>
                    <a:lnTo>
                      <a:pt x="549" y="2125"/>
                    </a:lnTo>
                    <a:close/>
                    <a:moveTo>
                      <a:pt x="208" y="2527"/>
                    </a:moveTo>
                    <a:lnTo>
                      <a:pt x="211" y="2522"/>
                    </a:lnTo>
                    <a:lnTo>
                      <a:pt x="212" y="2519"/>
                    </a:lnTo>
                    <a:lnTo>
                      <a:pt x="215" y="2512"/>
                    </a:lnTo>
                    <a:lnTo>
                      <a:pt x="213" y="2512"/>
                    </a:lnTo>
                    <a:lnTo>
                      <a:pt x="211" y="2510"/>
                    </a:lnTo>
                    <a:lnTo>
                      <a:pt x="196" y="2519"/>
                    </a:lnTo>
                    <a:lnTo>
                      <a:pt x="178" y="2536"/>
                    </a:lnTo>
                    <a:lnTo>
                      <a:pt x="179" y="2539"/>
                    </a:lnTo>
                    <a:lnTo>
                      <a:pt x="181" y="2540"/>
                    </a:lnTo>
                    <a:lnTo>
                      <a:pt x="191" y="2537"/>
                    </a:lnTo>
                    <a:lnTo>
                      <a:pt x="198" y="2536"/>
                    </a:lnTo>
                    <a:lnTo>
                      <a:pt x="203" y="2533"/>
                    </a:lnTo>
                    <a:lnTo>
                      <a:pt x="204" y="2532"/>
                    </a:lnTo>
                    <a:lnTo>
                      <a:pt x="209" y="2528"/>
                    </a:lnTo>
                    <a:lnTo>
                      <a:pt x="209" y="2527"/>
                    </a:lnTo>
                    <a:lnTo>
                      <a:pt x="208" y="2527"/>
                    </a:lnTo>
                    <a:close/>
                    <a:moveTo>
                      <a:pt x="238" y="2874"/>
                    </a:moveTo>
                    <a:lnTo>
                      <a:pt x="233" y="2875"/>
                    </a:lnTo>
                    <a:lnTo>
                      <a:pt x="232" y="2875"/>
                    </a:lnTo>
                    <a:lnTo>
                      <a:pt x="230" y="2876"/>
                    </a:lnTo>
                    <a:lnTo>
                      <a:pt x="229" y="2878"/>
                    </a:lnTo>
                    <a:lnTo>
                      <a:pt x="228" y="2883"/>
                    </a:lnTo>
                    <a:lnTo>
                      <a:pt x="226" y="2888"/>
                    </a:lnTo>
                    <a:lnTo>
                      <a:pt x="230" y="2909"/>
                    </a:lnTo>
                    <a:lnTo>
                      <a:pt x="232" y="2910"/>
                    </a:lnTo>
                    <a:lnTo>
                      <a:pt x="238" y="2912"/>
                    </a:lnTo>
                    <a:lnTo>
                      <a:pt x="240" y="2912"/>
                    </a:lnTo>
                    <a:lnTo>
                      <a:pt x="241" y="2910"/>
                    </a:lnTo>
                    <a:lnTo>
                      <a:pt x="245" y="2910"/>
                    </a:lnTo>
                    <a:lnTo>
                      <a:pt x="246" y="2909"/>
                    </a:lnTo>
                    <a:lnTo>
                      <a:pt x="249" y="2907"/>
                    </a:lnTo>
                    <a:lnTo>
                      <a:pt x="253" y="2901"/>
                    </a:lnTo>
                    <a:lnTo>
                      <a:pt x="257" y="2896"/>
                    </a:lnTo>
                    <a:lnTo>
                      <a:pt x="259" y="2892"/>
                    </a:lnTo>
                    <a:lnTo>
                      <a:pt x="257" y="2884"/>
                    </a:lnTo>
                    <a:lnTo>
                      <a:pt x="257" y="2882"/>
                    </a:lnTo>
                    <a:lnTo>
                      <a:pt x="257" y="2878"/>
                    </a:lnTo>
                    <a:lnTo>
                      <a:pt x="255" y="2874"/>
                    </a:lnTo>
                    <a:lnTo>
                      <a:pt x="254" y="2872"/>
                    </a:lnTo>
                    <a:lnTo>
                      <a:pt x="242" y="2872"/>
                    </a:lnTo>
                    <a:lnTo>
                      <a:pt x="238" y="2874"/>
                    </a:lnTo>
                    <a:close/>
                    <a:moveTo>
                      <a:pt x="232" y="2912"/>
                    </a:moveTo>
                    <a:lnTo>
                      <a:pt x="230" y="2912"/>
                    </a:lnTo>
                    <a:lnTo>
                      <a:pt x="228" y="2913"/>
                    </a:lnTo>
                    <a:lnTo>
                      <a:pt x="226" y="2916"/>
                    </a:lnTo>
                    <a:lnTo>
                      <a:pt x="219" y="2926"/>
                    </a:lnTo>
                    <a:lnTo>
                      <a:pt x="217" y="2934"/>
                    </a:lnTo>
                    <a:lnTo>
                      <a:pt x="216" y="2939"/>
                    </a:lnTo>
                    <a:lnTo>
                      <a:pt x="216" y="2941"/>
                    </a:lnTo>
                    <a:lnTo>
                      <a:pt x="217" y="2941"/>
                    </a:lnTo>
                    <a:lnTo>
                      <a:pt x="220" y="2941"/>
                    </a:lnTo>
                    <a:lnTo>
                      <a:pt x="221" y="2941"/>
                    </a:lnTo>
                    <a:lnTo>
                      <a:pt x="221" y="2939"/>
                    </a:lnTo>
                    <a:lnTo>
                      <a:pt x="223" y="2935"/>
                    </a:lnTo>
                    <a:lnTo>
                      <a:pt x="223" y="2933"/>
                    </a:lnTo>
                    <a:lnTo>
                      <a:pt x="223" y="2931"/>
                    </a:lnTo>
                    <a:lnTo>
                      <a:pt x="226" y="2929"/>
                    </a:lnTo>
                    <a:lnTo>
                      <a:pt x="229" y="2929"/>
                    </a:lnTo>
                    <a:lnTo>
                      <a:pt x="234" y="2927"/>
                    </a:lnTo>
                    <a:lnTo>
                      <a:pt x="241" y="2930"/>
                    </a:lnTo>
                    <a:lnTo>
                      <a:pt x="244" y="2930"/>
                    </a:lnTo>
                    <a:lnTo>
                      <a:pt x="245" y="2930"/>
                    </a:lnTo>
                    <a:lnTo>
                      <a:pt x="250" y="2929"/>
                    </a:lnTo>
                    <a:lnTo>
                      <a:pt x="250" y="2925"/>
                    </a:lnTo>
                    <a:lnTo>
                      <a:pt x="250" y="2921"/>
                    </a:lnTo>
                    <a:lnTo>
                      <a:pt x="249" y="2921"/>
                    </a:lnTo>
                    <a:lnTo>
                      <a:pt x="246" y="2921"/>
                    </a:lnTo>
                    <a:lnTo>
                      <a:pt x="237" y="2921"/>
                    </a:lnTo>
                    <a:lnTo>
                      <a:pt x="236" y="2918"/>
                    </a:lnTo>
                    <a:lnTo>
                      <a:pt x="232" y="2912"/>
                    </a:lnTo>
                    <a:close/>
                    <a:moveTo>
                      <a:pt x="175" y="2914"/>
                    </a:moveTo>
                    <a:lnTo>
                      <a:pt x="173" y="2913"/>
                    </a:lnTo>
                    <a:lnTo>
                      <a:pt x="166" y="2914"/>
                    </a:lnTo>
                    <a:lnTo>
                      <a:pt x="165" y="2916"/>
                    </a:lnTo>
                    <a:lnTo>
                      <a:pt x="164" y="2920"/>
                    </a:lnTo>
                    <a:lnTo>
                      <a:pt x="162" y="2921"/>
                    </a:lnTo>
                    <a:lnTo>
                      <a:pt x="161" y="2929"/>
                    </a:lnTo>
                    <a:lnTo>
                      <a:pt x="161" y="2930"/>
                    </a:lnTo>
                    <a:lnTo>
                      <a:pt x="162" y="2937"/>
                    </a:lnTo>
                    <a:lnTo>
                      <a:pt x="162" y="2938"/>
                    </a:lnTo>
                    <a:lnTo>
                      <a:pt x="169" y="2941"/>
                    </a:lnTo>
                    <a:lnTo>
                      <a:pt x="177" y="2935"/>
                    </a:lnTo>
                    <a:lnTo>
                      <a:pt x="178" y="2933"/>
                    </a:lnTo>
                    <a:lnTo>
                      <a:pt x="178" y="2924"/>
                    </a:lnTo>
                    <a:lnTo>
                      <a:pt x="178" y="2920"/>
                    </a:lnTo>
                    <a:lnTo>
                      <a:pt x="175" y="2914"/>
                    </a:lnTo>
                    <a:close/>
                    <a:moveTo>
                      <a:pt x="149" y="2875"/>
                    </a:moveTo>
                    <a:lnTo>
                      <a:pt x="148" y="2875"/>
                    </a:lnTo>
                    <a:lnTo>
                      <a:pt x="147" y="2883"/>
                    </a:lnTo>
                    <a:lnTo>
                      <a:pt x="148" y="2886"/>
                    </a:lnTo>
                    <a:lnTo>
                      <a:pt x="137" y="2883"/>
                    </a:lnTo>
                    <a:lnTo>
                      <a:pt x="137" y="2879"/>
                    </a:lnTo>
                    <a:lnTo>
                      <a:pt x="134" y="2875"/>
                    </a:lnTo>
                    <a:lnTo>
                      <a:pt x="131" y="2876"/>
                    </a:lnTo>
                    <a:lnTo>
                      <a:pt x="127" y="2883"/>
                    </a:lnTo>
                    <a:lnTo>
                      <a:pt x="130" y="2888"/>
                    </a:lnTo>
                    <a:lnTo>
                      <a:pt x="130" y="2889"/>
                    </a:lnTo>
                    <a:lnTo>
                      <a:pt x="136" y="2893"/>
                    </a:lnTo>
                    <a:lnTo>
                      <a:pt x="141" y="2896"/>
                    </a:lnTo>
                    <a:lnTo>
                      <a:pt x="145" y="2897"/>
                    </a:lnTo>
                    <a:lnTo>
                      <a:pt x="147" y="2897"/>
                    </a:lnTo>
                    <a:lnTo>
                      <a:pt x="157" y="2893"/>
                    </a:lnTo>
                    <a:lnTo>
                      <a:pt x="165" y="2889"/>
                    </a:lnTo>
                    <a:lnTo>
                      <a:pt x="166" y="2888"/>
                    </a:lnTo>
                    <a:lnTo>
                      <a:pt x="166" y="2887"/>
                    </a:lnTo>
                    <a:lnTo>
                      <a:pt x="164" y="2884"/>
                    </a:lnTo>
                    <a:lnTo>
                      <a:pt x="158" y="2880"/>
                    </a:lnTo>
                    <a:lnTo>
                      <a:pt x="151" y="2875"/>
                    </a:lnTo>
                    <a:lnTo>
                      <a:pt x="149" y="2875"/>
                    </a:lnTo>
                    <a:close/>
                    <a:moveTo>
                      <a:pt x="153" y="2992"/>
                    </a:moveTo>
                    <a:lnTo>
                      <a:pt x="161" y="3001"/>
                    </a:lnTo>
                    <a:lnTo>
                      <a:pt x="164" y="3001"/>
                    </a:lnTo>
                    <a:lnTo>
                      <a:pt x="170" y="2985"/>
                    </a:lnTo>
                    <a:lnTo>
                      <a:pt x="172" y="2984"/>
                    </a:lnTo>
                    <a:lnTo>
                      <a:pt x="170" y="2982"/>
                    </a:lnTo>
                    <a:lnTo>
                      <a:pt x="172" y="2976"/>
                    </a:lnTo>
                    <a:lnTo>
                      <a:pt x="173" y="2973"/>
                    </a:lnTo>
                    <a:lnTo>
                      <a:pt x="175" y="2972"/>
                    </a:lnTo>
                    <a:lnTo>
                      <a:pt x="177" y="2972"/>
                    </a:lnTo>
                    <a:lnTo>
                      <a:pt x="187" y="2975"/>
                    </a:lnTo>
                    <a:lnTo>
                      <a:pt x="199" y="2980"/>
                    </a:lnTo>
                    <a:lnTo>
                      <a:pt x="202" y="2984"/>
                    </a:lnTo>
                    <a:lnTo>
                      <a:pt x="207" y="2989"/>
                    </a:lnTo>
                    <a:lnTo>
                      <a:pt x="208" y="2988"/>
                    </a:lnTo>
                    <a:lnTo>
                      <a:pt x="212" y="2977"/>
                    </a:lnTo>
                    <a:lnTo>
                      <a:pt x="211" y="2975"/>
                    </a:lnTo>
                    <a:lnTo>
                      <a:pt x="202" y="2972"/>
                    </a:lnTo>
                    <a:lnTo>
                      <a:pt x="200" y="2971"/>
                    </a:lnTo>
                    <a:lnTo>
                      <a:pt x="194" y="2972"/>
                    </a:lnTo>
                    <a:lnTo>
                      <a:pt x="185" y="2964"/>
                    </a:lnTo>
                    <a:lnTo>
                      <a:pt x="179" y="2964"/>
                    </a:lnTo>
                    <a:lnTo>
                      <a:pt x="170" y="2965"/>
                    </a:lnTo>
                    <a:lnTo>
                      <a:pt x="169" y="2965"/>
                    </a:lnTo>
                    <a:lnTo>
                      <a:pt x="168" y="2968"/>
                    </a:lnTo>
                    <a:lnTo>
                      <a:pt x="168" y="2969"/>
                    </a:lnTo>
                    <a:lnTo>
                      <a:pt x="158" y="2980"/>
                    </a:lnTo>
                    <a:lnTo>
                      <a:pt x="157" y="2982"/>
                    </a:lnTo>
                    <a:lnTo>
                      <a:pt x="156" y="2984"/>
                    </a:lnTo>
                    <a:lnTo>
                      <a:pt x="153" y="2988"/>
                    </a:lnTo>
                    <a:lnTo>
                      <a:pt x="153" y="2992"/>
                    </a:lnTo>
                    <a:close/>
                    <a:moveTo>
                      <a:pt x="842" y="1900"/>
                    </a:moveTo>
                    <a:lnTo>
                      <a:pt x="840" y="1901"/>
                    </a:lnTo>
                    <a:lnTo>
                      <a:pt x="840" y="1900"/>
                    </a:lnTo>
                    <a:lnTo>
                      <a:pt x="830" y="1896"/>
                    </a:lnTo>
                    <a:lnTo>
                      <a:pt x="827" y="1893"/>
                    </a:lnTo>
                    <a:lnTo>
                      <a:pt x="826" y="1893"/>
                    </a:lnTo>
                    <a:lnTo>
                      <a:pt x="826" y="1892"/>
                    </a:lnTo>
                    <a:lnTo>
                      <a:pt x="827" y="1891"/>
                    </a:lnTo>
                    <a:lnTo>
                      <a:pt x="827" y="1888"/>
                    </a:lnTo>
                    <a:lnTo>
                      <a:pt x="827" y="1887"/>
                    </a:lnTo>
                    <a:lnTo>
                      <a:pt x="833" y="1883"/>
                    </a:lnTo>
                    <a:lnTo>
                      <a:pt x="835" y="1883"/>
                    </a:lnTo>
                    <a:lnTo>
                      <a:pt x="837" y="1883"/>
                    </a:lnTo>
                    <a:lnTo>
                      <a:pt x="840" y="1883"/>
                    </a:lnTo>
                    <a:lnTo>
                      <a:pt x="848" y="1887"/>
                    </a:lnTo>
                    <a:lnTo>
                      <a:pt x="851" y="1888"/>
                    </a:lnTo>
                    <a:lnTo>
                      <a:pt x="851" y="1889"/>
                    </a:lnTo>
                    <a:lnTo>
                      <a:pt x="852" y="1889"/>
                    </a:lnTo>
                    <a:lnTo>
                      <a:pt x="851" y="1891"/>
                    </a:lnTo>
                    <a:lnTo>
                      <a:pt x="850" y="1893"/>
                    </a:lnTo>
                    <a:lnTo>
                      <a:pt x="848" y="1895"/>
                    </a:lnTo>
                    <a:lnTo>
                      <a:pt x="847" y="1896"/>
                    </a:lnTo>
                    <a:lnTo>
                      <a:pt x="842" y="1900"/>
                    </a:lnTo>
                    <a:close/>
                    <a:moveTo>
                      <a:pt x="903" y="1888"/>
                    </a:moveTo>
                    <a:lnTo>
                      <a:pt x="905" y="1897"/>
                    </a:lnTo>
                    <a:lnTo>
                      <a:pt x="902" y="1902"/>
                    </a:lnTo>
                    <a:lnTo>
                      <a:pt x="899" y="1908"/>
                    </a:lnTo>
                    <a:lnTo>
                      <a:pt x="895" y="1916"/>
                    </a:lnTo>
                    <a:lnTo>
                      <a:pt x="890" y="1926"/>
                    </a:lnTo>
                    <a:lnTo>
                      <a:pt x="889" y="1930"/>
                    </a:lnTo>
                    <a:lnTo>
                      <a:pt x="886" y="1931"/>
                    </a:lnTo>
                    <a:lnTo>
                      <a:pt x="885" y="1934"/>
                    </a:lnTo>
                    <a:lnTo>
                      <a:pt x="885" y="1935"/>
                    </a:lnTo>
                    <a:lnTo>
                      <a:pt x="884" y="1930"/>
                    </a:lnTo>
                    <a:lnTo>
                      <a:pt x="880" y="1926"/>
                    </a:lnTo>
                    <a:lnTo>
                      <a:pt x="877" y="1923"/>
                    </a:lnTo>
                    <a:lnTo>
                      <a:pt x="876" y="1922"/>
                    </a:lnTo>
                    <a:lnTo>
                      <a:pt x="873" y="1919"/>
                    </a:lnTo>
                    <a:lnTo>
                      <a:pt x="872" y="1918"/>
                    </a:lnTo>
                    <a:lnTo>
                      <a:pt x="871" y="1917"/>
                    </a:lnTo>
                    <a:lnTo>
                      <a:pt x="871" y="1916"/>
                    </a:lnTo>
                    <a:lnTo>
                      <a:pt x="871" y="1913"/>
                    </a:lnTo>
                    <a:lnTo>
                      <a:pt x="871" y="1908"/>
                    </a:lnTo>
                    <a:lnTo>
                      <a:pt x="872" y="1906"/>
                    </a:lnTo>
                    <a:lnTo>
                      <a:pt x="876" y="1905"/>
                    </a:lnTo>
                    <a:lnTo>
                      <a:pt x="881" y="1905"/>
                    </a:lnTo>
                    <a:lnTo>
                      <a:pt x="882" y="1905"/>
                    </a:lnTo>
                    <a:lnTo>
                      <a:pt x="885" y="1905"/>
                    </a:lnTo>
                    <a:lnTo>
                      <a:pt x="888" y="1905"/>
                    </a:lnTo>
                    <a:lnTo>
                      <a:pt x="889" y="1905"/>
                    </a:lnTo>
                    <a:lnTo>
                      <a:pt x="890" y="1904"/>
                    </a:lnTo>
                    <a:lnTo>
                      <a:pt x="893" y="1900"/>
                    </a:lnTo>
                    <a:lnTo>
                      <a:pt x="894" y="1900"/>
                    </a:lnTo>
                    <a:lnTo>
                      <a:pt x="893" y="1891"/>
                    </a:lnTo>
                    <a:lnTo>
                      <a:pt x="892" y="1891"/>
                    </a:lnTo>
                    <a:lnTo>
                      <a:pt x="890" y="1891"/>
                    </a:lnTo>
                    <a:lnTo>
                      <a:pt x="889" y="1892"/>
                    </a:lnTo>
                    <a:lnTo>
                      <a:pt x="885" y="1896"/>
                    </a:lnTo>
                    <a:lnTo>
                      <a:pt x="882" y="1898"/>
                    </a:lnTo>
                    <a:lnTo>
                      <a:pt x="880" y="1898"/>
                    </a:lnTo>
                    <a:lnTo>
                      <a:pt x="878" y="1898"/>
                    </a:lnTo>
                    <a:lnTo>
                      <a:pt x="877" y="1898"/>
                    </a:lnTo>
                    <a:lnTo>
                      <a:pt x="876" y="1897"/>
                    </a:lnTo>
                    <a:lnTo>
                      <a:pt x="874" y="1897"/>
                    </a:lnTo>
                    <a:lnTo>
                      <a:pt x="874" y="1895"/>
                    </a:lnTo>
                    <a:lnTo>
                      <a:pt x="874" y="1893"/>
                    </a:lnTo>
                    <a:lnTo>
                      <a:pt x="876" y="1881"/>
                    </a:lnTo>
                    <a:lnTo>
                      <a:pt x="877" y="1879"/>
                    </a:lnTo>
                    <a:lnTo>
                      <a:pt x="881" y="1875"/>
                    </a:lnTo>
                    <a:lnTo>
                      <a:pt x="884" y="1874"/>
                    </a:lnTo>
                    <a:lnTo>
                      <a:pt x="886" y="1871"/>
                    </a:lnTo>
                    <a:lnTo>
                      <a:pt x="888" y="1870"/>
                    </a:lnTo>
                    <a:lnTo>
                      <a:pt x="888" y="1866"/>
                    </a:lnTo>
                    <a:lnTo>
                      <a:pt x="888" y="1864"/>
                    </a:lnTo>
                    <a:lnTo>
                      <a:pt x="888" y="1863"/>
                    </a:lnTo>
                    <a:lnTo>
                      <a:pt x="885" y="1862"/>
                    </a:lnTo>
                    <a:lnTo>
                      <a:pt x="882" y="1862"/>
                    </a:lnTo>
                    <a:lnTo>
                      <a:pt x="881" y="1861"/>
                    </a:lnTo>
                    <a:lnTo>
                      <a:pt x="882" y="1858"/>
                    </a:lnTo>
                    <a:lnTo>
                      <a:pt x="884" y="1857"/>
                    </a:lnTo>
                    <a:lnTo>
                      <a:pt x="884" y="1855"/>
                    </a:lnTo>
                    <a:lnTo>
                      <a:pt x="895" y="1853"/>
                    </a:lnTo>
                    <a:lnTo>
                      <a:pt x="909" y="1857"/>
                    </a:lnTo>
                    <a:lnTo>
                      <a:pt x="905" y="1861"/>
                    </a:lnTo>
                    <a:lnTo>
                      <a:pt x="902" y="1864"/>
                    </a:lnTo>
                    <a:lnTo>
                      <a:pt x="899" y="1867"/>
                    </a:lnTo>
                    <a:lnTo>
                      <a:pt x="899" y="1871"/>
                    </a:lnTo>
                    <a:lnTo>
                      <a:pt x="902" y="1883"/>
                    </a:lnTo>
                    <a:lnTo>
                      <a:pt x="903" y="1888"/>
                    </a:lnTo>
                    <a:close/>
                    <a:moveTo>
                      <a:pt x="878" y="1858"/>
                    </a:moveTo>
                    <a:lnTo>
                      <a:pt x="882" y="1863"/>
                    </a:lnTo>
                    <a:lnTo>
                      <a:pt x="884" y="1864"/>
                    </a:lnTo>
                    <a:lnTo>
                      <a:pt x="882" y="1866"/>
                    </a:lnTo>
                    <a:lnTo>
                      <a:pt x="881" y="1868"/>
                    </a:lnTo>
                    <a:lnTo>
                      <a:pt x="880" y="1868"/>
                    </a:lnTo>
                    <a:lnTo>
                      <a:pt x="877" y="1870"/>
                    </a:lnTo>
                    <a:lnTo>
                      <a:pt x="873" y="1870"/>
                    </a:lnTo>
                    <a:lnTo>
                      <a:pt x="871" y="1871"/>
                    </a:lnTo>
                    <a:lnTo>
                      <a:pt x="869" y="1871"/>
                    </a:lnTo>
                    <a:lnTo>
                      <a:pt x="868" y="1867"/>
                    </a:lnTo>
                    <a:lnTo>
                      <a:pt x="863" y="1859"/>
                    </a:lnTo>
                    <a:lnTo>
                      <a:pt x="852" y="1861"/>
                    </a:lnTo>
                    <a:lnTo>
                      <a:pt x="846" y="1861"/>
                    </a:lnTo>
                    <a:lnTo>
                      <a:pt x="844" y="1861"/>
                    </a:lnTo>
                    <a:lnTo>
                      <a:pt x="844" y="1859"/>
                    </a:lnTo>
                    <a:lnTo>
                      <a:pt x="844" y="1858"/>
                    </a:lnTo>
                    <a:lnTo>
                      <a:pt x="855" y="1847"/>
                    </a:lnTo>
                    <a:lnTo>
                      <a:pt x="857" y="1845"/>
                    </a:lnTo>
                    <a:lnTo>
                      <a:pt x="859" y="1845"/>
                    </a:lnTo>
                    <a:lnTo>
                      <a:pt x="860" y="1845"/>
                    </a:lnTo>
                    <a:lnTo>
                      <a:pt x="878" y="1858"/>
                    </a:lnTo>
                    <a:close/>
                    <a:moveTo>
                      <a:pt x="939" y="1800"/>
                    </a:moveTo>
                    <a:lnTo>
                      <a:pt x="935" y="1802"/>
                    </a:lnTo>
                    <a:lnTo>
                      <a:pt x="933" y="1802"/>
                    </a:lnTo>
                    <a:lnTo>
                      <a:pt x="932" y="1802"/>
                    </a:lnTo>
                    <a:lnTo>
                      <a:pt x="933" y="1799"/>
                    </a:lnTo>
                    <a:lnTo>
                      <a:pt x="949" y="1778"/>
                    </a:lnTo>
                    <a:lnTo>
                      <a:pt x="952" y="1777"/>
                    </a:lnTo>
                    <a:lnTo>
                      <a:pt x="962" y="1769"/>
                    </a:lnTo>
                    <a:lnTo>
                      <a:pt x="964" y="1768"/>
                    </a:lnTo>
                    <a:lnTo>
                      <a:pt x="966" y="1768"/>
                    </a:lnTo>
                    <a:lnTo>
                      <a:pt x="966" y="1769"/>
                    </a:lnTo>
                    <a:lnTo>
                      <a:pt x="964" y="1772"/>
                    </a:lnTo>
                    <a:lnTo>
                      <a:pt x="961" y="1775"/>
                    </a:lnTo>
                    <a:lnTo>
                      <a:pt x="957" y="1783"/>
                    </a:lnTo>
                    <a:lnTo>
                      <a:pt x="952" y="1790"/>
                    </a:lnTo>
                    <a:lnTo>
                      <a:pt x="949" y="1791"/>
                    </a:lnTo>
                    <a:lnTo>
                      <a:pt x="946" y="1794"/>
                    </a:lnTo>
                    <a:lnTo>
                      <a:pt x="944" y="1796"/>
                    </a:lnTo>
                    <a:lnTo>
                      <a:pt x="941" y="1799"/>
                    </a:lnTo>
                    <a:lnTo>
                      <a:pt x="939" y="1800"/>
                    </a:lnTo>
                    <a:close/>
                    <a:moveTo>
                      <a:pt x="982" y="1737"/>
                    </a:moveTo>
                    <a:lnTo>
                      <a:pt x="983" y="1756"/>
                    </a:lnTo>
                    <a:lnTo>
                      <a:pt x="974" y="1762"/>
                    </a:lnTo>
                    <a:lnTo>
                      <a:pt x="973" y="1762"/>
                    </a:lnTo>
                    <a:lnTo>
                      <a:pt x="967" y="1751"/>
                    </a:lnTo>
                    <a:lnTo>
                      <a:pt x="962" y="1747"/>
                    </a:lnTo>
                    <a:lnTo>
                      <a:pt x="956" y="1745"/>
                    </a:lnTo>
                    <a:lnTo>
                      <a:pt x="958" y="1753"/>
                    </a:lnTo>
                    <a:lnTo>
                      <a:pt x="958" y="1754"/>
                    </a:lnTo>
                    <a:lnTo>
                      <a:pt x="953" y="1764"/>
                    </a:lnTo>
                    <a:lnTo>
                      <a:pt x="952" y="1765"/>
                    </a:lnTo>
                    <a:lnTo>
                      <a:pt x="949" y="1770"/>
                    </a:lnTo>
                    <a:lnTo>
                      <a:pt x="945" y="1777"/>
                    </a:lnTo>
                    <a:lnTo>
                      <a:pt x="943" y="1781"/>
                    </a:lnTo>
                    <a:lnTo>
                      <a:pt x="940" y="1785"/>
                    </a:lnTo>
                    <a:lnTo>
                      <a:pt x="936" y="1789"/>
                    </a:lnTo>
                    <a:lnTo>
                      <a:pt x="931" y="1794"/>
                    </a:lnTo>
                    <a:lnTo>
                      <a:pt x="929" y="1794"/>
                    </a:lnTo>
                    <a:lnTo>
                      <a:pt x="915" y="1786"/>
                    </a:lnTo>
                    <a:lnTo>
                      <a:pt x="914" y="1785"/>
                    </a:lnTo>
                    <a:lnTo>
                      <a:pt x="912" y="1782"/>
                    </a:lnTo>
                    <a:lnTo>
                      <a:pt x="915" y="1779"/>
                    </a:lnTo>
                    <a:lnTo>
                      <a:pt x="918" y="1777"/>
                    </a:lnTo>
                    <a:lnTo>
                      <a:pt x="922" y="1774"/>
                    </a:lnTo>
                    <a:lnTo>
                      <a:pt x="924" y="1773"/>
                    </a:lnTo>
                    <a:lnTo>
                      <a:pt x="927" y="1773"/>
                    </a:lnTo>
                    <a:lnTo>
                      <a:pt x="928" y="1773"/>
                    </a:lnTo>
                    <a:lnTo>
                      <a:pt x="929" y="1772"/>
                    </a:lnTo>
                    <a:lnTo>
                      <a:pt x="931" y="1770"/>
                    </a:lnTo>
                    <a:lnTo>
                      <a:pt x="939" y="1760"/>
                    </a:lnTo>
                    <a:lnTo>
                      <a:pt x="940" y="1756"/>
                    </a:lnTo>
                    <a:lnTo>
                      <a:pt x="940" y="1754"/>
                    </a:lnTo>
                    <a:lnTo>
                      <a:pt x="940" y="1753"/>
                    </a:lnTo>
                    <a:lnTo>
                      <a:pt x="935" y="1749"/>
                    </a:lnTo>
                    <a:lnTo>
                      <a:pt x="931" y="1745"/>
                    </a:lnTo>
                    <a:lnTo>
                      <a:pt x="928" y="1745"/>
                    </a:lnTo>
                    <a:lnTo>
                      <a:pt x="927" y="1745"/>
                    </a:lnTo>
                    <a:lnTo>
                      <a:pt x="927" y="1744"/>
                    </a:lnTo>
                    <a:lnTo>
                      <a:pt x="927" y="1739"/>
                    </a:lnTo>
                    <a:lnTo>
                      <a:pt x="927" y="1737"/>
                    </a:lnTo>
                    <a:lnTo>
                      <a:pt x="932" y="1735"/>
                    </a:lnTo>
                    <a:lnTo>
                      <a:pt x="949" y="1726"/>
                    </a:lnTo>
                    <a:lnTo>
                      <a:pt x="952" y="1724"/>
                    </a:lnTo>
                    <a:lnTo>
                      <a:pt x="953" y="1724"/>
                    </a:lnTo>
                    <a:lnTo>
                      <a:pt x="954" y="1723"/>
                    </a:lnTo>
                    <a:lnTo>
                      <a:pt x="956" y="1723"/>
                    </a:lnTo>
                    <a:lnTo>
                      <a:pt x="957" y="1722"/>
                    </a:lnTo>
                    <a:lnTo>
                      <a:pt x="967" y="1719"/>
                    </a:lnTo>
                    <a:lnTo>
                      <a:pt x="971" y="1718"/>
                    </a:lnTo>
                    <a:lnTo>
                      <a:pt x="973" y="1718"/>
                    </a:lnTo>
                    <a:lnTo>
                      <a:pt x="975" y="1724"/>
                    </a:lnTo>
                    <a:lnTo>
                      <a:pt x="978" y="1730"/>
                    </a:lnTo>
                    <a:lnTo>
                      <a:pt x="977" y="1730"/>
                    </a:lnTo>
                    <a:lnTo>
                      <a:pt x="977" y="1731"/>
                    </a:lnTo>
                    <a:lnTo>
                      <a:pt x="977" y="1734"/>
                    </a:lnTo>
                    <a:lnTo>
                      <a:pt x="977" y="1735"/>
                    </a:lnTo>
                    <a:lnTo>
                      <a:pt x="982" y="1737"/>
                    </a:lnTo>
                    <a:close/>
                    <a:moveTo>
                      <a:pt x="1135" y="1667"/>
                    </a:moveTo>
                    <a:lnTo>
                      <a:pt x="1136" y="1682"/>
                    </a:lnTo>
                    <a:lnTo>
                      <a:pt x="1136" y="1690"/>
                    </a:lnTo>
                    <a:lnTo>
                      <a:pt x="1138" y="1698"/>
                    </a:lnTo>
                    <a:lnTo>
                      <a:pt x="1138" y="1706"/>
                    </a:lnTo>
                    <a:lnTo>
                      <a:pt x="1138" y="1714"/>
                    </a:lnTo>
                    <a:lnTo>
                      <a:pt x="1138" y="1715"/>
                    </a:lnTo>
                    <a:lnTo>
                      <a:pt x="1134" y="1723"/>
                    </a:lnTo>
                    <a:lnTo>
                      <a:pt x="1132" y="1727"/>
                    </a:lnTo>
                    <a:lnTo>
                      <a:pt x="1130" y="1722"/>
                    </a:lnTo>
                    <a:lnTo>
                      <a:pt x="1127" y="1718"/>
                    </a:lnTo>
                    <a:lnTo>
                      <a:pt x="1123" y="1713"/>
                    </a:lnTo>
                    <a:lnTo>
                      <a:pt x="1119" y="1710"/>
                    </a:lnTo>
                    <a:lnTo>
                      <a:pt x="1118" y="1710"/>
                    </a:lnTo>
                    <a:lnTo>
                      <a:pt x="1113" y="1710"/>
                    </a:lnTo>
                    <a:lnTo>
                      <a:pt x="1113" y="1711"/>
                    </a:lnTo>
                    <a:lnTo>
                      <a:pt x="1117" y="1715"/>
                    </a:lnTo>
                    <a:lnTo>
                      <a:pt x="1118" y="1715"/>
                    </a:lnTo>
                    <a:lnTo>
                      <a:pt x="1121" y="1717"/>
                    </a:lnTo>
                    <a:lnTo>
                      <a:pt x="1122" y="1719"/>
                    </a:lnTo>
                    <a:lnTo>
                      <a:pt x="1122" y="1720"/>
                    </a:lnTo>
                    <a:lnTo>
                      <a:pt x="1118" y="1724"/>
                    </a:lnTo>
                    <a:lnTo>
                      <a:pt x="1117" y="1724"/>
                    </a:lnTo>
                    <a:lnTo>
                      <a:pt x="1115" y="1724"/>
                    </a:lnTo>
                    <a:lnTo>
                      <a:pt x="1110" y="1720"/>
                    </a:lnTo>
                    <a:lnTo>
                      <a:pt x="1110" y="1719"/>
                    </a:lnTo>
                    <a:lnTo>
                      <a:pt x="1110" y="1718"/>
                    </a:lnTo>
                    <a:lnTo>
                      <a:pt x="1110" y="1714"/>
                    </a:lnTo>
                    <a:lnTo>
                      <a:pt x="1110" y="1713"/>
                    </a:lnTo>
                    <a:lnTo>
                      <a:pt x="1109" y="1705"/>
                    </a:lnTo>
                    <a:lnTo>
                      <a:pt x="1109" y="1702"/>
                    </a:lnTo>
                    <a:lnTo>
                      <a:pt x="1108" y="1700"/>
                    </a:lnTo>
                    <a:lnTo>
                      <a:pt x="1104" y="1693"/>
                    </a:lnTo>
                    <a:lnTo>
                      <a:pt x="1102" y="1693"/>
                    </a:lnTo>
                    <a:lnTo>
                      <a:pt x="1104" y="1698"/>
                    </a:lnTo>
                    <a:lnTo>
                      <a:pt x="1104" y="1700"/>
                    </a:lnTo>
                    <a:lnTo>
                      <a:pt x="1101" y="1703"/>
                    </a:lnTo>
                    <a:lnTo>
                      <a:pt x="1098" y="1703"/>
                    </a:lnTo>
                    <a:lnTo>
                      <a:pt x="1089" y="1697"/>
                    </a:lnTo>
                    <a:lnTo>
                      <a:pt x="1087" y="1696"/>
                    </a:lnTo>
                    <a:lnTo>
                      <a:pt x="1077" y="1682"/>
                    </a:lnTo>
                    <a:lnTo>
                      <a:pt x="1076" y="1681"/>
                    </a:lnTo>
                    <a:lnTo>
                      <a:pt x="1076" y="1680"/>
                    </a:lnTo>
                    <a:lnTo>
                      <a:pt x="1079" y="1667"/>
                    </a:lnTo>
                    <a:lnTo>
                      <a:pt x="1080" y="1664"/>
                    </a:lnTo>
                    <a:lnTo>
                      <a:pt x="1087" y="1668"/>
                    </a:lnTo>
                    <a:lnTo>
                      <a:pt x="1096" y="1668"/>
                    </a:lnTo>
                    <a:lnTo>
                      <a:pt x="1096" y="1665"/>
                    </a:lnTo>
                    <a:lnTo>
                      <a:pt x="1100" y="1662"/>
                    </a:lnTo>
                    <a:lnTo>
                      <a:pt x="1104" y="1658"/>
                    </a:lnTo>
                    <a:lnTo>
                      <a:pt x="1114" y="1650"/>
                    </a:lnTo>
                    <a:lnTo>
                      <a:pt x="1117" y="1648"/>
                    </a:lnTo>
                    <a:lnTo>
                      <a:pt x="1123" y="1648"/>
                    </a:lnTo>
                    <a:lnTo>
                      <a:pt x="1126" y="1648"/>
                    </a:lnTo>
                    <a:lnTo>
                      <a:pt x="1131" y="1648"/>
                    </a:lnTo>
                    <a:lnTo>
                      <a:pt x="1134" y="1648"/>
                    </a:lnTo>
                    <a:lnTo>
                      <a:pt x="1134" y="1650"/>
                    </a:lnTo>
                    <a:lnTo>
                      <a:pt x="1135" y="1667"/>
                    </a:lnTo>
                    <a:close/>
                    <a:moveTo>
                      <a:pt x="1024" y="1648"/>
                    </a:moveTo>
                    <a:lnTo>
                      <a:pt x="1025" y="1648"/>
                    </a:lnTo>
                    <a:lnTo>
                      <a:pt x="1028" y="1647"/>
                    </a:lnTo>
                    <a:lnTo>
                      <a:pt x="1033" y="1645"/>
                    </a:lnTo>
                    <a:lnTo>
                      <a:pt x="1033" y="1643"/>
                    </a:lnTo>
                    <a:lnTo>
                      <a:pt x="1039" y="1641"/>
                    </a:lnTo>
                    <a:lnTo>
                      <a:pt x="1041" y="1639"/>
                    </a:lnTo>
                    <a:lnTo>
                      <a:pt x="1042" y="1639"/>
                    </a:lnTo>
                    <a:lnTo>
                      <a:pt x="1043" y="1639"/>
                    </a:lnTo>
                    <a:lnTo>
                      <a:pt x="1045" y="1641"/>
                    </a:lnTo>
                    <a:lnTo>
                      <a:pt x="1051" y="1650"/>
                    </a:lnTo>
                    <a:lnTo>
                      <a:pt x="1053" y="1652"/>
                    </a:lnTo>
                    <a:lnTo>
                      <a:pt x="1053" y="1655"/>
                    </a:lnTo>
                    <a:lnTo>
                      <a:pt x="1053" y="1668"/>
                    </a:lnTo>
                    <a:lnTo>
                      <a:pt x="1053" y="1669"/>
                    </a:lnTo>
                    <a:lnTo>
                      <a:pt x="1062" y="1679"/>
                    </a:lnTo>
                    <a:lnTo>
                      <a:pt x="1070" y="1681"/>
                    </a:lnTo>
                    <a:lnTo>
                      <a:pt x="1072" y="1684"/>
                    </a:lnTo>
                    <a:lnTo>
                      <a:pt x="1073" y="1686"/>
                    </a:lnTo>
                    <a:lnTo>
                      <a:pt x="1073" y="1688"/>
                    </a:lnTo>
                    <a:lnTo>
                      <a:pt x="1072" y="1692"/>
                    </a:lnTo>
                    <a:lnTo>
                      <a:pt x="1071" y="1692"/>
                    </a:lnTo>
                    <a:lnTo>
                      <a:pt x="1070" y="1692"/>
                    </a:lnTo>
                    <a:lnTo>
                      <a:pt x="1068" y="1690"/>
                    </a:lnTo>
                    <a:lnTo>
                      <a:pt x="1067" y="1690"/>
                    </a:lnTo>
                    <a:lnTo>
                      <a:pt x="1066" y="1689"/>
                    </a:lnTo>
                    <a:lnTo>
                      <a:pt x="1063" y="1688"/>
                    </a:lnTo>
                    <a:lnTo>
                      <a:pt x="1060" y="1686"/>
                    </a:lnTo>
                    <a:lnTo>
                      <a:pt x="1059" y="1686"/>
                    </a:lnTo>
                    <a:lnTo>
                      <a:pt x="1054" y="1685"/>
                    </a:lnTo>
                    <a:lnTo>
                      <a:pt x="1053" y="1685"/>
                    </a:lnTo>
                    <a:lnTo>
                      <a:pt x="1053" y="1686"/>
                    </a:lnTo>
                    <a:lnTo>
                      <a:pt x="1055" y="1690"/>
                    </a:lnTo>
                    <a:lnTo>
                      <a:pt x="1058" y="1692"/>
                    </a:lnTo>
                    <a:lnTo>
                      <a:pt x="1058" y="1693"/>
                    </a:lnTo>
                    <a:lnTo>
                      <a:pt x="1062" y="1694"/>
                    </a:lnTo>
                    <a:lnTo>
                      <a:pt x="1067" y="1696"/>
                    </a:lnTo>
                    <a:lnTo>
                      <a:pt x="1071" y="1696"/>
                    </a:lnTo>
                    <a:lnTo>
                      <a:pt x="1079" y="1701"/>
                    </a:lnTo>
                    <a:lnTo>
                      <a:pt x="1079" y="1702"/>
                    </a:lnTo>
                    <a:lnTo>
                      <a:pt x="1073" y="1706"/>
                    </a:lnTo>
                    <a:lnTo>
                      <a:pt x="1072" y="1706"/>
                    </a:lnTo>
                    <a:lnTo>
                      <a:pt x="1064" y="1705"/>
                    </a:lnTo>
                    <a:lnTo>
                      <a:pt x="1054" y="1702"/>
                    </a:lnTo>
                    <a:lnTo>
                      <a:pt x="1051" y="1700"/>
                    </a:lnTo>
                    <a:lnTo>
                      <a:pt x="1050" y="1700"/>
                    </a:lnTo>
                    <a:lnTo>
                      <a:pt x="1045" y="1698"/>
                    </a:lnTo>
                    <a:lnTo>
                      <a:pt x="1043" y="1698"/>
                    </a:lnTo>
                    <a:lnTo>
                      <a:pt x="1042" y="1702"/>
                    </a:lnTo>
                    <a:lnTo>
                      <a:pt x="1043" y="1703"/>
                    </a:lnTo>
                    <a:lnTo>
                      <a:pt x="1045" y="1705"/>
                    </a:lnTo>
                    <a:lnTo>
                      <a:pt x="1049" y="1707"/>
                    </a:lnTo>
                    <a:lnTo>
                      <a:pt x="1050" y="1709"/>
                    </a:lnTo>
                    <a:lnTo>
                      <a:pt x="1049" y="1710"/>
                    </a:lnTo>
                    <a:lnTo>
                      <a:pt x="1045" y="1713"/>
                    </a:lnTo>
                    <a:lnTo>
                      <a:pt x="1043" y="1714"/>
                    </a:lnTo>
                    <a:lnTo>
                      <a:pt x="1043" y="1713"/>
                    </a:lnTo>
                    <a:lnTo>
                      <a:pt x="1033" y="1711"/>
                    </a:lnTo>
                    <a:lnTo>
                      <a:pt x="1032" y="1711"/>
                    </a:lnTo>
                    <a:lnTo>
                      <a:pt x="1030" y="1710"/>
                    </a:lnTo>
                    <a:lnTo>
                      <a:pt x="1026" y="1709"/>
                    </a:lnTo>
                    <a:lnTo>
                      <a:pt x="1025" y="1707"/>
                    </a:lnTo>
                    <a:lnTo>
                      <a:pt x="1021" y="1706"/>
                    </a:lnTo>
                    <a:lnTo>
                      <a:pt x="1021" y="1709"/>
                    </a:lnTo>
                    <a:lnTo>
                      <a:pt x="1025" y="1711"/>
                    </a:lnTo>
                    <a:lnTo>
                      <a:pt x="1032" y="1714"/>
                    </a:lnTo>
                    <a:lnTo>
                      <a:pt x="1038" y="1718"/>
                    </a:lnTo>
                    <a:lnTo>
                      <a:pt x="1041" y="1719"/>
                    </a:lnTo>
                    <a:lnTo>
                      <a:pt x="1047" y="1719"/>
                    </a:lnTo>
                    <a:lnTo>
                      <a:pt x="1049" y="1719"/>
                    </a:lnTo>
                    <a:lnTo>
                      <a:pt x="1050" y="1717"/>
                    </a:lnTo>
                    <a:lnTo>
                      <a:pt x="1051" y="1715"/>
                    </a:lnTo>
                    <a:lnTo>
                      <a:pt x="1053" y="1714"/>
                    </a:lnTo>
                    <a:lnTo>
                      <a:pt x="1055" y="1714"/>
                    </a:lnTo>
                    <a:lnTo>
                      <a:pt x="1067" y="1714"/>
                    </a:lnTo>
                    <a:lnTo>
                      <a:pt x="1068" y="1715"/>
                    </a:lnTo>
                    <a:lnTo>
                      <a:pt x="1072" y="1717"/>
                    </a:lnTo>
                    <a:lnTo>
                      <a:pt x="1083" y="1723"/>
                    </a:lnTo>
                    <a:lnTo>
                      <a:pt x="1101" y="1736"/>
                    </a:lnTo>
                    <a:lnTo>
                      <a:pt x="1109" y="1745"/>
                    </a:lnTo>
                    <a:lnTo>
                      <a:pt x="1109" y="1747"/>
                    </a:lnTo>
                    <a:lnTo>
                      <a:pt x="1109" y="1748"/>
                    </a:lnTo>
                    <a:lnTo>
                      <a:pt x="1108" y="1751"/>
                    </a:lnTo>
                    <a:lnTo>
                      <a:pt x="1106" y="1756"/>
                    </a:lnTo>
                    <a:lnTo>
                      <a:pt x="1108" y="1758"/>
                    </a:lnTo>
                    <a:lnTo>
                      <a:pt x="1110" y="1762"/>
                    </a:lnTo>
                    <a:lnTo>
                      <a:pt x="1087" y="1753"/>
                    </a:lnTo>
                    <a:lnTo>
                      <a:pt x="1085" y="1753"/>
                    </a:lnTo>
                    <a:lnTo>
                      <a:pt x="1080" y="1752"/>
                    </a:lnTo>
                    <a:lnTo>
                      <a:pt x="1066" y="1748"/>
                    </a:lnTo>
                    <a:lnTo>
                      <a:pt x="1028" y="1739"/>
                    </a:lnTo>
                    <a:lnTo>
                      <a:pt x="1024" y="1740"/>
                    </a:lnTo>
                    <a:lnTo>
                      <a:pt x="1020" y="1732"/>
                    </a:lnTo>
                    <a:lnTo>
                      <a:pt x="1012" y="1726"/>
                    </a:lnTo>
                    <a:lnTo>
                      <a:pt x="1008" y="1724"/>
                    </a:lnTo>
                    <a:lnTo>
                      <a:pt x="1007" y="1724"/>
                    </a:lnTo>
                    <a:lnTo>
                      <a:pt x="1005" y="1723"/>
                    </a:lnTo>
                    <a:lnTo>
                      <a:pt x="1005" y="1722"/>
                    </a:lnTo>
                    <a:lnTo>
                      <a:pt x="1008" y="1696"/>
                    </a:lnTo>
                    <a:lnTo>
                      <a:pt x="1008" y="1694"/>
                    </a:lnTo>
                    <a:lnTo>
                      <a:pt x="1011" y="1692"/>
                    </a:lnTo>
                    <a:lnTo>
                      <a:pt x="1016" y="1690"/>
                    </a:lnTo>
                    <a:lnTo>
                      <a:pt x="1017" y="1690"/>
                    </a:lnTo>
                    <a:lnTo>
                      <a:pt x="1020" y="1690"/>
                    </a:lnTo>
                    <a:lnTo>
                      <a:pt x="1022" y="1692"/>
                    </a:lnTo>
                    <a:lnTo>
                      <a:pt x="1022" y="1693"/>
                    </a:lnTo>
                    <a:lnTo>
                      <a:pt x="1021" y="1693"/>
                    </a:lnTo>
                    <a:lnTo>
                      <a:pt x="1022" y="1694"/>
                    </a:lnTo>
                    <a:lnTo>
                      <a:pt x="1024" y="1696"/>
                    </a:lnTo>
                    <a:lnTo>
                      <a:pt x="1025" y="1696"/>
                    </a:lnTo>
                    <a:lnTo>
                      <a:pt x="1029" y="1692"/>
                    </a:lnTo>
                    <a:lnTo>
                      <a:pt x="1032" y="1688"/>
                    </a:lnTo>
                    <a:lnTo>
                      <a:pt x="1034" y="1685"/>
                    </a:lnTo>
                    <a:lnTo>
                      <a:pt x="1033" y="1684"/>
                    </a:lnTo>
                    <a:lnTo>
                      <a:pt x="1030" y="1685"/>
                    </a:lnTo>
                    <a:lnTo>
                      <a:pt x="1025" y="1685"/>
                    </a:lnTo>
                    <a:lnTo>
                      <a:pt x="1018" y="1680"/>
                    </a:lnTo>
                    <a:lnTo>
                      <a:pt x="1011" y="1679"/>
                    </a:lnTo>
                    <a:lnTo>
                      <a:pt x="1009" y="1675"/>
                    </a:lnTo>
                    <a:lnTo>
                      <a:pt x="1011" y="1673"/>
                    </a:lnTo>
                    <a:lnTo>
                      <a:pt x="1012" y="1672"/>
                    </a:lnTo>
                    <a:lnTo>
                      <a:pt x="1013" y="1672"/>
                    </a:lnTo>
                    <a:lnTo>
                      <a:pt x="1015" y="1671"/>
                    </a:lnTo>
                    <a:lnTo>
                      <a:pt x="1012" y="1669"/>
                    </a:lnTo>
                    <a:lnTo>
                      <a:pt x="1007" y="1664"/>
                    </a:lnTo>
                    <a:lnTo>
                      <a:pt x="998" y="1665"/>
                    </a:lnTo>
                    <a:lnTo>
                      <a:pt x="998" y="1662"/>
                    </a:lnTo>
                    <a:lnTo>
                      <a:pt x="1001" y="1662"/>
                    </a:lnTo>
                    <a:lnTo>
                      <a:pt x="1004" y="1659"/>
                    </a:lnTo>
                    <a:lnTo>
                      <a:pt x="1005" y="1659"/>
                    </a:lnTo>
                    <a:lnTo>
                      <a:pt x="1004" y="1658"/>
                    </a:lnTo>
                    <a:lnTo>
                      <a:pt x="1005" y="1656"/>
                    </a:lnTo>
                    <a:lnTo>
                      <a:pt x="1017" y="1658"/>
                    </a:lnTo>
                    <a:lnTo>
                      <a:pt x="1025" y="1658"/>
                    </a:lnTo>
                    <a:lnTo>
                      <a:pt x="1028" y="1656"/>
                    </a:lnTo>
                    <a:lnTo>
                      <a:pt x="1029" y="1656"/>
                    </a:lnTo>
                    <a:lnTo>
                      <a:pt x="1016" y="1652"/>
                    </a:lnTo>
                    <a:lnTo>
                      <a:pt x="1015" y="1652"/>
                    </a:lnTo>
                    <a:lnTo>
                      <a:pt x="1013" y="1652"/>
                    </a:lnTo>
                    <a:lnTo>
                      <a:pt x="1004" y="1651"/>
                    </a:lnTo>
                    <a:lnTo>
                      <a:pt x="1000" y="1651"/>
                    </a:lnTo>
                    <a:lnTo>
                      <a:pt x="999" y="1651"/>
                    </a:lnTo>
                    <a:lnTo>
                      <a:pt x="998" y="1652"/>
                    </a:lnTo>
                    <a:lnTo>
                      <a:pt x="998" y="1650"/>
                    </a:lnTo>
                    <a:lnTo>
                      <a:pt x="998" y="1643"/>
                    </a:lnTo>
                    <a:lnTo>
                      <a:pt x="1007" y="1642"/>
                    </a:lnTo>
                    <a:lnTo>
                      <a:pt x="1009" y="1638"/>
                    </a:lnTo>
                    <a:lnTo>
                      <a:pt x="1016" y="1635"/>
                    </a:lnTo>
                    <a:lnTo>
                      <a:pt x="1017" y="1634"/>
                    </a:lnTo>
                    <a:lnTo>
                      <a:pt x="1020" y="1635"/>
                    </a:lnTo>
                    <a:lnTo>
                      <a:pt x="1021" y="1635"/>
                    </a:lnTo>
                    <a:lnTo>
                      <a:pt x="1026" y="1638"/>
                    </a:lnTo>
                    <a:lnTo>
                      <a:pt x="1028" y="1638"/>
                    </a:lnTo>
                    <a:lnTo>
                      <a:pt x="1029" y="1642"/>
                    </a:lnTo>
                    <a:lnTo>
                      <a:pt x="1028" y="1643"/>
                    </a:lnTo>
                    <a:lnTo>
                      <a:pt x="1024" y="1648"/>
                    </a:lnTo>
                    <a:close/>
                    <a:moveTo>
                      <a:pt x="1081" y="1631"/>
                    </a:moveTo>
                    <a:lnTo>
                      <a:pt x="1084" y="1635"/>
                    </a:lnTo>
                    <a:lnTo>
                      <a:pt x="1090" y="1639"/>
                    </a:lnTo>
                    <a:lnTo>
                      <a:pt x="1098" y="1641"/>
                    </a:lnTo>
                    <a:lnTo>
                      <a:pt x="1100" y="1639"/>
                    </a:lnTo>
                    <a:lnTo>
                      <a:pt x="1102" y="1641"/>
                    </a:lnTo>
                    <a:lnTo>
                      <a:pt x="1101" y="1642"/>
                    </a:lnTo>
                    <a:lnTo>
                      <a:pt x="1094" y="1646"/>
                    </a:lnTo>
                    <a:lnTo>
                      <a:pt x="1093" y="1647"/>
                    </a:lnTo>
                    <a:lnTo>
                      <a:pt x="1088" y="1646"/>
                    </a:lnTo>
                    <a:lnTo>
                      <a:pt x="1088" y="1645"/>
                    </a:lnTo>
                    <a:lnTo>
                      <a:pt x="1084" y="1642"/>
                    </a:lnTo>
                    <a:lnTo>
                      <a:pt x="1081" y="1641"/>
                    </a:lnTo>
                    <a:lnTo>
                      <a:pt x="1083" y="1639"/>
                    </a:lnTo>
                    <a:lnTo>
                      <a:pt x="1066" y="1633"/>
                    </a:lnTo>
                    <a:lnTo>
                      <a:pt x="1063" y="1633"/>
                    </a:lnTo>
                    <a:lnTo>
                      <a:pt x="1060" y="1631"/>
                    </a:lnTo>
                    <a:lnTo>
                      <a:pt x="1056" y="1633"/>
                    </a:lnTo>
                    <a:lnTo>
                      <a:pt x="1051" y="1629"/>
                    </a:lnTo>
                    <a:lnTo>
                      <a:pt x="1049" y="1628"/>
                    </a:lnTo>
                    <a:lnTo>
                      <a:pt x="1049" y="1625"/>
                    </a:lnTo>
                    <a:lnTo>
                      <a:pt x="1050" y="1621"/>
                    </a:lnTo>
                    <a:lnTo>
                      <a:pt x="1056" y="1617"/>
                    </a:lnTo>
                    <a:lnTo>
                      <a:pt x="1058" y="1617"/>
                    </a:lnTo>
                    <a:lnTo>
                      <a:pt x="1059" y="1617"/>
                    </a:lnTo>
                    <a:lnTo>
                      <a:pt x="1063" y="1621"/>
                    </a:lnTo>
                    <a:lnTo>
                      <a:pt x="1063" y="1622"/>
                    </a:lnTo>
                    <a:lnTo>
                      <a:pt x="1066" y="1628"/>
                    </a:lnTo>
                    <a:lnTo>
                      <a:pt x="1068" y="1628"/>
                    </a:lnTo>
                    <a:lnTo>
                      <a:pt x="1070" y="1630"/>
                    </a:lnTo>
                    <a:lnTo>
                      <a:pt x="1081" y="1631"/>
                    </a:lnTo>
                    <a:close/>
                    <a:moveTo>
                      <a:pt x="1064" y="1595"/>
                    </a:moveTo>
                    <a:lnTo>
                      <a:pt x="1064" y="1603"/>
                    </a:lnTo>
                    <a:lnTo>
                      <a:pt x="1064" y="1604"/>
                    </a:lnTo>
                    <a:lnTo>
                      <a:pt x="1063" y="1604"/>
                    </a:lnTo>
                    <a:lnTo>
                      <a:pt x="1062" y="1604"/>
                    </a:lnTo>
                    <a:lnTo>
                      <a:pt x="1056" y="1601"/>
                    </a:lnTo>
                    <a:lnTo>
                      <a:pt x="1055" y="1600"/>
                    </a:lnTo>
                    <a:lnTo>
                      <a:pt x="1053" y="1599"/>
                    </a:lnTo>
                    <a:lnTo>
                      <a:pt x="1045" y="1596"/>
                    </a:lnTo>
                    <a:lnTo>
                      <a:pt x="1045" y="1595"/>
                    </a:lnTo>
                    <a:lnTo>
                      <a:pt x="1043" y="1595"/>
                    </a:lnTo>
                    <a:lnTo>
                      <a:pt x="1042" y="1596"/>
                    </a:lnTo>
                    <a:lnTo>
                      <a:pt x="1042" y="1597"/>
                    </a:lnTo>
                    <a:lnTo>
                      <a:pt x="1041" y="1600"/>
                    </a:lnTo>
                    <a:lnTo>
                      <a:pt x="1042" y="1600"/>
                    </a:lnTo>
                    <a:lnTo>
                      <a:pt x="1049" y="1604"/>
                    </a:lnTo>
                    <a:lnTo>
                      <a:pt x="1053" y="1605"/>
                    </a:lnTo>
                    <a:lnTo>
                      <a:pt x="1053" y="1613"/>
                    </a:lnTo>
                    <a:lnTo>
                      <a:pt x="1036" y="1617"/>
                    </a:lnTo>
                    <a:lnTo>
                      <a:pt x="1026" y="1630"/>
                    </a:lnTo>
                    <a:lnTo>
                      <a:pt x="1025" y="1630"/>
                    </a:lnTo>
                    <a:lnTo>
                      <a:pt x="1017" y="1631"/>
                    </a:lnTo>
                    <a:lnTo>
                      <a:pt x="1001" y="1634"/>
                    </a:lnTo>
                    <a:lnTo>
                      <a:pt x="998" y="1634"/>
                    </a:lnTo>
                    <a:lnTo>
                      <a:pt x="998" y="1613"/>
                    </a:lnTo>
                    <a:lnTo>
                      <a:pt x="1000" y="1612"/>
                    </a:lnTo>
                    <a:lnTo>
                      <a:pt x="1003" y="1610"/>
                    </a:lnTo>
                    <a:lnTo>
                      <a:pt x="1004" y="1612"/>
                    </a:lnTo>
                    <a:lnTo>
                      <a:pt x="1003" y="1613"/>
                    </a:lnTo>
                    <a:lnTo>
                      <a:pt x="1007" y="1617"/>
                    </a:lnTo>
                    <a:lnTo>
                      <a:pt x="1009" y="1617"/>
                    </a:lnTo>
                    <a:lnTo>
                      <a:pt x="1017" y="1616"/>
                    </a:lnTo>
                    <a:lnTo>
                      <a:pt x="1018" y="1614"/>
                    </a:lnTo>
                    <a:lnTo>
                      <a:pt x="1020" y="1614"/>
                    </a:lnTo>
                    <a:lnTo>
                      <a:pt x="1020" y="1613"/>
                    </a:lnTo>
                    <a:lnTo>
                      <a:pt x="1012" y="1612"/>
                    </a:lnTo>
                    <a:lnTo>
                      <a:pt x="1005" y="1609"/>
                    </a:lnTo>
                    <a:lnTo>
                      <a:pt x="998" y="1604"/>
                    </a:lnTo>
                    <a:lnTo>
                      <a:pt x="998" y="1599"/>
                    </a:lnTo>
                    <a:lnTo>
                      <a:pt x="998" y="1596"/>
                    </a:lnTo>
                    <a:lnTo>
                      <a:pt x="998" y="1595"/>
                    </a:lnTo>
                    <a:lnTo>
                      <a:pt x="1003" y="1603"/>
                    </a:lnTo>
                    <a:lnTo>
                      <a:pt x="1008" y="1607"/>
                    </a:lnTo>
                    <a:lnTo>
                      <a:pt x="1011" y="1607"/>
                    </a:lnTo>
                    <a:lnTo>
                      <a:pt x="1021" y="1603"/>
                    </a:lnTo>
                    <a:lnTo>
                      <a:pt x="1026" y="1600"/>
                    </a:lnTo>
                    <a:lnTo>
                      <a:pt x="1037" y="1596"/>
                    </a:lnTo>
                    <a:lnTo>
                      <a:pt x="1036" y="1596"/>
                    </a:lnTo>
                    <a:lnTo>
                      <a:pt x="1033" y="1595"/>
                    </a:lnTo>
                    <a:lnTo>
                      <a:pt x="1033" y="1593"/>
                    </a:lnTo>
                    <a:lnTo>
                      <a:pt x="1032" y="1593"/>
                    </a:lnTo>
                    <a:lnTo>
                      <a:pt x="1033" y="1592"/>
                    </a:lnTo>
                    <a:lnTo>
                      <a:pt x="1039" y="1588"/>
                    </a:lnTo>
                    <a:lnTo>
                      <a:pt x="1041" y="1587"/>
                    </a:lnTo>
                    <a:lnTo>
                      <a:pt x="1045" y="1587"/>
                    </a:lnTo>
                    <a:lnTo>
                      <a:pt x="1046" y="1587"/>
                    </a:lnTo>
                    <a:lnTo>
                      <a:pt x="1047" y="1587"/>
                    </a:lnTo>
                    <a:lnTo>
                      <a:pt x="1049" y="1588"/>
                    </a:lnTo>
                    <a:lnTo>
                      <a:pt x="1050" y="1590"/>
                    </a:lnTo>
                    <a:lnTo>
                      <a:pt x="1050" y="1591"/>
                    </a:lnTo>
                    <a:lnTo>
                      <a:pt x="1054" y="1592"/>
                    </a:lnTo>
                    <a:lnTo>
                      <a:pt x="1058" y="1593"/>
                    </a:lnTo>
                    <a:lnTo>
                      <a:pt x="1059" y="1593"/>
                    </a:lnTo>
                    <a:lnTo>
                      <a:pt x="1064" y="1595"/>
                    </a:lnTo>
                    <a:close/>
                    <a:moveTo>
                      <a:pt x="958" y="1571"/>
                    </a:moveTo>
                    <a:lnTo>
                      <a:pt x="953" y="1574"/>
                    </a:lnTo>
                    <a:lnTo>
                      <a:pt x="946" y="1570"/>
                    </a:lnTo>
                    <a:lnTo>
                      <a:pt x="945" y="1567"/>
                    </a:lnTo>
                    <a:lnTo>
                      <a:pt x="945" y="1566"/>
                    </a:lnTo>
                    <a:lnTo>
                      <a:pt x="946" y="1556"/>
                    </a:lnTo>
                    <a:lnTo>
                      <a:pt x="953" y="1548"/>
                    </a:lnTo>
                    <a:lnTo>
                      <a:pt x="954" y="1548"/>
                    </a:lnTo>
                    <a:lnTo>
                      <a:pt x="956" y="1548"/>
                    </a:lnTo>
                    <a:lnTo>
                      <a:pt x="957" y="1548"/>
                    </a:lnTo>
                    <a:lnTo>
                      <a:pt x="958" y="1549"/>
                    </a:lnTo>
                    <a:lnTo>
                      <a:pt x="960" y="1554"/>
                    </a:lnTo>
                    <a:lnTo>
                      <a:pt x="958" y="1570"/>
                    </a:lnTo>
                    <a:lnTo>
                      <a:pt x="958" y="1571"/>
                    </a:lnTo>
                    <a:close/>
                    <a:moveTo>
                      <a:pt x="1089" y="1535"/>
                    </a:moveTo>
                    <a:lnTo>
                      <a:pt x="1097" y="1537"/>
                    </a:lnTo>
                    <a:lnTo>
                      <a:pt x="1109" y="1535"/>
                    </a:lnTo>
                    <a:lnTo>
                      <a:pt x="1111" y="1533"/>
                    </a:lnTo>
                    <a:lnTo>
                      <a:pt x="1113" y="1533"/>
                    </a:lnTo>
                    <a:lnTo>
                      <a:pt x="1115" y="1533"/>
                    </a:lnTo>
                    <a:lnTo>
                      <a:pt x="1119" y="1535"/>
                    </a:lnTo>
                    <a:lnTo>
                      <a:pt x="1121" y="1536"/>
                    </a:lnTo>
                    <a:lnTo>
                      <a:pt x="1119" y="1538"/>
                    </a:lnTo>
                    <a:lnTo>
                      <a:pt x="1114" y="1548"/>
                    </a:lnTo>
                    <a:lnTo>
                      <a:pt x="1110" y="1556"/>
                    </a:lnTo>
                    <a:lnTo>
                      <a:pt x="1108" y="1559"/>
                    </a:lnTo>
                    <a:lnTo>
                      <a:pt x="1106" y="1563"/>
                    </a:lnTo>
                    <a:lnTo>
                      <a:pt x="1105" y="1565"/>
                    </a:lnTo>
                    <a:lnTo>
                      <a:pt x="1101" y="1573"/>
                    </a:lnTo>
                    <a:lnTo>
                      <a:pt x="1100" y="1575"/>
                    </a:lnTo>
                    <a:lnTo>
                      <a:pt x="1098" y="1575"/>
                    </a:lnTo>
                    <a:lnTo>
                      <a:pt x="1098" y="1574"/>
                    </a:lnTo>
                    <a:lnTo>
                      <a:pt x="1089" y="1563"/>
                    </a:lnTo>
                    <a:lnTo>
                      <a:pt x="1088" y="1562"/>
                    </a:lnTo>
                    <a:lnTo>
                      <a:pt x="1085" y="1557"/>
                    </a:lnTo>
                    <a:lnTo>
                      <a:pt x="1076" y="1533"/>
                    </a:lnTo>
                    <a:lnTo>
                      <a:pt x="1079" y="1532"/>
                    </a:lnTo>
                    <a:lnTo>
                      <a:pt x="1081" y="1532"/>
                    </a:lnTo>
                    <a:lnTo>
                      <a:pt x="1087" y="1533"/>
                    </a:lnTo>
                    <a:lnTo>
                      <a:pt x="1089" y="1535"/>
                    </a:lnTo>
                    <a:close/>
                    <a:moveTo>
                      <a:pt x="1132" y="1512"/>
                    </a:moveTo>
                    <a:lnTo>
                      <a:pt x="1134" y="1512"/>
                    </a:lnTo>
                    <a:lnTo>
                      <a:pt x="1134" y="1514"/>
                    </a:lnTo>
                    <a:lnTo>
                      <a:pt x="1131" y="1518"/>
                    </a:lnTo>
                    <a:lnTo>
                      <a:pt x="1130" y="1521"/>
                    </a:lnTo>
                    <a:lnTo>
                      <a:pt x="1128" y="1521"/>
                    </a:lnTo>
                    <a:lnTo>
                      <a:pt x="1115" y="1521"/>
                    </a:lnTo>
                    <a:lnTo>
                      <a:pt x="1114" y="1520"/>
                    </a:lnTo>
                    <a:lnTo>
                      <a:pt x="1111" y="1519"/>
                    </a:lnTo>
                    <a:lnTo>
                      <a:pt x="1105" y="1518"/>
                    </a:lnTo>
                    <a:lnTo>
                      <a:pt x="1104" y="1519"/>
                    </a:lnTo>
                    <a:lnTo>
                      <a:pt x="1105" y="1521"/>
                    </a:lnTo>
                    <a:lnTo>
                      <a:pt x="1081" y="1521"/>
                    </a:lnTo>
                    <a:lnTo>
                      <a:pt x="1080" y="1521"/>
                    </a:lnTo>
                    <a:lnTo>
                      <a:pt x="1080" y="1520"/>
                    </a:lnTo>
                    <a:lnTo>
                      <a:pt x="1080" y="1519"/>
                    </a:lnTo>
                    <a:lnTo>
                      <a:pt x="1079" y="1515"/>
                    </a:lnTo>
                    <a:lnTo>
                      <a:pt x="1080" y="1514"/>
                    </a:lnTo>
                    <a:lnTo>
                      <a:pt x="1081" y="1512"/>
                    </a:lnTo>
                    <a:lnTo>
                      <a:pt x="1083" y="1512"/>
                    </a:lnTo>
                    <a:lnTo>
                      <a:pt x="1087" y="1512"/>
                    </a:lnTo>
                    <a:lnTo>
                      <a:pt x="1092" y="1512"/>
                    </a:lnTo>
                    <a:lnTo>
                      <a:pt x="1093" y="1511"/>
                    </a:lnTo>
                    <a:lnTo>
                      <a:pt x="1098" y="1507"/>
                    </a:lnTo>
                    <a:lnTo>
                      <a:pt x="1102" y="1503"/>
                    </a:lnTo>
                    <a:lnTo>
                      <a:pt x="1105" y="1501"/>
                    </a:lnTo>
                    <a:lnTo>
                      <a:pt x="1110" y="1498"/>
                    </a:lnTo>
                    <a:lnTo>
                      <a:pt x="1114" y="1497"/>
                    </a:lnTo>
                    <a:lnTo>
                      <a:pt x="1117" y="1495"/>
                    </a:lnTo>
                    <a:lnTo>
                      <a:pt x="1121" y="1498"/>
                    </a:lnTo>
                    <a:lnTo>
                      <a:pt x="1122" y="1498"/>
                    </a:lnTo>
                    <a:lnTo>
                      <a:pt x="1123" y="1501"/>
                    </a:lnTo>
                    <a:lnTo>
                      <a:pt x="1123" y="1507"/>
                    </a:lnTo>
                    <a:lnTo>
                      <a:pt x="1132" y="1512"/>
                    </a:lnTo>
                    <a:close/>
                    <a:moveTo>
                      <a:pt x="1066" y="1507"/>
                    </a:moveTo>
                    <a:lnTo>
                      <a:pt x="1058" y="1518"/>
                    </a:lnTo>
                    <a:lnTo>
                      <a:pt x="1053" y="1521"/>
                    </a:lnTo>
                    <a:lnTo>
                      <a:pt x="1047" y="1533"/>
                    </a:lnTo>
                    <a:lnTo>
                      <a:pt x="1049" y="1541"/>
                    </a:lnTo>
                    <a:lnTo>
                      <a:pt x="1050" y="1546"/>
                    </a:lnTo>
                    <a:lnTo>
                      <a:pt x="1049" y="1552"/>
                    </a:lnTo>
                    <a:lnTo>
                      <a:pt x="1050" y="1559"/>
                    </a:lnTo>
                    <a:lnTo>
                      <a:pt x="1050" y="1561"/>
                    </a:lnTo>
                    <a:lnTo>
                      <a:pt x="1049" y="1562"/>
                    </a:lnTo>
                    <a:lnTo>
                      <a:pt x="1046" y="1565"/>
                    </a:lnTo>
                    <a:lnTo>
                      <a:pt x="1029" y="1576"/>
                    </a:lnTo>
                    <a:lnTo>
                      <a:pt x="1028" y="1576"/>
                    </a:lnTo>
                    <a:lnTo>
                      <a:pt x="1026" y="1575"/>
                    </a:lnTo>
                    <a:lnTo>
                      <a:pt x="1018" y="1565"/>
                    </a:lnTo>
                    <a:lnTo>
                      <a:pt x="1018" y="1563"/>
                    </a:lnTo>
                    <a:lnTo>
                      <a:pt x="1018" y="1557"/>
                    </a:lnTo>
                    <a:lnTo>
                      <a:pt x="1020" y="1557"/>
                    </a:lnTo>
                    <a:lnTo>
                      <a:pt x="1030" y="1549"/>
                    </a:lnTo>
                    <a:lnTo>
                      <a:pt x="1032" y="1549"/>
                    </a:lnTo>
                    <a:lnTo>
                      <a:pt x="1032" y="1542"/>
                    </a:lnTo>
                    <a:lnTo>
                      <a:pt x="1033" y="1536"/>
                    </a:lnTo>
                    <a:lnTo>
                      <a:pt x="1041" y="1521"/>
                    </a:lnTo>
                    <a:lnTo>
                      <a:pt x="1045" y="1515"/>
                    </a:lnTo>
                    <a:lnTo>
                      <a:pt x="1046" y="1514"/>
                    </a:lnTo>
                    <a:lnTo>
                      <a:pt x="1045" y="1511"/>
                    </a:lnTo>
                    <a:lnTo>
                      <a:pt x="1043" y="1508"/>
                    </a:lnTo>
                    <a:lnTo>
                      <a:pt x="1041" y="1508"/>
                    </a:lnTo>
                    <a:lnTo>
                      <a:pt x="1041" y="1507"/>
                    </a:lnTo>
                    <a:lnTo>
                      <a:pt x="1045" y="1498"/>
                    </a:lnTo>
                    <a:lnTo>
                      <a:pt x="1051" y="1489"/>
                    </a:lnTo>
                    <a:lnTo>
                      <a:pt x="1053" y="1486"/>
                    </a:lnTo>
                    <a:lnTo>
                      <a:pt x="1056" y="1482"/>
                    </a:lnTo>
                    <a:lnTo>
                      <a:pt x="1058" y="1481"/>
                    </a:lnTo>
                    <a:lnTo>
                      <a:pt x="1060" y="1482"/>
                    </a:lnTo>
                    <a:lnTo>
                      <a:pt x="1062" y="1486"/>
                    </a:lnTo>
                    <a:lnTo>
                      <a:pt x="1067" y="1494"/>
                    </a:lnTo>
                    <a:lnTo>
                      <a:pt x="1067" y="1498"/>
                    </a:lnTo>
                    <a:lnTo>
                      <a:pt x="1067" y="1502"/>
                    </a:lnTo>
                    <a:lnTo>
                      <a:pt x="1066" y="1507"/>
                    </a:lnTo>
                    <a:close/>
                    <a:moveTo>
                      <a:pt x="1021" y="1489"/>
                    </a:moveTo>
                    <a:lnTo>
                      <a:pt x="1025" y="1493"/>
                    </a:lnTo>
                    <a:lnTo>
                      <a:pt x="1026" y="1494"/>
                    </a:lnTo>
                    <a:lnTo>
                      <a:pt x="1029" y="1498"/>
                    </a:lnTo>
                    <a:lnTo>
                      <a:pt x="1029" y="1499"/>
                    </a:lnTo>
                    <a:lnTo>
                      <a:pt x="1028" y="1501"/>
                    </a:lnTo>
                    <a:lnTo>
                      <a:pt x="1021" y="1508"/>
                    </a:lnTo>
                    <a:lnTo>
                      <a:pt x="1020" y="1510"/>
                    </a:lnTo>
                    <a:lnTo>
                      <a:pt x="1018" y="1510"/>
                    </a:lnTo>
                    <a:lnTo>
                      <a:pt x="1018" y="1511"/>
                    </a:lnTo>
                    <a:lnTo>
                      <a:pt x="1017" y="1510"/>
                    </a:lnTo>
                    <a:lnTo>
                      <a:pt x="1017" y="1508"/>
                    </a:lnTo>
                    <a:lnTo>
                      <a:pt x="1018" y="1506"/>
                    </a:lnTo>
                    <a:lnTo>
                      <a:pt x="1018" y="1504"/>
                    </a:lnTo>
                    <a:lnTo>
                      <a:pt x="1018" y="1503"/>
                    </a:lnTo>
                    <a:lnTo>
                      <a:pt x="1016" y="1501"/>
                    </a:lnTo>
                    <a:lnTo>
                      <a:pt x="1011" y="1495"/>
                    </a:lnTo>
                    <a:lnTo>
                      <a:pt x="1009" y="1494"/>
                    </a:lnTo>
                    <a:lnTo>
                      <a:pt x="1007" y="1491"/>
                    </a:lnTo>
                    <a:lnTo>
                      <a:pt x="1005" y="1493"/>
                    </a:lnTo>
                    <a:lnTo>
                      <a:pt x="1004" y="1493"/>
                    </a:lnTo>
                    <a:lnTo>
                      <a:pt x="1004" y="1495"/>
                    </a:lnTo>
                    <a:lnTo>
                      <a:pt x="1000" y="1502"/>
                    </a:lnTo>
                    <a:lnTo>
                      <a:pt x="998" y="1507"/>
                    </a:lnTo>
                    <a:lnTo>
                      <a:pt x="999" y="1510"/>
                    </a:lnTo>
                    <a:lnTo>
                      <a:pt x="1000" y="1512"/>
                    </a:lnTo>
                    <a:lnTo>
                      <a:pt x="1003" y="1514"/>
                    </a:lnTo>
                    <a:lnTo>
                      <a:pt x="1008" y="1519"/>
                    </a:lnTo>
                    <a:lnTo>
                      <a:pt x="1007" y="1520"/>
                    </a:lnTo>
                    <a:lnTo>
                      <a:pt x="1005" y="1520"/>
                    </a:lnTo>
                    <a:lnTo>
                      <a:pt x="1001" y="1521"/>
                    </a:lnTo>
                    <a:lnTo>
                      <a:pt x="1000" y="1520"/>
                    </a:lnTo>
                    <a:lnTo>
                      <a:pt x="998" y="1520"/>
                    </a:lnTo>
                    <a:lnTo>
                      <a:pt x="996" y="1519"/>
                    </a:lnTo>
                    <a:lnTo>
                      <a:pt x="992" y="1518"/>
                    </a:lnTo>
                    <a:lnTo>
                      <a:pt x="991" y="1514"/>
                    </a:lnTo>
                    <a:lnTo>
                      <a:pt x="990" y="1514"/>
                    </a:lnTo>
                    <a:lnTo>
                      <a:pt x="984" y="1518"/>
                    </a:lnTo>
                    <a:lnTo>
                      <a:pt x="984" y="1519"/>
                    </a:lnTo>
                    <a:lnTo>
                      <a:pt x="984" y="1520"/>
                    </a:lnTo>
                    <a:lnTo>
                      <a:pt x="986" y="1521"/>
                    </a:lnTo>
                    <a:lnTo>
                      <a:pt x="987" y="1521"/>
                    </a:lnTo>
                    <a:lnTo>
                      <a:pt x="990" y="1524"/>
                    </a:lnTo>
                    <a:lnTo>
                      <a:pt x="990" y="1525"/>
                    </a:lnTo>
                    <a:lnTo>
                      <a:pt x="988" y="1536"/>
                    </a:lnTo>
                    <a:lnTo>
                      <a:pt x="986" y="1542"/>
                    </a:lnTo>
                    <a:lnTo>
                      <a:pt x="977" y="1546"/>
                    </a:lnTo>
                    <a:lnTo>
                      <a:pt x="977" y="1548"/>
                    </a:lnTo>
                    <a:lnTo>
                      <a:pt x="974" y="1546"/>
                    </a:lnTo>
                    <a:lnTo>
                      <a:pt x="973" y="1545"/>
                    </a:lnTo>
                    <a:lnTo>
                      <a:pt x="971" y="1544"/>
                    </a:lnTo>
                    <a:lnTo>
                      <a:pt x="974" y="1540"/>
                    </a:lnTo>
                    <a:lnTo>
                      <a:pt x="966" y="1535"/>
                    </a:lnTo>
                    <a:lnTo>
                      <a:pt x="958" y="1536"/>
                    </a:lnTo>
                    <a:lnTo>
                      <a:pt x="957" y="1537"/>
                    </a:lnTo>
                    <a:lnTo>
                      <a:pt x="957" y="1538"/>
                    </a:lnTo>
                    <a:lnTo>
                      <a:pt x="956" y="1538"/>
                    </a:lnTo>
                    <a:lnTo>
                      <a:pt x="953" y="1537"/>
                    </a:lnTo>
                    <a:lnTo>
                      <a:pt x="952" y="1535"/>
                    </a:lnTo>
                    <a:lnTo>
                      <a:pt x="953" y="1533"/>
                    </a:lnTo>
                    <a:lnTo>
                      <a:pt x="956" y="1528"/>
                    </a:lnTo>
                    <a:lnTo>
                      <a:pt x="961" y="1525"/>
                    </a:lnTo>
                    <a:lnTo>
                      <a:pt x="964" y="1524"/>
                    </a:lnTo>
                    <a:lnTo>
                      <a:pt x="966" y="1525"/>
                    </a:lnTo>
                    <a:lnTo>
                      <a:pt x="967" y="1525"/>
                    </a:lnTo>
                    <a:lnTo>
                      <a:pt x="974" y="1524"/>
                    </a:lnTo>
                    <a:lnTo>
                      <a:pt x="974" y="1521"/>
                    </a:lnTo>
                    <a:lnTo>
                      <a:pt x="974" y="1519"/>
                    </a:lnTo>
                    <a:lnTo>
                      <a:pt x="974" y="1518"/>
                    </a:lnTo>
                    <a:lnTo>
                      <a:pt x="973" y="1518"/>
                    </a:lnTo>
                    <a:lnTo>
                      <a:pt x="967" y="1516"/>
                    </a:lnTo>
                    <a:lnTo>
                      <a:pt x="967" y="1518"/>
                    </a:lnTo>
                    <a:lnTo>
                      <a:pt x="966" y="1519"/>
                    </a:lnTo>
                    <a:lnTo>
                      <a:pt x="964" y="1518"/>
                    </a:lnTo>
                    <a:lnTo>
                      <a:pt x="962" y="1518"/>
                    </a:lnTo>
                    <a:lnTo>
                      <a:pt x="954" y="1516"/>
                    </a:lnTo>
                    <a:lnTo>
                      <a:pt x="954" y="1515"/>
                    </a:lnTo>
                    <a:lnTo>
                      <a:pt x="954" y="1514"/>
                    </a:lnTo>
                    <a:lnTo>
                      <a:pt x="952" y="1510"/>
                    </a:lnTo>
                    <a:lnTo>
                      <a:pt x="956" y="1502"/>
                    </a:lnTo>
                    <a:lnTo>
                      <a:pt x="960" y="1498"/>
                    </a:lnTo>
                    <a:lnTo>
                      <a:pt x="961" y="1497"/>
                    </a:lnTo>
                    <a:lnTo>
                      <a:pt x="969" y="1493"/>
                    </a:lnTo>
                    <a:lnTo>
                      <a:pt x="970" y="1493"/>
                    </a:lnTo>
                    <a:lnTo>
                      <a:pt x="970" y="1497"/>
                    </a:lnTo>
                    <a:lnTo>
                      <a:pt x="967" y="1504"/>
                    </a:lnTo>
                    <a:lnTo>
                      <a:pt x="969" y="1506"/>
                    </a:lnTo>
                    <a:lnTo>
                      <a:pt x="978" y="1506"/>
                    </a:lnTo>
                    <a:lnTo>
                      <a:pt x="983" y="1503"/>
                    </a:lnTo>
                    <a:lnTo>
                      <a:pt x="983" y="1502"/>
                    </a:lnTo>
                    <a:lnTo>
                      <a:pt x="983" y="1501"/>
                    </a:lnTo>
                    <a:lnTo>
                      <a:pt x="983" y="1499"/>
                    </a:lnTo>
                    <a:lnTo>
                      <a:pt x="990" y="1495"/>
                    </a:lnTo>
                    <a:lnTo>
                      <a:pt x="991" y="1494"/>
                    </a:lnTo>
                    <a:lnTo>
                      <a:pt x="992" y="1495"/>
                    </a:lnTo>
                    <a:lnTo>
                      <a:pt x="995" y="1498"/>
                    </a:lnTo>
                    <a:lnTo>
                      <a:pt x="998" y="1501"/>
                    </a:lnTo>
                    <a:lnTo>
                      <a:pt x="998" y="1503"/>
                    </a:lnTo>
                    <a:lnTo>
                      <a:pt x="999" y="1503"/>
                    </a:lnTo>
                    <a:lnTo>
                      <a:pt x="999" y="1502"/>
                    </a:lnTo>
                    <a:lnTo>
                      <a:pt x="999" y="1498"/>
                    </a:lnTo>
                    <a:lnTo>
                      <a:pt x="998" y="1495"/>
                    </a:lnTo>
                    <a:lnTo>
                      <a:pt x="998" y="1482"/>
                    </a:lnTo>
                    <a:lnTo>
                      <a:pt x="999" y="1480"/>
                    </a:lnTo>
                    <a:lnTo>
                      <a:pt x="1007" y="1474"/>
                    </a:lnTo>
                    <a:lnTo>
                      <a:pt x="1011" y="1476"/>
                    </a:lnTo>
                    <a:lnTo>
                      <a:pt x="1017" y="1477"/>
                    </a:lnTo>
                    <a:lnTo>
                      <a:pt x="1018" y="1477"/>
                    </a:lnTo>
                    <a:lnTo>
                      <a:pt x="1020" y="1478"/>
                    </a:lnTo>
                    <a:lnTo>
                      <a:pt x="1022" y="1484"/>
                    </a:lnTo>
                    <a:lnTo>
                      <a:pt x="1021" y="1489"/>
                    </a:lnTo>
                    <a:close/>
                    <a:moveTo>
                      <a:pt x="1077" y="1383"/>
                    </a:moveTo>
                    <a:lnTo>
                      <a:pt x="1081" y="1392"/>
                    </a:lnTo>
                    <a:lnTo>
                      <a:pt x="1083" y="1385"/>
                    </a:lnTo>
                    <a:lnTo>
                      <a:pt x="1084" y="1384"/>
                    </a:lnTo>
                    <a:lnTo>
                      <a:pt x="1085" y="1383"/>
                    </a:lnTo>
                    <a:lnTo>
                      <a:pt x="1087" y="1381"/>
                    </a:lnTo>
                    <a:lnTo>
                      <a:pt x="1085" y="1385"/>
                    </a:lnTo>
                    <a:lnTo>
                      <a:pt x="1081" y="1397"/>
                    </a:lnTo>
                    <a:lnTo>
                      <a:pt x="1080" y="1400"/>
                    </a:lnTo>
                    <a:lnTo>
                      <a:pt x="1079" y="1402"/>
                    </a:lnTo>
                    <a:lnTo>
                      <a:pt x="1077" y="1404"/>
                    </a:lnTo>
                    <a:lnTo>
                      <a:pt x="1076" y="1406"/>
                    </a:lnTo>
                    <a:lnTo>
                      <a:pt x="1059" y="1431"/>
                    </a:lnTo>
                    <a:lnTo>
                      <a:pt x="1058" y="1431"/>
                    </a:lnTo>
                    <a:lnTo>
                      <a:pt x="1056" y="1429"/>
                    </a:lnTo>
                    <a:lnTo>
                      <a:pt x="1056" y="1427"/>
                    </a:lnTo>
                    <a:lnTo>
                      <a:pt x="1056" y="1425"/>
                    </a:lnTo>
                    <a:lnTo>
                      <a:pt x="1056" y="1422"/>
                    </a:lnTo>
                    <a:lnTo>
                      <a:pt x="1056" y="1419"/>
                    </a:lnTo>
                    <a:lnTo>
                      <a:pt x="1059" y="1415"/>
                    </a:lnTo>
                    <a:lnTo>
                      <a:pt x="1060" y="1397"/>
                    </a:lnTo>
                    <a:lnTo>
                      <a:pt x="1059" y="1397"/>
                    </a:lnTo>
                    <a:lnTo>
                      <a:pt x="1059" y="1396"/>
                    </a:lnTo>
                    <a:lnTo>
                      <a:pt x="1062" y="1392"/>
                    </a:lnTo>
                    <a:lnTo>
                      <a:pt x="1064" y="1387"/>
                    </a:lnTo>
                    <a:lnTo>
                      <a:pt x="1068" y="1380"/>
                    </a:lnTo>
                    <a:lnTo>
                      <a:pt x="1071" y="1376"/>
                    </a:lnTo>
                    <a:lnTo>
                      <a:pt x="1072" y="1375"/>
                    </a:lnTo>
                    <a:lnTo>
                      <a:pt x="1076" y="1372"/>
                    </a:lnTo>
                    <a:lnTo>
                      <a:pt x="1081" y="1370"/>
                    </a:lnTo>
                    <a:lnTo>
                      <a:pt x="1081" y="1371"/>
                    </a:lnTo>
                    <a:lnTo>
                      <a:pt x="1080" y="1374"/>
                    </a:lnTo>
                    <a:lnTo>
                      <a:pt x="1079" y="1375"/>
                    </a:lnTo>
                    <a:lnTo>
                      <a:pt x="1076" y="1375"/>
                    </a:lnTo>
                    <a:lnTo>
                      <a:pt x="1076" y="1377"/>
                    </a:lnTo>
                    <a:lnTo>
                      <a:pt x="1077" y="1383"/>
                    </a:lnTo>
                    <a:close/>
                    <a:moveTo>
                      <a:pt x="1121" y="1383"/>
                    </a:moveTo>
                    <a:lnTo>
                      <a:pt x="1119" y="1385"/>
                    </a:lnTo>
                    <a:lnTo>
                      <a:pt x="1117" y="1385"/>
                    </a:lnTo>
                    <a:lnTo>
                      <a:pt x="1117" y="1388"/>
                    </a:lnTo>
                    <a:lnTo>
                      <a:pt x="1123" y="1400"/>
                    </a:lnTo>
                    <a:lnTo>
                      <a:pt x="1127" y="1405"/>
                    </a:lnTo>
                    <a:lnTo>
                      <a:pt x="1127" y="1406"/>
                    </a:lnTo>
                    <a:lnTo>
                      <a:pt x="1138" y="1408"/>
                    </a:lnTo>
                    <a:lnTo>
                      <a:pt x="1152" y="1409"/>
                    </a:lnTo>
                    <a:lnTo>
                      <a:pt x="1155" y="1413"/>
                    </a:lnTo>
                    <a:lnTo>
                      <a:pt x="1170" y="1419"/>
                    </a:lnTo>
                    <a:lnTo>
                      <a:pt x="1177" y="1421"/>
                    </a:lnTo>
                    <a:lnTo>
                      <a:pt x="1177" y="1419"/>
                    </a:lnTo>
                    <a:lnTo>
                      <a:pt x="1176" y="1418"/>
                    </a:lnTo>
                    <a:lnTo>
                      <a:pt x="1173" y="1417"/>
                    </a:lnTo>
                    <a:lnTo>
                      <a:pt x="1173" y="1415"/>
                    </a:lnTo>
                    <a:lnTo>
                      <a:pt x="1170" y="1414"/>
                    </a:lnTo>
                    <a:lnTo>
                      <a:pt x="1169" y="1414"/>
                    </a:lnTo>
                    <a:lnTo>
                      <a:pt x="1155" y="1410"/>
                    </a:lnTo>
                    <a:lnTo>
                      <a:pt x="1131" y="1401"/>
                    </a:lnTo>
                    <a:lnTo>
                      <a:pt x="1130" y="1400"/>
                    </a:lnTo>
                    <a:lnTo>
                      <a:pt x="1128" y="1397"/>
                    </a:lnTo>
                    <a:lnTo>
                      <a:pt x="1127" y="1394"/>
                    </a:lnTo>
                    <a:lnTo>
                      <a:pt x="1126" y="1391"/>
                    </a:lnTo>
                    <a:lnTo>
                      <a:pt x="1126" y="1388"/>
                    </a:lnTo>
                    <a:lnTo>
                      <a:pt x="1127" y="1387"/>
                    </a:lnTo>
                    <a:lnTo>
                      <a:pt x="1128" y="1385"/>
                    </a:lnTo>
                    <a:lnTo>
                      <a:pt x="1130" y="1385"/>
                    </a:lnTo>
                    <a:lnTo>
                      <a:pt x="1135" y="1384"/>
                    </a:lnTo>
                    <a:lnTo>
                      <a:pt x="1140" y="1387"/>
                    </a:lnTo>
                    <a:lnTo>
                      <a:pt x="1143" y="1389"/>
                    </a:lnTo>
                    <a:lnTo>
                      <a:pt x="1147" y="1392"/>
                    </a:lnTo>
                    <a:lnTo>
                      <a:pt x="1148" y="1393"/>
                    </a:lnTo>
                    <a:lnTo>
                      <a:pt x="1149" y="1392"/>
                    </a:lnTo>
                    <a:lnTo>
                      <a:pt x="1148" y="1391"/>
                    </a:lnTo>
                    <a:lnTo>
                      <a:pt x="1143" y="1384"/>
                    </a:lnTo>
                    <a:lnTo>
                      <a:pt x="1142" y="1383"/>
                    </a:lnTo>
                    <a:lnTo>
                      <a:pt x="1136" y="1380"/>
                    </a:lnTo>
                    <a:lnTo>
                      <a:pt x="1135" y="1380"/>
                    </a:lnTo>
                    <a:lnTo>
                      <a:pt x="1134" y="1380"/>
                    </a:lnTo>
                    <a:lnTo>
                      <a:pt x="1130" y="1379"/>
                    </a:lnTo>
                    <a:lnTo>
                      <a:pt x="1130" y="1377"/>
                    </a:lnTo>
                    <a:lnTo>
                      <a:pt x="1130" y="1374"/>
                    </a:lnTo>
                    <a:lnTo>
                      <a:pt x="1131" y="1371"/>
                    </a:lnTo>
                    <a:lnTo>
                      <a:pt x="1134" y="1367"/>
                    </a:lnTo>
                    <a:lnTo>
                      <a:pt x="1136" y="1367"/>
                    </a:lnTo>
                    <a:lnTo>
                      <a:pt x="1151" y="1372"/>
                    </a:lnTo>
                    <a:lnTo>
                      <a:pt x="1156" y="1376"/>
                    </a:lnTo>
                    <a:lnTo>
                      <a:pt x="1157" y="1376"/>
                    </a:lnTo>
                    <a:lnTo>
                      <a:pt x="1159" y="1379"/>
                    </a:lnTo>
                    <a:lnTo>
                      <a:pt x="1160" y="1380"/>
                    </a:lnTo>
                    <a:lnTo>
                      <a:pt x="1161" y="1380"/>
                    </a:lnTo>
                    <a:lnTo>
                      <a:pt x="1173" y="1384"/>
                    </a:lnTo>
                    <a:lnTo>
                      <a:pt x="1180" y="1385"/>
                    </a:lnTo>
                    <a:lnTo>
                      <a:pt x="1180" y="1387"/>
                    </a:lnTo>
                    <a:lnTo>
                      <a:pt x="1180" y="1391"/>
                    </a:lnTo>
                    <a:lnTo>
                      <a:pt x="1180" y="1402"/>
                    </a:lnTo>
                    <a:lnTo>
                      <a:pt x="1181" y="1409"/>
                    </a:lnTo>
                    <a:lnTo>
                      <a:pt x="1181" y="1419"/>
                    </a:lnTo>
                    <a:lnTo>
                      <a:pt x="1177" y="1423"/>
                    </a:lnTo>
                    <a:lnTo>
                      <a:pt x="1174" y="1426"/>
                    </a:lnTo>
                    <a:lnTo>
                      <a:pt x="1173" y="1429"/>
                    </a:lnTo>
                    <a:lnTo>
                      <a:pt x="1170" y="1431"/>
                    </a:lnTo>
                    <a:lnTo>
                      <a:pt x="1168" y="1434"/>
                    </a:lnTo>
                    <a:lnTo>
                      <a:pt x="1166" y="1435"/>
                    </a:lnTo>
                    <a:lnTo>
                      <a:pt x="1165" y="1444"/>
                    </a:lnTo>
                    <a:lnTo>
                      <a:pt x="1164" y="1446"/>
                    </a:lnTo>
                    <a:lnTo>
                      <a:pt x="1164" y="1447"/>
                    </a:lnTo>
                    <a:lnTo>
                      <a:pt x="1164" y="1449"/>
                    </a:lnTo>
                    <a:lnTo>
                      <a:pt x="1162" y="1459"/>
                    </a:lnTo>
                    <a:lnTo>
                      <a:pt x="1161" y="1464"/>
                    </a:lnTo>
                    <a:lnTo>
                      <a:pt x="1159" y="1469"/>
                    </a:lnTo>
                    <a:lnTo>
                      <a:pt x="1156" y="1476"/>
                    </a:lnTo>
                    <a:lnTo>
                      <a:pt x="1151" y="1485"/>
                    </a:lnTo>
                    <a:lnTo>
                      <a:pt x="1148" y="1489"/>
                    </a:lnTo>
                    <a:lnTo>
                      <a:pt x="1147" y="1491"/>
                    </a:lnTo>
                    <a:lnTo>
                      <a:pt x="1138" y="1507"/>
                    </a:lnTo>
                    <a:lnTo>
                      <a:pt x="1136" y="1508"/>
                    </a:lnTo>
                    <a:lnTo>
                      <a:pt x="1135" y="1506"/>
                    </a:lnTo>
                    <a:lnTo>
                      <a:pt x="1127" y="1498"/>
                    </a:lnTo>
                    <a:lnTo>
                      <a:pt x="1105" y="1485"/>
                    </a:lnTo>
                    <a:lnTo>
                      <a:pt x="1096" y="1490"/>
                    </a:lnTo>
                    <a:lnTo>
                      <a:pt x="1092" y="1491"/>
                    </a:lnTo>
                    <a:lnTo>
                      <a:pt x="1071" y="1486"/>
                    </a:lnTo>
                    <a:lnTo>
                      <a:pt x="1070" y="1486"/>
                    </a:lnTo>
                    <a:lnTo>
                      <a:pt x="1068" y="1484"/>
                    </a:lnTo>
                    <a:lnTo>
                      <a:pt x="1067" y="1482"/>
                    </a:lnTo>
                    <a:lnTo>
                      <a:pt x="1066" y="1480"/>
                    </a:lnTo>
                    <a:lnTo>
                      <a:pt x="1066" y="1470"/>
                    </a:lnTo>
                    <a:lnTo>
                      <a:pt x="1063" y="1452"/>
                    </a:lnTo>
                    <a:lnTo>
                      <a:pt x="1062" y="1451"/>
                    </a:lnTo>
                    <a:lnTo>
                      <a:pt x="1068" y="1436"/>
                    </a:lnTo>
                    <a:lnTo>
                      <a:pt x="1068" y="1434"/>
                    </a:lnTo>
                    <a:lnTo>
                      <a:pt x="1070" y="1431"/>
                    </a:lnTo>
                    <a:lnTo>
                      <a:pt x="1071" y="1430"/>
                    </a:lnTo>
                    <a:lnTo>
                      <a:pt x="1075" y="1426"/>
                    </a:lnTo>
                    <a:lnTo>
                      <a:pt x="1076" y="1425"/>
                    </a:lnTo>
                    <a:lnTo>
                      <a:pt x="1085" y="1405"/>
                    </a:lnTo>
                    <a:lnTo>
                      <a:pt x="1089" y="1397"/>
                    </a:lnTo>
                    <a:lnTo>
                      <a:pt x="1090" y="1392"/>
                    </a:lnTo>
                    <a:lnTo>
                      <a:pt x="1094" y="1381"/>
                    </a:lnTo>
                    <a:lnTo>
                      <a:pt x="1097" y="1377"/>
                    </a:lnTo>
                    <a:lnTo>
                      <a:pt x="1102" y="1368"/>
                    </a:lnTo>
                    <a:lnTo>
                      <a:pt x="1104" y="1366"/>
                    </a:lnTo>
                    <a:lnTo>
                      <a:pt x="1114" y="1354"/>
                    </a:lnTo>
                    <a:lnTo>
                      <a:pt x="1115" y="1353"/>
                    </a:lnTo>
                    <a:lnTo>
                      <a:pt x="1118" y="1350"/>
                    </a:lnTo>
                    <a:lnTo>
                      <a:pt x="1119" y="1350"/>
                    </a:lnTo>
                    <a:lnTo>
                      <a:pt x="1121" y="1350"/>
                    </a:lnTo>
                    <a:lnTo>
                      <a:pt x="1122" y="1353"/>
                    </a:lnTo>
                    <a:lnTo>
                      <a:pt x="1122" y="1354"/>
                    </a:lnTo>
                    <a:lnTo>
                      <a:pt x="1122" y="1355"/>
                    </a:lnTo>
                    <a:lnTo>
                      <a:pt x="1121" y="1366"/>
                    </a:lnTo>
                    <a:lnTo>
                      <a:pt x="1122" y="1370"/>
                    </a:lnTo>
                    <a:lnTo>
                      <a:pt x="1123" y="1375"/>
                    </a:lnTo>
                    <a:lnTo>
                      <a:pt x="1122" y="1377"/>
                    </a:lnTo>
                    <a:lnTo>
                      <a:pt x="1121" y="1383"/>
                    </a:lnTo>
                    <a:close/>
                    <a:moveTo>
                      <a:pt x="983" y="1374"/>
                    </a:moveTo>
                    <a:lnTo>
                      <a:pt x="981" y="1374"/>
                    </a:lnTo>
                    <a:lnTo>
                      <a:pt x="979" y="1374"/>
                    </a:lnTo>
                    <a:lnTo>
                      <a:pt x="978" y="1359"/>
                    </a:lnTo>
                    <a:lnTo>
                      <a:pt x="973" y="1340"/>
                    </a:lnTo>
                    <a:lnTo>
                      <a:pt x="974" y="1338"/>
                    </a:lnTo>
                    <a:lnTo>
                      <a:pt x="974" y="1337"/>
                    </a:lnTo>
                    <a:lnTo>
                      <a:pt x="977" y="1334"/>
                    </a:lnTo>
                    <a:lnTo>
                      <a:pt x="981" y="1333"/>
                    </a:lnTo>
                    <a:lnTo>
                      <a:pt x="983" y="1334"/>
                    </a:lnTo>
                    <a:lnTo>
                      <a:pt x="986" y="1337"/>
                    </a:lnTo>
                    <a:lnTo>
                      <a:pt x="987" y="1342"/>
                    </a:lnTo>
                    <a:lnTo>
                      <a:pt x="986" y="1359"/>
                    </a:lnTo>
                    <a:lnTo>
                      <a:pt x="984" y="1370"/>
                    </a:lnTo>
                    <a:lnTo>
                      <a:pt x="983" y="1374"/>
                    </a:lnTo>
                    <a:close/>
                    <a:moveTo>
                      <a:pt x="1049" y="1367"/>
                    </a:moveTo>
                    <a:lnTo>
                      <a:pt x="1047" y="1368"/>
                    </a:lnTo>
                    <a:lnTo>
                      <a:pt x="1046" y="1367"/>
                    </a:lnTo>
                    <a:lnTo>
                      <a:pt x="1043" y="1363"/>
                    </a:lnTo>
                    <a:lnTo>
                      <a:pt x="1041" y="1358"/>
                    </a:lnTo>
                    <a:lnTo>
                      <a:pt x="1037" y="1350"/>
                    </a:lnTo>
                    <a:lnTo>
                      <a:pt x="1037" y="1345"/>
                    </a:lnTo>
                    <a:lnTo>
                      <a:pt x="1037" y="1330"/>
                    </a:lnTo>
                    <a:lnTo>
                      <a:pt x="1037" y="1322"/>
                    </a:lnTo>
                    <a:lnTo>
                      <a:pt x="1038" y="1321"/>
                    </a:lnTo>
                    <a:lnTo>
                      <a:pt x="1038" y="1320"/>
                    </a:lnTo>
                    <a:lnTo>
                      <a:pt x="1039" y="1320"/>
                    </a:lnTo>
                    <a:lnTo>
                      <a:pt x="1039" y="1321"/>
                    </a:lnTo>
                    <a:lnTo>
                      <a:pt x="1041" y="1324"/>
                    </a:lnTo>
                    <a:lnTo>
                      <a:pt x="1042" y="1334"/>
                    </a:lnTo>
                    <a:lnTo>
                      <a:pt x="1045" y="1343"/>
                    </a:lnTo>
                    <a:lnTo>
                      <a:pt x="1049" y="1350"/>
                    </a:lnTo>
                    <a:lnTo>
                      <a:pt x="1050" y="1353"/>
                    </a:lnTo>
                    <a:lnTo>
                      <a:pt x="1050" y="1354"/>
                    </a:lnTo>
                    <a:lnTo>
                      <a:pt x="1051" y="1357"/>
                    </a:lnTo>
                    <a:lnTo>
                      <a:pt x="1051" y="1359"/>
                    </a:lnTo>
                    <a:lnTo>
                      <a:pt x="1050" y="1364"/>
                    </a:lnTo>
                    <a:lnTo>
                      <a:pt x="1049" y="1366"/>
                    </a:lnTo>
                    <a:lnTo>
                      <a:pt x="1049" y="1367"/>
                    </a:lnTo>
                    <a:close/>
                    <a:moveTo>
                      <a:pt x="1182" y="1340"/>
                    </a:moveTo>
                    <a:lnTo>
                      <a:pt x="1182" y="1346"/>
                    </a:lnTo>
                    <a:lnTo>
                      <a:pt x="1180" y="1363"/>
                    </a:lnTo>
                    <a:lnTo>
                      <a:pt x="1180" y="1367"/>
                    </a:lnTo>
                    <a:lnTo>
                      <a:pt x="1180" y="1371"/>
                    </a:lnTo>
                    <a:lnTo>
                      <a:pt x="1180" y="1379"/>
                    </a:lnTo>
                    <a:lnTo>
                      <a:pt x="1180" y="1380"/>
                    </a:lnTo>
                    <a:lnTo>
                      <a:pt x="1180" y="1381"/>
                    </a:lnTo>
                    <a:lnTo>
                      <a:pt x="1174" y="1381"/>
                    </a:lnTo>
                    <a:lnTo>
                      <a:pt x="1162" y="1376"/>
                    </a:lnTo>
                    <a:lnTo>
                      <a:pt x="1153" y="1364"/>
                    </a:lnTo>
                    <a:lnTo>
                      <a:pt x="1153" y="1363"/>
                    </a:lnTo>
                    <a:lnTo>
                      <a:pt x="1153" y="1358"/>
                    </a:lnTo>
                    <a:lnTo>
                      <a:pt x="1159" y="1357"/>
                    </a:lnTo>
                    <a:lnTo>
                      <a:pt x="1161" y="1355"/>
                    </a:lnTo>
                    <a:lnTo>
                      <a:pt x="1165" y="1350"/>
                    </a:lnTo>
                    <a:lnTo>
                      <a:pt x="1166" y="1350"/>
                    </a:lnTo>
                    <a:lnTo>
                      <a:pt x="1166" y="1349"/>
                    </a:lnTo>
                    <a:lnTo>
                      <a:pt x="1160" y="1347"/>
                    </a:lnTo>
                    <a:lnTo>
                      <a:pt x="1152" y="1346"/>
                    </a:lnTo>
                    <a:lnTo>
                      <a:pt x="1151" y="1346"/>
                    </a:lnTo>
                    <a:lnTo>
                      <a:pt x="1149" y="1347"/>
                    </a:lnTo>
                    <a:lnTo>
                      <a:pt x="1147" y="1347"/>
                    </a:lnTo>
                    <a:lnTo>
                      <a:pt x="1145" y="1346"/>
                    </a:lnTo>
                    <a:lnTo>
                      <a:pt x="1144" y="1346"/>
                    </a:lnTo>
                    <a:lnTo>
                      <a:pt x="1143" y="1346"/>
                    </a:lnTo>
                    <a:lnTo>
                      <a:pt x="1142" y="1345"/>
                    </a:lnTo>
                    <a:lnTo>
                      <a:pt x="1142" y="1330"/>
                    </a:lnTo>
                    <a:lnTo>
                      <a:pt x="1142" y="1329"/>
                    </a:lnTo>
                    <a:lnTo>
                      <a:pt x="1143" y="1329"/>
                    </a:lnTo>
                    <a:lnTo>
                      <a:pt x="1157" y="1320"/>
                    </a:lnTo>
                    <a:lnTo>
                      <a:pt x="1161" y="1320"/>
                    </a:lnTo>
                    <a:lnTo>
                      <a:pt x="1162" y="1319"/>
                    </a:lnTo>
                    <a:lnTo>
                      <a:pt x="1169" y="1320"/>
                    </a:lnTo>
                    <a:lnTo>
                      <a:pt x="1172" y="1320"/>
                    </a:lnTo>
                    <a:lnTo>
                      <a:pt x="1177" y="1321"/>
                    </a:lnTo>
                    <a:lnTo>
                      <a:pt x="1185" y="1322"/>
                    </a:lnTo>
                    <a:lnTo>
                      <a:pt x="1183" y="1329"/>
                    </a:lnTo>
                    <a:lnTo>
                      <a:pt x="1182" y="1340"/>
                    </a:lnTo>
                    <a:close/>
                    <a:moveTo>
                      <a:pt x="1024" y="1347"/>
                    </a:moveTo>
                    <a:lnTo>
                      <a:pt x="1021" y="1357"/>
                    </a:lnTo>
                    <a:lnTo>
                      <a:pt x="1021" y="1360"/>
                    </a:lnTo>
                    <a:lnTo>
                      <a:pt x="1021" y="1368"/>
                    </a:lnTo>
                    <a:lnTo>
                      <a:pt x="1021" y="1370"/>
                    </a:lnTo>
                    <a:lnTo>
                      <a:pt x="1024" y="1372"/>
                    </a:lnTo>
                    <a:lnTo>
                      <a:pt x="1026" y="1375"/>
                    </a:lnTo>
                    <a:lnTo>
                      <a:pt x="1028" y="1374"/>
                    </a:lnTo>
                    <a:lnTo>
                      <a:pt x="1028" y="1372"/>
                    </a:lnTo>
                    <a:lnTo>
                      <a:pt x="1026" y="1371"/>
                    </a:lnTo>
                    <a:lnTo>
                      <a:pt x="1026" y="1366"/>
                    </a:lnTo>
                    <a:lnTo>
                      <a:pt x="1028" y="1364"/>
                    </a:lnTo>
                    <a:lnTo>
                      <a:pt x="1032" y="1360"/>
                    </a:lnTo>
                    <a:lnTo>
                      <a:pt x="1033" y="1360"/>
                    </a:lnTo>
                    <a:lnTo>
                      <a:pt x="1039" y="1366"/>
                    </a:lnTo>
                    <a:lnTo>
                      <a:pt x="1049" y="1372"/>
                    </a:lnTo>
                    <a:lnTo>
                      <a:pt x="1049" y="1374"/>
                    </a:lnTo>
                    <a:lnTo>
                      <a:pt x="1054" y="1383"/>
                    </a:lnTo>
                    <a:lnTo>
                      <a:pt x="1054" y="1384"/>
                    </a:lnTo>
                    <a:lnTo>
                      <a:pt x="1047" y="1400"/>
                    </a:lnTo>
                    <a:lnTo>
                      <a:pt x="1046" y="1402"/>
                    </a:lnTo>
                    <a:lnTo>
                      <a:pt x="1045" y="1404"/>
                    </a:lnTo>
                    <a:lnTo>
                      <a:pt x="1043" y="1404"/>
                    </a:lnTo>
                    <a:lnTo>
                      <a:pt x="1043" y="1402"/>
                    </a:lnTo>
                    <a:lnTo>
                      <a:pt x="1042" y="1400"/>
                    </a:lnTo>
                    <a:lnTo>
                      <a:pt x="1041" y="1398"/>
                    </a:lnTo>
                    <a:lnTo>
                      <a:pt x="1039" y="1397"/>
                    </a:lnTo>
                    <a:lnTo>
                      <a:pt x="1037" y="1394"/>
                    </a:lnTo>
                    <a:lnTo>
                      <a:pt x="1034" y="1393"/>
                    </a:lnTo>
                    <a:lnTo>
                      <a:pt x="1032" y="1397"/>
                    </a:lnTo>
                    <a:lnTo>
                      <a:pt x="1030" y="1398"/>
                    </a:lnTo>
                    <a:lnTo>
                      <a:pt x="1025" y="1414"/>
                    </a:lnTo>
                    <a:lnTo>
                      <a:pt x="1025" y="1415"/>
                    </a:lnTo>
                    <a:lnTo>
                      <a:pt x="1033" y="1423"/>
                    </a:lnTo>
                    <a:lnTo>
                      <a:pt x="1034" y="1423"/>
                    </a:lnTo>
                    <a:lnTo>
                      <a:pt x="1038" y="1422"/>
                    </a:lnTo>
                    <a:lnTo>
                      <a:pt x="1039" y="1421"/>
                    </a:lnTo>
                    <a:lnTo>
                      <a:pt x="1041" y="1419"/>
                    </a:lnTo>
                    <a:lnTo>
                      <a:pt x="1042" y="1419"/>
                    </a:lnTo>
                    <a:lnTo>
                      <a:pt x="1043" y="1419"/>
                    </a:lnTo>
                    <a:lnTo>
                      <a:pt x="1043" y="1421"/>
                    </a:lnTo>
                    <a:lnTo>
                      <a:pt x="1042" y="1423"/>
                    </a:lnTo>
                    <a:lnTo>
                      <a:pt x="1039" y="1429"/>
                    </a:lnTo>
                    <a:lnTo>
                      <a:pt x="1037" y="1434"/>
                    </a:lnTo>
                    <a:lnTo>
                      <a:pt x="1034" y="1438"/>
                    </a:lnTo>
                    <a:lnTo>
                      <a:pt x="1032" y="1438"/>
                    </a:lnTo>
                    <a:lnTo>
                      <a:pt x="1030" y="1438"/>
                    </a:lnTo>
                    <a:lnTo>
                      <a:pt x="1028" y="1436"/>
                    </a:lnTo>
                    <a:lnTo>
                      <a:pt x="1028" y="1435"/>
                    </a:lnTo>
                    <a:lnTo>
                      <a:pt x="1029" y="1435"/>
                    </a:lnTo>
                    <a:lnTo>
                      <a:pt x="1030" y="1435"/>
                    </a:lnTo>
                    <a:lnTo>
                      <a:pt x="1032" y="1435"/>
                    </a:lnTo>
                    <a:lnTo>
                      <a:pt x="1033" y="1435"/>
                    </a:lnTo>
                    <a:lnTo>
                      <a:pt x="1032" y="1434"/>
                    </a:lnTo>
                    <a:lnTo>
                      <a:pt x="1028" y="1431"/>
                    </a:lnTo>
                    <a:lnTo>
                      <a:pt x="1026" y="1431"/>
                    </a:lnTo>
                    <a:lnTo>
                      <a:pt x="1026" y="1432"/>
                    </a:lnTo>
                    <a:lnTo>
                      <a:pt x="1024" y="1442"/>
                    </a:lnTo>
                    <a:lnTo>
                      <a:pt x="1025" y="1443"/>
                    </a:lnTo>
                    <a:lnTo>
                      <a:pt x="1033" y="1443"/>
                    </a:lnTo>
                    <a:lnTo>
                      <a:pt x="1036" y="1443"/>
                    </a:lnTo>
                    <a:lnTo>
                      <a:pt x="1039" y="1442"/>
                    </a:lnTo>
                    <a:lnTo>
                      <a:pt x="1038" y="1448"/>
                    </a:lnTo>
                    <a:lnTo>
                      <a:pt x="1032" y="1457"/>
                    </a:lnTo>
                    <a:lnTo>
                      <a:pt x="1033" y="1470"/>
                    </a:lnTo>
                    <a:lnTo>
                      <a:pt x="1020" y="1477"/>
                    </a:lnTo>
                    <a:lnTo>
                      <a:pt x="1018" y="1476"/>
                    </a:lnTo>
                    <a:lnTo>
                      <a:pt x="1015" y="1470"/>
                    </a:lnTo>
                    <a:lnTo>
                      <a:pt x="1012" y="1466"/>
                    </a:lnTo>
                    <a:lnTo>
                      <a:pt x="1012" y="1465"/>
                    </a:lnTo>
                    <a:lnTo>
                      <a:pt x="1015" y="1455"/>
                    </a:lnTo>
                    <a:lnTo>
                      <a:pt x="1017" y="1447"/>
                    </a:lnTo>
                    <a:lnTo>
                      <a:pt x="1018" y="1446"/>
                    </a:lnTo>
                    <a:lnTo>
                      <a:pt x="1018" y="1439"/>
                    </a:lnTo>
                    <a:lnTo>
                      <a:pt x="1017" y="1436"/>
                    </a:lnTo>
                    <a:lnTo>
                      <a:pt x="1015" y="1436"/>
                    </a:lnTo>
                    <a:lnTo>
                      <a:pt x="1013" y="1436"/>
                    </a:lnTo>
                    <a:lnTo>
                      <a:pt x="1009" y="1442"/>
                    </a:lnTo>
                    <a:lnTo>
                      <a:pt x="1011" y="1448"/>
                    </a:lnTo>
                    <a:lnTo>
                      <a:pt x="1009" y="1461"/>
                    </a:lnTo>
                    <a:lnTo>
                      <a:pt x="1007" y="1464"/>
                    </a:lnTo>
                    <a:lnTo>
                      <a:pt x="1000" y="1470"/>
                    </a:lnTo>
                    <a:lnTo>
                      <a:pt x="998" y="1472"/>
                    </a:lnTo>
                    <a:lnTo>
                      <a:pt x="992" y="1470"/>
                    </a:lnTo>
                    <a:lnTo>
                      <a:pt x="991" y="1478"/>
                    </a:lnTo>
                    <a:lnTo>
                      <a:pt x="990" y="1485"/>
                    </a:lnTo>
                    <a:lnTo>
                      <a:pt x="983" y="1486"/>
                    </a:lnTo>
                    <a:lnTo>
                      <a:pt x="978" y="1484"/>
                    </a:lnTo>
                    <a:lnTo>
                      <a:pt x="978" y="1482"/>
                    </a:lnTo>
                    <a:lnTo>
                      <a:pt x="973" y="1477"/>
                    </a:lnTo>
                    <a:lnTo>
                      <a:pt x="973" y="1472"/>
                    </a:lnTo>
                    <a:lnTo>
                      <a:pt x="975" y="1470"/>
                    </a:lnTo>
                    <a:lnTo>
                      <a:pt x="981" y="1466"/>
                    </a:lnTo>
                    <a:lnTo>
                      <a:pt x="983" y="1465"/>
                    </a:lnTo>
                    <a:lnTo>
                      <a:pt x="984" y="1464"/>
                    </a:lnTo>
                    <a:lnTo>
                      <a:pt x="990" y="1459"/>
                    </a:lnTo>
                    <a:lnTo>
                      <a:pt x="992" y="1452"/>
                    </a:lnTo>
                    <a:lnTo>
                      <a:pt x="998" y="1455"/>
                    </a:lnTo>
                    <a:lnTo>
                      <a:pt x="1005" y="1456"/>
                    </a:lnTo>
                    <a:lnTo>
                      <a:pt x="1005" y="1455"/>
                    </a:lnTo>
                    <a:lnTo>
                      <a:pt x="1005" y="1452"/>
                    </a:lnTo>
                    <a:lnTo>
                      <a:pt x="1004" y="1452"/>
                    </a:lnTo>
                    <a:lnTo>
                      <a:pt x="998" y="1448"/>
                    </a:lnTo>
                    <a:lnTo>
                      <a:pt x="998" y="1444"/>
                    </a:lnTo>
                    <a:lnTo>
                      <a:pt x="999" y="1444"/>
                    </a:lnTo>
                    <a:lnTo>
                      <a:pt x="1000" y="1444"/>
                    </a:lnTo>
                    <a:lnTo>
                      <a:pt x="1003" y="1444"/>
                    </a:lnTo>
                    <a:lnTo>
                      <a:pt x="1003" y="1438"/>
                    </a:lnTo>
                    <a:lnTo>
                      <a:pt x="1001" y="1436"/>
                    </a:lnTo>
                    <a:lnTo>
                      <a:pt x="998" y="1436"/>
                    </a:lnTo>
                    <a:lnTo>
                      <a:pt x="998" y="1431"/>
                    </a:lnTo>
                    <a:lnTo>
                      <a:pt x="998" y="1430"/>
                    </a:lnTo>
                    <a:lnTo>
                      <a:pt x="998" y="1429"/>
                    </a:lnTo>
                    <a:lnTo>
                      <a:pt x="1003" y="1422"/>
                    </a:lnTo>
                    <a:lnTo>
                      <a:pt x="1005" y="1421"/>
                    </a:lnTo>
                    <a:lnTo>
                      <a:pt x="1008" y="1418"/>
                    </a:lnTo>
                    <a:lnTo>
                      <a:pt x="1011" y="1417"/>
                    </a:lnTo>
                    <a:lnTo>
                      <a:pt x="1012" y="1417"/>
                    </a:lnTo>
                    <a:lnTo>
                      <a:pt x="1015" y="1418"/>
                    </a:lnTo>
                    <a:lnTo>
                      <a:pt x="1015" y="1419"/>
                    </a:lnTo>
                    <a:lnTo>
                      <a:pt x="1018" y="1423"/>
                    </a:lnTo>
                    <a:lnTo>
                      <a:pt x="1018" y="1425"/>
                    </a:lnTo>
                    <a:lnTo>
                      <a:pt x="1018" y="1426"/>
                    </a:lnTo>
                    <a:lnTo>
                      <a:pt x="1018" y="1427"/>
                    </a:lnTo>
                    <a:lnTo>
                      <a:pt x="1022" y="1427"/>
                    </a:lnTo>
                    <a:lnTo>
                      <a:pt x="1024" y="1427"/>
                    </a:lnTo>
                    <a:lnTo>
                      <a:pt x="1025" y="1426"/>
                    </a:lnTo>
                    <a:lnTo>
                      <a:pt x="1024" y="1426"/>
                    </a:lnTo>
                    <a:lnTo>
                      <a:pt x="1016" y="1402"/>
                    </a:lnTo>
                    <a:lnTo>
                      <a:pt x="1012" y="1398"/>
                    </a:lnTo>
                    <a:lnTo>
                      <a:pt x="1005" y="1400"/>
                    </a:lnTo>
                    <a:lnTo>
                      <a:pt x="1004" y="1400"/>
                    </a:lnTo>
                    <a:lnTo>
                      <a:pt x="1001" y="1397"/>
                    </a:lnTo>
                    <a:lnTo>
                      <a:pt x="1001" y="1392"/>
                    </a:lnTo>
                    <a:lnTo>
                      <a:pt x="1007" y="1379"/>
                    </a:lnTo>
                    <a:lnTo>
                      <a:pt x="1008" y="1366"/>
                    </a:lnTo>
                    <a:lnTo>
                      <a:pt x="1013" y="1364"/>
                    </a:lnTo>
                    <a:lnTo>
                      <a:pt x="1015" y="1362"/>
                    </a:lnTo>
                    <a:lnTo>
                      <a:pt x="1015" y="1360"/>
                    </a:lnTo>
                    <a:lnTo>
                      <a:pt x="1013" y="1360"/>
                    </a:lnTo>
                    <a:lnTo>
                      <a:pt x="1004" y="1359"/>
                    </a:lnTo>
                    <a:lnTo>
                      <a:pt x="1001" y="1362"/>
                    </a:lnTo>
                    <a:lnTo>
                      <a:pt x="1001" y="1364"/>
                    </a:lnTo>
                    <a:lnTo>
                      <a:pt x="1000" y="1364"/>
                    </a:lnTo>
                    <a:lnTo>
                      <a:pt x="998" y="1363"/>
                    </a:lnTo>
                    <a:lnTo>
                      <a:pt x="998" y="1359"/>
                    </a:lnTo>
                    <a:lnTo>
                      <a:pt x="998" y="1358"/>
                    </a:lnTo>
                    <a:lnTo>
                      <a:pt x="998" y="1353"/>
                    </a:lnTo>
                    <a:lnTo>
                      <a:pt x="998" y="1343"/>
                    </a:lnTo>
                    <a:lnTo>
                      <a:pt x="999" y="1342"/>
                    </a:lnTo>
                    <a:lnTo>
                      <a:pt x="1000" y="1341"/>
                    </a:lnTo>
                    <a:lnTo>
                      <a:pt x="1001" y="1341"/>
                    </a:lnTo>
                    <a:lnTo>
                      <a:pt x="1008" y="1342"/>
                    </a:lnTo>
                    <a:lnTo>
                      <a:pt x="1009" y="1347"/>
                    </a:lnTo>
                    <a:lnTo>
                      <a:pt x="1011" y="1349"/>
                    </a:lnTo>
                    <a:lnTo>
                      <a:pt x="1012" y="1351"/>
                    </a:lnTo>
                    <a:lnTo>
                      <a:pt x="1012" y="1353"/>
                    </a:lnTo>
                    <a:lnTo>
                      <a:pt x="1015" y="1354"/>
                    </a:lnTo>
                    <a:lnTo>
                      <a:pt x="1016" y="1353"/>
                    </a:lnTo>
                    <a:lnTo>
                      <a:pt x="1017" y="1353"/>
                    </a:lnTo>
                    <a:lnTo>
                      <a:pt x="1017" y="1351"/>
                    </a:lnTo>
                    <a:lnTo>
                      <a:pt x="1018" y="1351"/>
                    </a:lnTo>
                    <a:lnTo>
                      <a:pt x="1017" y="1346"/>
                    </a:lnTo>
                    <a:lnTo>
                      <a:pt x="1017" y="1345"/>
                    </a:lnTo>
                    <a:lnTo>
                      <a:pt x="1013" y="1334"/>
                    </a:lnTo>
                    <a:lnTo>
                      <a:pt x="1012" y="1330"/>
                    </a:lnTo>
                    <a:lnTo>
                      <a:pt x="1008" y="1325"/>
                    </a:lnTo>
                    <a:lnTo>
                      <a:pt x="1013" y="1319"/>
                    </a:lnTo>
                    <a:lnTo>
                      <a:pt x="1016" y="1316"/>
                    </a:lnTo>
                    <a:lnTo>
                      <a:pt x="1020" y="1309"/>
                    </a:lnTo>
                    <a:lnTo>
                      <a:pt x="1024" y="1302"/>
                    </a:lnTo>
                    <a:lnTo>
                      <a:pt x="1022" y="1298"/>
                    </a:lnTo>
                    <a:lnTo>
                      <a:pt x="1022" y="1296"/>
                    </a:lnTo>
                    <a:lnTo>
                      <a:pt x="1021" y="1296"/>
                    </a:lnTo>
                    <a:lnTo>
                      <a:pt x="1021" y="1295"/>
                    </a:lnTo>
                    <a:lnTo>
                      <a:pt x="1021" y="1294"/>
                    </a:lnTo>
                    <a:lnTo>
                      <a:pt x="1022" y="1294"/>
                    </a:lnTo>
                    <a:lnTo>
                      <a:pt x="1029" y="1292"/>
                    </a:lnTo>
                    <a:lnTo>
                      <a:pt x="1030" y="1294"/>
                    </a:lnTo>
                    <a:lnTo>
                      <a:pt x="1032" y="1295"/>
                    </a:lnTo>
                    <a:lnTo>
                      <a:pt x="1033" y="1298"/>
                    </a:lnTo>
                    <a:lnTo>
                      <a:pt x="1033" y="1305"/>
                    </a:lnTo>
                    <a:lnTo>
                      <a:pt x="1033" y="1307"/>
                    </a:lnTo>
                    <a:lnTo>
                      <a:pt x="1025" y="1308"/>
                    </a:lnTo>
                    <a:lnTo>
                      <a:pt x="1021" y="1313"/>
                    </a:lnTo>
                    <a:lnTo>
                      <a:pt x="1018" y="1319"/>
                    </a:lnTo>
                    <a:lnTo>
                      <a:pt x="1016" y="1322"/>
                    </a:lnTo>
                    <a:lnTo>
                      <a:pt x="1020" y="1337"/>
                    </a:lnTo>
                    <a:lnTo>
                      <a:pt x="1021" y="1340"/>
                    </a:lnTo>
                    <a:lnTo>
                      <a:pt x="1024" y="1347"/>
                    </a:lnTo>
                    <a:close/>
                    <a:moveTo>
                      <a:pt x="1187" y="1309"/>
                    </a:moveTo>
                    <a:lnTo>
                      <a:pt x="1185" y="1316"/>
                    </a:lnTo>
                    <a:lnTo>
                      <a:pt x="1185" y="1319"/>
                    </a:lnTo>
                    <a:lnTo>
                      <a:pt x="1178" y="1316"/>
                    </a:lnTo>
                    <a:lnTo>
                      <a:pt x="1173" y="1313"/>
                    </a:lnTo>
                    <a:lnTo>
                      <a:pt x="1170" y="1312"/>
                    </a:lnTo>
                    <a:lnTo>
                      <a:pt x="1166" y="1312"/>
                    </a:lnTo>
                    <a:lnTo>
                      <a:pt x="1162" y="1315"/>
                    </a:lnTo>
                    <a:lnTo>
                      <a:pt x="1159" y="1317"/>
                    </a:lnTo>
                    <a:lnTo>
                      <a:pt x="1157" y="1319"/>
                    </a:lnTo>
                    <a:lnTo>
                      <a:pt x="1152" y="1319"/>
                    </a:lnTo>
                    <a:lnTo>
                      <a:pt x="1147" y="1315"/>
                    </a:lnTo>
                    <a:lnTo>
                      <a:pt x="1143" y="1313"/>
                    </a:lnTo>
                    <a:lnTo>
                      <a:pt x="1138" y="1303"/>
                    </a:lnTo>
                    <a:lnTo>
                      <a:pt x="1139" y="1302"/>
                    </a:lnTo>
                    <a:lnTo>
                      <a:pt x="1140" y="1300"/>
                    </a:lnTo>
                    <a:lnTo>
                      <a:pt x="1147" y="1296"/>
                    </a:lnTo>
                    <a:lnTo>
                      <a:pt x="1166" y="1292"/>
                    </a:lnTo>
                    <a:lnTo>
                      <a:pt x="1168" y="1292"/>
                    </a:lnTo>
                    <a:lnTo>
                      <a:pt x="1170" y="1295"/>
                    </a:lnTo>
                    <a:lnTo>
                      <a:pt x="1178" y="1298"/>
                    </a:lnTo>
                    <a:lnTo>
                      <a:pt x="1183" y="1299"/>
                    </a:lnTo>
                    <a:lnTo>
                      <a:pt x="1186" y="1302"/>
                    </a:lnTo>
                    <a:lnTo>
                      <a:pt x="1185" y="1305"/>
                    </a:lnTo>
                    <a:lnTo>
                      <a:pt x="1187" y="1309"/>
                    </a:lnTo>
                    <a:close/>
                    <a:moveTo>
                      <a:pt x="1056" y="1326"/>
                    </a:moveTo>
                    <a:lnTo>
                      <a:pt x="1054" y="1334"/>
                    </a:lnTo>
                    <a:lnTo>
                      <a:pt x="1053" y="1333"/>
                    </a:lnTo>
                    <a:lnTo>
                      <a:pt x="1053" y="1330"/>
                    </a:lnTo>
                    <a:lnTo>
                      <a:pt x="1053" y="1329"/>
                    </a:lnTo>
                    <a:lnTo>
                      <a:pt x="1051" y="1324"/>
                    </a:lnTo>
                    <a:lnTo>
                      <a:pt x="1053" y="1322"/>
                    </a:lnTo>
                    <a:lnTo>
                      <a:pt x="1053" y="1317"/>
                    </a:lnTo>
                    <a:lnTo>
                      <a:pt x="1055" y="1305"/>
                    </a:lnTo>
                    <a:lnTo>
                      <a:pt x="1066" y="1286"/>
                    </a:lnTo>
                    <a:lnTo>
                      <a:pt x="1067" y="1286"/>
                    </a:lnTo>
                    <a:lnTo>
                      <a:pt x="1068" y="1286"/>
                    </a:lnTo>
                    <a:lnTo>
                      <a:pt x="1068" y="1288"/>
                    </a:lnTo>
                    <a:lnTo>
                      <a:pt x="1068" y="1290"/>
                    </a:lnTo>
                    <a:lnTo>
                      <a:pt x="1067" y="1300"/>
                    </a:lnTo>
                    <a:lnTo>
                      <a:pt x="1066" y="1304"/>
                    </a:lnTo>
                    <a:lnTo>
                      <a:pt x="1066" y="1308"/>
                    </a:lnTo>
                    <a:lnTo>
                      <a:pt x="1063" y="1309"/>
                    </a:lnTo>
                    <a:lnTo>
                      <a:pt x="1060" y="1315"/>
                    </a:lnTo>
                    <a:lnTo>
                      <a:pt x="1058" y="1321"/>
                    </a:lnTo>
                    <a:lnTo>
                      <a:pt x="1056" y="1326"/>
                    </a:lnTo>
                    <a:close/>
                    <a:moveTo>
                      <a:pt x="1118" y="1307"/>
                    </a:moveTo>
                    <a:lnTo>
                      <a:pt x="1110" y="1316"/>
                    </a:lnTo>
                    <a:lnTo>
                      <a:pt x="1109" y="1316"/>
                    </a:lnTo>
                    <a:lnTo>
                      <a:pt x="1100" y="1312"/>
                    </a:lnTo>
                    <a:lnTo>
                      <a:pt x="1096" y="1309"/>
                    </a:lnTo>
                    <a:lnTo>
                      <a:pt x="1094" y="1308"/>
                    </a:lnTo>
                    <a:lnTo>
                      <a:pt x="1093" y="1308"/>
                    </a:lnTo>
                    <a:lnTo>
                      <a:pt x="1092" y="1308"/>
                    </a:lnTo>
                    <a:lnTo>
                      <a:pt x="1088" y="1309"/>
                    </a:lnTo>
                    <a:lnTo>
                      <a:pt x="1087" y="1309"/>
                    </a:lnTo>
                    <a:lnTo>
                      <a:pt x="1085" y="1311"/>
                    </a:lnTo>
                    <a:lnTo>
                      <a:pt x="1083" y="1313"/>
                    </a:lnTo>
                    <a:lnTo>
                      <a:pt x="1080" y="1316"/>
                    </a:lnTo>
                    <a:lnTo>
                      <a:pt x="1079" y="1317"/>
                    </a:lnTo>
                    <a:lnTo>
                      <a:pt x="1079" y="1319"/>
                    </a:lnTo>
                    <a:lnTo>
                      <a:pt x="1070" y="1319"/>
                    </a:lnTo>
                    <a:lnTo>
                      <a:pt x="1068" y="1317"/>
                    </a:lnTo>
                    <a:lnTo>
                      <a:pt x="1070" y="1315"/>
                    </a:lnTo>
                    <a:lnTo>
                      <a:pt x="1070" y="1312"/>
                    </a:lnTo>
                    <a:lnTo>
                      <a:pt x="1071" y="1309"/>
                    </a:lnTo>
                    <a:lnTo>
                      <a:pt x="1073" y="1304"/>
                    </a:lnTo>
                    <a:lnTo>
                      <a:pt x="1079" y="1295"/>
                    </a:lnTo>
                    <a:lnTo>
                      <a:pt x="1079" y="1294"/>
                    </a:lnTo>
                    <a:lnTo>
                      <a:pt x="1083" y="1290"/>
                    </a:lnTo>
                    <a:lnTo>
                      <a:pt x="1084" y="1288"/>
                    </a:lnTo>
                    <a:lnTo>
                      <a:pt x="1096" y="1285"/>
                    </a:lnTo>
                    <a:lnTo>
                      <a:pt x="1097" y="1285"/>
                    </a:lnTo>
                    <a:lnTo>
                      <a:pt x="1098" y="1285"/>
                    </a:lnTo>
                    <a:lnTo>
                      <a:pt x="1109" y="1290"/>
                    </a:lnTo>
                    <a:lnTo>
                      <a:pt x="1114" y="1292"/>
                    </a:lnTo>
                    <a:lnTo>
                      <a:pt x="1115" y="1296"/>
                    </a:lnTo>
                    <a:lnTo>
                      <a:pt x="1115" y="1298"/>
                    </a:lnTo>
                    <a:lnTo>
                      <a:pt x="1118" y="1307"/>
                    </a:lnTo>
                    <a:close/>
                    <a:moveTo>
                      <a:pt x="988" y="1317"/>
                    </a:moveTo>
                    <a:lnTo>
                      <a:pt x="987" y="1317"/>
                    </a:lnTo>
                    <a:lnTo>
                      <a:pt x="987" y="1316"/>
                    </a:lnTo>
                    <a:lnTo>
                      <a:pt x="984" y="1304"/>
                    </a:lnTo>
                    <a:lnTo>
                      <a:pt x="986" y="1302"/>
                    </a:lnTo>
                    <a:lnTo>
                      <a:pt x="992" y="1283"/>
                    </a:lnTo>
                    <a:lnTo>
                      <a:pt x="994" y="1282"/>
                    </a:lnTo>
                    <a:lnTo>
                      <a:pt x="995" y="1282"/>
                    </a:lnTo>
                    <a:lnTo>
                      <a:pt x="996" y="1283"/>
                    </a:lnTo>
                    <a:lnTo>
                      <a:pt x="998" y="1283"/>
                    </a:lnTo>
                    <a:lnTo>
                      <a:pt x="998" y="1285"/>
                    </a:lnTo>
                    <a:lnTo>
                      <a:pt x="998" y="1307"/>
                    </a:lnTo>
                    <a:lnTo>
                      <a:pt x="998" y="1309"/>
                    </a:lnTo>
                    <a:lnTo>
                      <a:pt x="988" y="1317"/>
                    </a:lnTo>
                    <a:close/>
                    <a:moveTo>
                      <a:pt x="1138" y="1271"/>
                    </a:moveTo>
                    <a:lnTo>
                      <a:pt x="1139" y="1279"/>
                    </a:lnTo>
                    <a:lnTo>
                      <a:pt x="1138" y="1281"/>
                    </a:lnTo>
                    <a:lnTo>
                      <a:pt x="1128" y="1285"/>
                    </a:lnTo>
                    <a:lnTo>
                      <a:pt x="1119" y="1288"/>
                    </a:lnTo>
                    <a:lnTo>
                      <a:pt x="1119" y="1287"/>
                    </a:lnTo>
                    <a:lnTo>
                      <a:pt x="1106" y="1270"/>
                    </a:lnTo>
                    <a:lnTo>
                      <a:pt x="1109" y="1269"/>
                    </a:lnTo>
                    <a:lnTo>
                      <a:pt x="1111" y="1269"/>
                    </a:lnTo>
                    <a:lnTo>
                      <a:pt x="1114" y="1269"/>
                    </a:lnTo>
                    <a:lnTo>
                      <a:pt x="1115" y="1270"/>
                    </a:lnTo>
                    <a:lnTo>
                      <a:pt x="1119" y="1273"/>
                    </a:lnTo>
                    <a:lnTo>
                      <a:pt x="1121" y="1275"/>
                    </a:lnTo>
                    <a:lnTo>
                      <a:pt x="1122" y="1275"/>
                    </a:lnTo>
                    <a:lnTo>
                      <a:pt x="1134" y="1269"/>
                    </a:lnTo>
                    <a:lnTo>
                      <a:pt x="1138" y="1271"/>
                    </a:lnTo>
                    <a:close/>
                    <a:moveTo>
                      <a:pt x="1194" y="1290"/>
                    </a:moveTo>
                    <a:lnTo>
                      <a:pt x="1189" y="1290"/>
                    </a:lnTo>
                    <a:lnTo>
                      <a:pt x="1185" y="1288"/>
                    </a:lnTo>
                    <a:lnTo>
                      <a:pt x="1169" y="1285"/>
                    </a:lnTo>
                    <a:lnTo>
                      <a:pt x="1155" y="1285"/>
                    </a:lnTo>
                    <a:lnTo>
                      <a:pt x="1155" y="1277"/>
                    </a:lnTo>
                    <a:lnTo>
                      <a:pt x="1164" y="1268"/>
                    </a:lnTo>
                    <a:lnTo>
                      <a:pt x="1165" y="1266"/>
                    </a:lnTo>
                    <a:lnTo>
                      <a:pt x="1166" y="1265"/>
                    </a:lnTo>
                    <a:lnTo>
                      <a:pt x="1186" y="1262"/>
                    </a:lnTo>
                    <a:lnTo>
                      <a:pt x="1187" y="1262"/>
                    </a:lnTo>
                    <a:lnTo>
                      <a:pt x="1189" y="1262"/>
                    </a:lnTo>
                    <a:lnTo>
                      <a:pt x="1189" y="1264"/>
                    </a:lnTo>
                    <a:lnTo>
                      <a:pt x="1190" y="1265"/>
                    </a:lnTo>
                    <a:lnTo>
                      <a:pt x="1191" y="1273"/>
                    </a:lnTo>
                    <a:lnTo>
                      <a:pt x="1194" y="1290"/>
                    </a:lnTo>
                    <a:close/>
                    <a:moveTo>
                      <a:pt x="1084" y="1247"/>
                    </a:moveTo>
                    <a:lnTo>
                      <a:pt x="1084" y="1249"/>
                    </a:lnTo>
                    <a:lnTo>
                      <a:pt x="1088" y="1244"/>
                    </a:lnTo>
                    <a:lnTo>
                      <a:pt x="1094" y="1248"/>
                    </a:lnTo>
                    <a:lnTo>
                      <a:pt x="1096" y="1249"/>
                    </a:lnTo>
                    <a:lnTo>
                      <a:pt x="1094" y="1252"/>
                    </a:lnTo>
                    <a:lnTo>
                      <a:pt x="1093" y="1260"/>
                    </a:lnTo>
                    <a:lnTo>
                      <a:pt x="1094" y="1262"/>
                    </a:lnTo>
                    <a:lnTo>
                      <a:pt x="1096" y="1270"/>
                    </a:lnTo>
                    <a:lnTo>
                      <a:pt x="1097" y="1273"/>
                    </a:lnTo>
                    <a:lnTo>
                      <a:pt x="1098" y="1275"/>
                    </a:lnTo>
                    <a:lnTo>
                      <a:pt x="1098" y="1279"/>
                    </a:lnTo>
                    <a:lnTo>
                      <a:pt x="1088" y="1283"/>
                    </a:lnTo>
                    <a:lnTo>
                      <a:pt x="1085" y="1283"/>
                    </a:lnTo>
                    <a:lnTo>
                      <a:pt x="1084" y="1283"/>
                    </a:lnTo>
                    <a:lnTo>
                      <a:pt x="1083" y="1283"/>
                    </a:lnTo>
                    <a:lnTo>
                      <a:pt x="1073" y="1269"/>
                    </a:lnTo>
                    <a:lnTo>
                      <a:pt x="1073" y="1268"/>
                    </a:lnTo>
                    <a:lnTo>
                      <a:pt x="1070" y="1247"/>
                    </a:lnTo>
                    <a:lnTo>
                      <a:pt x="1070" y="1243"/>
                    </a:lnTo>
                    <a:lnTo>
                      <a:pt x="1070" y="1241"/>
                    </a:lnTo>
                    <a:lnTo>
                      <a:pt x="1070" y="1240"/>
                    </a:lnTo>
                    <a:lnTo>
                      <a:pt x="1075" y="1235"/>
                    </a:lnTo>
                    <a:lnTo>
                      <a:pt x="1076" y="1233"/>
                    </a:lnTo>
                    <a:lnTo>
                      <a:pt x="1079" y="1232"/>
                    </a:lnTo>
                    <a:lnTo>
                      <a:pt x="1081" y="1233"/>
                    </a:lnTo>
                    <a:lnTo>
                      <a:pt x="1081" y="1235"/>
                    </a:lnTo>
                    <a:lnTo>
                      <a:pt x="1083" y="1243"/>
                    </a:lnTo>
                    <a:lnTo>
                      <a:pt x="1084" y="1247"/>
                    </a:lnTo>
                    <a:close/>
                    <a:moveTo>
                      <a:pt x="1033" y="1241"/>
                    </a:moveTo>
                    <a:lnTo>
                      <a:pt x="1022" y="1245"/>
                    </a:lnTo>
                    <a:lnTo>
                      <a:pt x="1022" y="1244"/>
                    </a:lnTo>
                    <a:lnTo>
                      <a:pt x="1020" y="1237"/>
                    </a:lnTo>
                    <a:lnTo>
                      <a:pt x="1020" y="1235"/>
                    </a:lnTo>
                    <a:lnTo>
                      <a:pt x="1033" y="1224"/>
                    </a:lnTo>
                    <a:lnTo>
                      <a:pt x="1038" y="1223"/>
                    </a:lnTo>
                    <a:lnTo>
                      <a:pt x="1041" y="1223"/>
                    </a:lnTo>
                    <a:lnTo>
                      <a:pt x="1042" y="1223"/>
                    </a:lnTo>
                    <a:lnTo>
                      <a:pt x="1043" y="1223"/>
                    </a:lnTo>
                    <a:lnTo>
                      <a:pt x="1046" y="1227"/>
                    </a:lnTo>
                    <a:lnTo>
                      <a:pt x="1046" y="1228"/>
                    </a:lnTo>
                    <a:lnTo>
                      <a:pt x="1045" y="1231"/>
                    </a:lnTo>
                    <a:lnTo>
                      <a:pt x="1033" y="1241"/>
                    </a:lnTo>
                    <a:close/>
                    <a:moveTo>
                      <a:pt x="1183" y="1201"/>
                    </a:moveTo>
                    <a:lnTo>
                      <a:pt x="1183" y="1205"/>
                    </a:lnTo>
                    <a:lnTo>
                      <a:pt x="1185" y="1211"/>
                    </a:lnTo>
                    <a:lnTo>
                      <a:pt x="1183" y="1213"/>
                    </a:lnTo>
                    <a:lnTo>
                      <a:pt x="1182" y="1215"/>
                    </a:lnTo>
                    <a:lnTo>
                      <a:pt x="1180" y="1215"/>
                    </a:lnTo>
                    <a:lnTo>
                      <a:pt x="1168" y="1216"/>
                    </a:lnTo>
                    <a:lnTo>
                      <a:pt x="1159" y="1215"/>
                    </a:lnTo>
                    <a:lnTo>
                      <a:pt x="1157" y="1214"/>
                    </a:lnTo>
                    <a:lnTo>
                      <a:pt x="1152" y="1205"/>
                    </a:lnTo>
                    <a:lnTo>
                      <a:pt x="1155" y="1203"/>
                    </a:lnTo>
                    <a:lnTo>
                      <a:pt x="1156" y="1202"/>
                    </a:lnTo>
                    <a:lnTo>
                      <a:pt x="1157" y="1202"/>
                    </a:lnTo>
                    <a:lnTo>
                      <a:pt x="1162" y="1202"/>
                    </a:lnTo>
                    <a:lnTo>
                      <a:pt x="1180" y="1202"/>
                    </a:lnTo>
                    <a:lnTo>
                      <a:pt x="1183" y="1201"/>
                    </a:lnTo>
                    <a:close/>
                    <a:moveTo>
                      <a:pt x="1161" y="1219"/>
                    </a:moveTo>
                    <a:lnTo>
                      <a:pt x="1176" y="1228"/>
                    </a:lnTo>
                    <a:lnTo>
                      <a:pt x="1180" y="1226"/>
                    </a:lnTo>
                    <a:lnTo>
                      <a:pt x="1186" y="1219"/>
                    </a:lnTo>
                    <a:lnTo>
                      <a:pt x="1190" y="1258"/>
                    </a:lnTo>
                    <a:lnTo>
                      <a:pt x="1182" y="1258"/>
                    </a:lnTo>
                    <a:lnTo>
                      <a:pt x="1178" y="1257"/>
                    </a:lnTo>
                    <a:lnTo>
                      <a:pt x="1176" y="1254"/>
                    </a:lnTo>
                    <a:lnTo>
                      <a:pt x="1164" y="1258"/>
                    </a:lnTo>
                    <a:lnTo>
                      <a:pt x="1132" y="1264"/>
                    </a:lnTo>
                    <a:lnTo>
                      <a:pt x="1121" y="1266"/>
                    </a:lnTo>
                    <a:lnTo>
                      <a:pt x="1119" y="1266"/>
                    </a:lnTo>
                    <a:lnTo>
                      <a:pt x="1117" y="1264"/>
                    </a:lnTo>
                    <a:lnTo>
                      <a:pt x="1117" y="1262"/>
                    </a:lnTo>
                    <a:lnTo>
                      <a:pt x="1115" y="1261"/>
                    </a:lnTo>
                    <a:lnTo>
                      <a:pt x="1115" y="1258"/>
                    </a:lnTo>
                    <a:lnTo>
                      <a:pt x="1115" y="1257"/>
                    </a:lnTo>
                    <a:lnTo>
                      <a:pt x="1117" y="1257"/>
                    </a:lnTo>
                    <a:lnTo>
                      <a:pt x="1119" y="1256"/>
                    </a:lnTo>
                    <a:lnTo>
                      <a:pt x="1123" y="1254"/>
                    </a:lnTo>
                    <a:lnTo>
                      <a:pt x="1126" y="1254"/>
                    </a:lnTo>
                    <a:lnTo>
                      <a:pt x="1127" y="1254"/>
                    </a:lnTo>
                    <a:lnTo>
                      <a:pt x="1131" y="1256"/>
                    </a:lnTo>
                    <a:lnTo>
                      <a:pt x="1136" y="1254"/>
                    </a:lnTo>
                    <a:lnTo>
                      <a:pt x="1131" y="1245"/>
                    </a:lnTo>
                    <a:lnTo>
                      <a:pt x="1128" y="1243"/>
                    </a:lnTo>
                    <a:lnTo>
                      <a:pt x="1127" y="1243"/>
                    </a:lnTo>
                    <a:lnTo>
                      <a:pt x="1121" y="1241"/>
                    </a:lnTo>
                    <a:lnTo>
                      <a:pt x="1118" y="1243"/>
                    </a:lnTo>
                    <a:lnTo>
                      <a:pt x="1115" y="1236"/>
                    </a:lnTo>
                    <a:lnTo>
                      <a:pt x="1113" y="1222"/>
                    </a:lnTo>
                    <a:lnTo>
                      <a:pt x="1113" y="1219"/>
                    </a:lnTo>
                    <a:lnTo>
                      <a:pt x="1114" y="1219"/>
                    </a:lnTo>
                    <a:lnTo>
                      <a:pt x="1114" y="1218"/>
                    </a:lnTo>
                    <a:lnTo>
                      <a:pt x="1117" y="1219"/>
                    </a:lnTo>
                    <a:lnTo>
                      <a:pt x="1123" y="1220"/>
                    </a:lnTo>
                    <a:lnTo>
                      <a:pt x="1127" y="1220"/>
                    </a:lnTo>
                    <a:lnTo>
                      <a:pt x="1127" y="1222"/>
                    </a:lnTo>
                    <a:lnTo>
                      <a:pt x="1128" y="1223"/>
                    </a:lnTo>
                    <a:lnTo>
                      <a:pt x="1130" y="1224"/>
                    </a:lnTo>
                    <a:lnTo>
                      <a:pt x="1136" y="1230"/>
                    </a:lnTo>
                    <a:lnTo>
                      <a:pt x="1139" y="1231"/>
                    </a:lnTo>
                    <a:lnTo>
                      <a:pt x="1142" y="1231"/>
                    </a:lnTo>
                    <a:lnTo>
                      <a:pt x="1143" y="1231"/>
                    </a:lnTo>
                    <a:lnTo>
                      <a:pt x="1144" y="1230"/>
                    </a:lnTo>
                    <a:lnTo>
                      <a:pt x="1144" y="1228"/>
                    </a:lnTo>
                    <a:lnTo>
                      <a:pt x="1128" y="1218"/>
                    </a:lnTo>
                    <a:lnTo>
                      <a:pt x="1122" y="1213"/>
                    </a:lnTo>
                    <a:lnTo>
                      <a:pt x="1115" y="1210"/>
                    </a:lnTo>
                    <a:lnTo>
                      <a:pt x="1113" y="1207"/>
                    </a:lnTo>
                    <a:lnTo>
                      <a:pt x="1123" y="1197"/>
                    </a:lnTo>
                    <a:lnTo>
                      <a:pt x="1125" y="1197"/>
                    </a:lnTo>
                    <a:lnTo>
                      <a:pt x="1126" y="1197"/>
                    </a:lnTo>
                    <a:lnTo>
                      <a:pt x="1128" y="1197"/>
                    </a:lnTo>
                    <a:lnTo>
                      <a:pt x="1128" y="1198"/>
                    </a:lnTo>
                    <a:lnTo>
                      <a:pt x="1131" y="1199"/>
                    </a:lnTo>
                    <a:lnTo>
                      <a:pt x="1130" y="1206"/>
                    </a:lnTo>
                    <a:lnTo>
                      <a:pt x="1131" y="1206"/>
                    </a:lnTo>
                    <a:lnTo>
                      <a:pt x="1132" y="1207"/>
                    </a:lnTo>
                    <a:lnTo>
                      <a:pt x="1135" y="1211"/>
                    </a:lnTo>
                    <a:lnTo>
                      <a:pt x="1149" y="1218"/>
                    </a:lnTo>
                    <a:lnTo>
                      <a:pt x="1161" y="1219"/>
                    </a:lnTo>
                    <a:close/>
                    <a:moveTo>
                      <a:pt x="1153" y="1230"/>
                    </a:moveTo>
                    <a:lnTo>
                      <a:pt x="1153" y="1235"/>
                    </a:lnTo>
                    <a:lnTo>
                      <a:pt x="1148" y="1237"/>
                    </a:lnTo>
                    <a:lnTo>
                      <a:pt x="1147" y="1237"/>
                    </a:lnTo>
                    <a:lnTo>
                      <a:pt x="1145" y="1236"/>
                    </a:lnTo>
                    <a:lnTo>
                      <a:pt x="1144" y="1235"/>
                    </a:lnTo>
                    <a:lnTo>
                      <a:pt x="1140" y="1236"/>
                    </a:lnTo>
                    <a:lnTo>
                      <a:pt x="1138" y="1237"/>
                    </a:lnTo>
                    <a:lnTo>
                      <a:pt x="1138" y="1239"/>
                    </a:lnTo>
                    <a:lnTo>
                      <a:pt x="1135" y="1244"/>
                    </a:lnTo>
                    <a:lnTo>
                      <a:pt x="1135" y="1245"/>
                    </a:lnTo>
                    <a:lnTo>
                      <a:pt x="1136" y="1245"/>
                    </a:lnTo>
                    <a:lnTo>
                      <a:pt x="1144" y="1245"/>
                    </a:lnTo>
                    <a:lnTo>
                      <a:pt x="1165" y="1245"/>
                    </a:lnTo>
                    <a:lnTo>
                      <a:pt x="1168" y="1247"/>
                    </a:lnTo>
                    <a:lnTo>
                      <a:pt x="1169" y="1240"/>
                    </a:lnTo>
                    <a:lnTo>
                      <a:pt x="1170" y="1237"/>
                    </a:lnTo>
                    <a:lnTo>
                      <a:pt x="1169" y="1231"/>
                    </a:lnTo>
                    <a:lnTo>
                      <a:pt x="1168" y="1228"/>
                    </a:lnTo>
                    <a:lnTo>
                      <a:pt x="1165" y="1227"/>
                    </a:lnTo>
                    <a:lnTo>
                      <a:pt x="1157" y="1227"/>
                    </a:lnTo>
                    <a:lnTo>
                      <a:pt x="1156" y="1227"/>
                    </a:lnTo>
                    <a:lnTo>
                      <a:pt x="1155" y="1228"/>
                    </a:lnTo>
                    <a:lnTo>
                      <a:pt x="1153" y="1230"/>
                    </a:lnTo>
                    <a:close/>
                    <a:moveTo>
                      <a:pt x="1063" y="1190"/>
                    </a:moveTo>
                    <a:lnTo>
                      <a:pt x="1063" y="1194"/>
                    </a:lnTo>
                    <a:lnTo>
                      <a:pt x="1072" y="1192"/>
                    </a:lnTo>
                    <a:lnTo>
                      <a:pt x="1073" y="1192"/>
                    </a:lnTo>
                    <a:lnTo>
                      <a:pt x="1073" y="1196"/>
                    </a:lnTo>
                    <a:lnTo>
                      <a:pt x="1071" y="1199"/>
                    </a:lnTo>
                    <a:lnTo>
                      <a:pt x="1067" y="1203"/>
                    </a:lnTo>
                    <a:lnTo>
                      <a:pt x="1062" y="1209"/>
                    </a:lnTo>
                    <a:lnTo>
                      <a:pt x="1060" y="1211"/>
                    </a:lnTo>
                    <a:lnTo>
                      <a:pt x="1054" y="1219"/>
                    </a:lnTo>
                    <a:lnTo>
                      <a:pt x="1049" y="1224"/>
                    </a:lnTo>
                    <a:lnTo>
                      <a:pt x="1047" y="1224"/>
                    </a:lnTo>
                    <a:lnTo>
                      <a:pt x="1046" y="1224"/>
                    </a:lnTo>
                    <a:lnTo>
                      <a:pt x="1042" y="1223"/>
                    </a:lnTo>
                    <a:lnTo>
                      <a:pt x="1032" y="1215"/>
                    </a:lnTo>
                    <a:lnTo>
                      <a:pt x="1034" y="1211"/>
                    </a:lnTo>
                    <a:lnTo>
                      <a:pt x="1037" y="1210"/>
                    </a:lnTo>
                    <a:lnTo>
                      <a:pt x="1049" y="1203"/>
                    </a:lnTo>
                    <a:lnTo>
                      <a:pt x="1054" y="1196"/>
                    </a:lnTo>
                    <a:lnTo>
                      <a:pt x="1055" y="1194"/>
                    </a:lnTo>
                    <a:lnTo>
                      <a:pt x="1056" y="1193"/>
                    </a:lnTo>
                    <a:lnTo>
                      <a:pt x="1058" y="1192"/>
                    </a:lnTo>
                    <a:lnTo>
                      <a:pt x="1062" y="1190"/>
                    </a:lnTo>
                    <a:lnTo>
                      <a:pt x="1063" y="1190"/>
                    </a:lnTo>
                    <a:close/>
                    <a:moveTo>
                      <a:pt x="1139" y="1178"/>
                    </a:moveTo>
                    <a:lnTo>
                      <a:pt x="1145" y="1181"/>
                    </a:lnTo>
                    <a:lnTo>
                      <a:pt x="1147" y="1180"/>
                    </a:lnTo>
                    <a:lnTo>
                      <a:pt x="1153" y="1181"/>
                    </a:lnTo>
                    <a:lnTo>
                      <a:pt x="1161" y="1185"/>
                    </a:lnTo>
                    <a:lnTo>
                      <a:pt x="1162" y="1186"/>
                    </a:lnTo>
                    <a:lnTo>
                      <a:pt x="1164" y="1189"/>
                    </a:lnTo>
                    <a:lnTo>
                      <a:pt x="1164" y="1193"/>
                    </a:lnTo>
                    <a:lnTo>
                      <a:pt x="1164" y="1194"/>
                    </a:lnTo>
                    <a:lnTo>
                      <a:pt x="1157" y="1198"/>
                    </a:lnTo>
                    <a:lnTo>
                      <a:pt x="1152" y="1202"/>
                    </a:lnTo>
                    <a:lnTo>
                      <a:pt x="1149" y="1203"/>
                    </a:lnTo>
                    <a:lnTo>
                      <a:pt x="1144" y="1206"/>
                    </a:lnTo>
                    <a:lnTo>
                      <a:pt x="1142" y="1206"/>
                    </a:lnTo>
                    <a:lnTo>
                      <a:pt x="1140" y="1206"/>
                    </a:lnTo>
                    <a:lnTo>
                      <a:pt x="1139" y="1205"/>
                    </a:lnTo>
                    <a:lnTo>
                      <a:pt x="1138" y="1203"/>
                    </a:lnTo>
                    <a:lnTo>
                      <a:pt x="1134" y="1197"/>
                    </a:lnTo>
                    <a:lnTo>
                      <a:pt x="1134" y="1194"/>
                    </a:lnTo>
                    <a:lnTo>
                      <a:pt x="1138" y="1193"/>
                    </a:lnTo>
                    <a:lnTo>
                      <a:pt x="1142" y="1192"/>
                    </a:lnTo>
                    <a:lnTo>
                      <a:pt x="1144" y="1192"/>
                    </a:lnTo>
                    <a:lnTo>
                      <a:pt x="1148" y="1194"/>
                    </a:lnTo>
                    <a:lnTo>
                      <a:pt x="1149" y="1194"/>
                    </a:lnTo>
                    <a:lnTo>
                      <a:pt x="1151" y="1194"/>
                    </a:lnTo>
                    <a:lnTo>
                      <a:pt x="1152" y="1193"/>
                    </a:lnTo>
                    <a:lnTo>
                      <a:pt x="1152" y="1192"/>
                    </a:lnTo>
                    <a:lnTo>
                      <a:pt x="1151" y="1190"/>
                    </a:lnTo>
                    <a:lnTo>
                      <a:pt x="1148" y="1186"/>
                    </a:lnTo>
                    <a:lnTo>
                      <a:pt x="1147" y="1186"/>
                    </a:lnTo>
                    <a:lnTo>
                      <a:pt x="1140" y="1185"/>
                    </a:lnTo>
                    <a:lnTo>
                      <a:pt x="1139" y="1186"/>
                    </a:lnTo>
                    <a:lnTo>
                      <a:pt x="1128" y="1188"/>
                    </a:lnTo>
                    <a:lnTo>
                      <a:pt x="1121" y="1189"/>
                    </a:lnTo>
                    <a:lnTo>
                      <a:pt x="1119" y="1190"/>
                    </a:lnTo>
                    <a:lnTo>
                      <a:pt x="1118" y="1190"/>
                    </a:lnTo>
                    <a:lnTo>
                      <a:pt x="1117" y="1189"/>
                    </a:lnTo>
                    <a:lnTo>
                      <a:pt x="1115" y="1189"/>
                    </a:lnTo>
                    <a:lnTo>
                      <a:pt x="1113" y="1185"/>
                    </a:lnTo>
                    <a:lnTo>
                      <a:pt x="1113" y="1184"/>
                    </a:lnTo>
                    <a:lnTo>
                      <a:pt x="1113" y="1182"/>
                    </a:lnTo>
                    <a:lnTo>
                      <a:pt x="1115" y="1181"/>
                    </a:lnTo>
                    <a:lnTo>
                      <a:pt x="1119" y="1181"/>
                    </a:lnTo>
                    <a:lnTo>
                      <a:pt x="1126" y="1180"/>
                    </a:lnTo>
                    <a:lnTo>
                      <a:pt x="1139" y="1178"/>
                    </a:lnTo>
                    <a:close/>
                    <a:moveTo>
                      <a:pt x="1121" y="1143"/>
                    </a:moveTo>
                    <a:lnTo>
                      <a:pt x="1119" y="1143"/>
                    </a:lnTo>
                    <a:lnTo>
                      <a:pt x="1102" y="1142"/>
                    </a:lnTo>
                    <a:lnTo>
                      <a:pt x="1097" y="1137"/>
                    </a:lnTo>
                    <a:lnTo>
                      <a:pt x="1096" y="1130"/>
                    </a:lnTo>
                    <a:lnTo>
                      <a:pt x="1098" y="1129"/>
                    </a:lnTo>
                    <a:lnTo>
                      <a:pt x="1101" y="1127"/>
                    </a:lnTo>
                    <a:lnTo>
                      <a:pt x="1102" y="1126"/>
                    </a:lnTo>
                    <a:lnTo>
                      <a:pt x="1106" y="1127"/>
                    </a:lnTo>
                    <a:lnTo>
                      <a:pt x="1125" y="1137"/>
                    </a:lnTo>
                    <a:lnTo>
                      <a:pt x="1125" y="1138"/>
                    </a:lnTo>
                    <a:lnTo>
                      <a:pt x="1126" y="1139"/>
                    </a:lnTo>
                    <a:lnTo>
                      <a:pt x="1125" y="1139"/>
                    </a:lnTo>
                    <a:lnTo>
                      <a:pt x="1125" y="1141"/>
                    </a:lnTo>
                    <a:lnTo>
                      <a:pt x="1121" y="1143"/>
                    </a:lnTo>
                    <a:close/>
                    <a:moveTo>
                      <a:pt x="1043" y="1138"/>
                    </a:moveTo>
                    <a:lnTo>
                      <a:pt x="1041" y="1138"/>
                    </a:lnTo>
                    <a:lnTo>
                      <a:pt x="1045" y="1134"/>
                    </a:lnTo>
                    <a:lnTo>
                      <a:pt x="1047" y="1131"/>
                    </a:lnTo>
                    <a:lnTo>
                      <a:pt x="1045" y="1129"/>
                    </a:lnTo>
                    <a:lnTo>
                      <a:pt x="1046" y="1125"/>
                    </a:lnTo>
                    <a:lnTo>
                      <a:pt x="1047" y="1122"/>
                    </a:lnTo>
                    <a:lnTo>
                      <a:pt x="1060" y="1114"/>
                    </a:lnTo>
                    <a:lnTo>
                      <a:pt x="1068" y="1112"/>
                    </a:lnTo>
                    <a:lnTo>
                      <a:pt x="1067" y="1112"/>
                    </a:lnTo>
                    <a:lnTo>
                      <a:pt x="1071" y="1110"/>
                    </a:lnTo>
                    <a:lnTo>
                      <a:pt x="1072" y="1113"/>
                    </a:lnTo>
                    <a:lnTo>
                      <a:pt x="1072" y="1114"/>
                    </a:lnTo>
                    <a:lnTo>
                      <a:pt x="1070" y="1120"/>
                    </a:lnTo>
                    <a:lnTo>
                      <a:pt x="1070" y="1121"/>
                    </a:lnTo>
                    <a:lnTo>
                      <a:pt x="1059" y="1125"/>
                    </a:lnTo>
                    <a:lnTo>
                      <a:pt x="1059" y="1131"/>
                    </a:lnTo>
                    <a:lnTo>
                      <a:pt x="1047" y="1137"/>
                    </a:lnTo>
                    <a:lnTo>
                      <a:pt x="1045" y="1138"/>
                    </a:lnTo>
                    <a:lnTo>
                      <a:pt x="1043" y="1138"/>
                    </a:lnTo>
                    <a:close/>
                    <a:moveTo>
                      <a:pt x="1092" y="1131"/>
                    </a:moveTo>
                    <a:lnTo>
                      <a:pt x="1090" y="1131"/>
                    </a:lnTo>
                    <a:lnTo>
                      <a:pt x="1080" y="1127"/>
                    </a:lnTo>
                    <a:lnTo>
                      <a:pt x="1079" y="1126"/>
                    </a:lnTo>
                    <a:lnTo>
                      <a:pt x="1079" y="1125"/>
                    </a:lnTo>
                    <a:lnTo>
                      <a:pt x="1077" y="1113"/>
                    </a:lnTo>
                    <a:lnTo>
                      <a:pt x="1079" y="1112"/>
                    </a:lnTo>
                    <a:lnTo>
                      <a:pt x="1083" y="1106"/>
                    </a:lnTo>
                    <a:lnTo>
                      <a:pt x="1089" y="1105"/>
                    </a:lnTo>
                    <a:lnTo>
                      <a:pt x="1094" y="1105"/>
                    </a:lnTo>
                    <a:lnTo>
                      <a:pt x="1096" y="1105"/>
                    </a:lnTo>
                    <a:lnTo>
                      <a:pt x="1098" y="1106"/>
                    </a:lnTo>
                    <a:lnTo>
                      <a:pt x="1098" y="1108"/>
                    </a:lnTo>
                    <a:lnTo>
                      <a:pt x="1100" y="1109"/>
                    </a:lnTo>
                    <a:lnTo>
                      <a:pt x="1100" y="1110"/>
                    </a:lnTo>
                    <a:lnTo>
                      <a:pt x="1097" y="1113"/>
                    </a:lnTo>
                    <a:lnTo>
                      <a:pt x="1104" y="1118"/>
                    </a:lnTo>
                    <a:lnTo>
                      <a:pt x="1105" y="1120"/>
                    </a:lnTo>
                    <a:lnTo>
                      <a:pt x="1105" y="1121"/>
                    </a:lnTo>
                    <a:lnTo>
                      <a:pt x="1105" y="1122"/>
                    </a:lnTo>
                    <a:lnTo>
                      <a:pt x="1104" y="1122"/>
                    </a:lnTo>
                    <a:lnTo>
                      <a:pt x="1101" y="1124"/>
                    </a:lnTo>
                    <a:lnTo>
                      <a:pt x="1100" y="1124"/>
                    </a:lnTo>
                    <a:lnTo>
                      <a:pt x="1096" y="1125"/>
                    </a:lnTo>
                    <a:lnTo>
                      <a:pt x="1092" y="1131"/>
                    </a:lnTo>
                    <a:close/>
                    <a:moveTo>
                      <a:pt x="1131" y="991"/>
                    </a:moveTo>
                    <a:lnTo>
                      <a:pt x="1130" y="997"/>
                    </a:lnTo>
                    <a:lnTo>
                      <a:pt x="1132" y="997"/>
                    </a:lnTo>
                    <a:lnTo>
                      <a:pt x="1134" y="1002"/>
                    </a:lnTo>
                    <a:lnTo>
                      <a:pt x="1135" y="1006"/>
                    </a:lnTo>
                    <a:lnTo>
                      <a:pt x="1139" y="1011"/>
                    </a:lnTo>
                    <a:lnTo>
                      <a:pt x="1144" y="1011"/>
                    </a:lnTo>
                    <a:lnTo>
                      <a:pt x="1148" y="1015"/>
                    </a:lnTo>
                    <a:lnTo>
                      <a:pt x="1148" y="1016"/>
                    </a:lnTo>
                    <a:lnTo>
                      <a:pt x="1145" y="1019"/>
                    </a:lnTo>
                    <a:lnTo>
                      <a:pt x="1144" y="1019"/>
                    </a:lnTo>
                    <a:lnTo>
                      <a:pt x="1136" y="1017"/>
                    </a:lnTo>
                    <a:lnTo>
                      <a:pt x="1139" y="1020"/>
                    </a:lnTo>
                    <a:lnTo>
                      <a:pt x="1136" y="1025"/>
                    </a:lnTo>
                    <a:lnTo>
                      <a:pt x="1135" y="1027"/>
                    </a:lnTo>
                    <a:lnTo>
                      <a:pt x="1135" y="1025"/>
                    </a:lnTo>
                    <a:lnTo>
                      <a:pt x="1132" y="1023"/>
                    </a:lnTo>
                    <a:lnTo>
                      <a:pt x="1131" y="1020"/>
                    </a:lnTo>
                    <a:lnTo>
                      <a:pt x="1130" y="1017"/>
                    </a:lnTo>
                    <a:lnTo>
                      <a:pt x="1130" y="1016"/>
                    </a:lnTo>
                    <a:lnTo>
                      <a:pt x="1125" y="1016"/>
                    </a:lnTo>
                    <a:lnTo>
                      <a:pt x="1122" y="1017"/>
                    </a:lnTo>
                    <a:lnTo>
                      <a:pt x="1119" y="1017"/>
                    </a:lnTo>
                    <a:lnTo>
                      <a:pt x="1118" y="1007"/>
                    </a:lnTo>
                    <a:lnTo>
                      <a:pt x="1118" y="1004"/>
                    </a:lnTo>
                    <a:lnTo>
                      <a:pt x="1125" y="997"/>
                    </a:lnTo>
                    <a:lnTo>
                      <a:pt x="1127" y="994"/>
                    </a:lnTo>
                    <a:lnTo>
                      <a:pt x="1131" y="990"/>
                    </a:lnTo>
                    <a:lnTo>
                      <a:pt x="1131" y="991"/>
                    </a:lnTo>
                    <a:close/>
                    <a:moveTo>
                      <a:pt x="1170" y="994"/>
                    </a:moveTo>
                    <a:lnTo>
                      <a:pt x="1169" y="1008"/>
                    </a:lnTo>
                    <a:lnTo>
                      <a:pt x="1165" y="1014"/>
                    </a:lnTo>
                    <a:lnTo>
                      <a:pt x="1164" y="1016"/>
                    </a:lnTo>
                    <a:lnTo>
                      <a:pt x="1162" y="1016"/>
                    </a:lnTo>
                    <a:lnTo>
                      <a:pt x="1160" y="1015"/>
                    </a:lnTo>
                    <a:lnTo>
                      <a:pt x="1149" y="1007"/>
                    </a:lnTo>
                    <a:lnTo>
                      <a:pt x="1149" y="1006"/>
                    </a:lnTo>
                    <a:lnTo>
                      <a:pt x="1151" y="1000"/>
                    </a:lnTo>
                    <a:lnTo>
                      <a:pt x="1151" y="999"/>
                    </a:lnTo>
                    <a:lnTo>
                      <a:pt x="1153" y="995"/>
                    </a:lnTo>
                    <a:lnTo>
                      <a:pt x="1156" y="995"/>
                    </a:lnTo>
                    <a:lnTo>
                      <a:pt x="1159" y="995"/>
                    </a:lnTo>
                    <a:lnTo>
                      <a:pt x="1164" y="994"/>
                    </a:lnTo>
                    <a:lnTo>
                      <a:pt x="1166" y="990"/>
                    </a:lnTo>
                    <a:lnTo>
                      <a:pt x="1166" y="991"/>
                    </a:lnTo>
                    <a:lnTo>
                      <a:pt x="1170" y="994"/>
                    </a:lnTo>
                    <a:close/>
                    <a:moveTo>
                      <a:pt x="1164" y="989"/>
                    </a:moveTo>
                    <a:lnTo>
                      <a:pt x="1160" y="990"/>
                    </a:lnTo>
                    <a:lnTo>
                      <a:pt x="1159" y="990"/>
                    </a:lnTo>
                    <a:lnTo>
                      <a:pt x="1157" y="989"/>
                    </a:lnTo>
                    <a:lnTo>
                      <a:pt x="1156" y="987"/>
                    </a:lnTo>
                    <a:lnTo>
                      <a:pt x="1156" y="982"/>
                    </a:lnTo>
                    <a:lnTo>
                      <a:pt x="1156" y="978"/>
                    </a:lnTo>
                    <a:lnTo>
                      <a:pt x="1156" y="973"/>
                    </a:lnTo>
                    <a:lnTo>
                      <a:pt x="1161" y="964"/>
                    </a:lnTo>
                    <a:lnTo>
                      <a:pt x="1161" y="962"/>
                    </a:lnTo>
                    <a:lnTo>
                      <a:pt x="1162" y="959"/>
                    </a:lnTo>
                    <a:lnTo>
                      <a:pt x="1165" y="957"/>
                    </a:lnTo>
                    <a:lnTo>
                      <a:pt x="1168" y="957"/>
                    </a:lnTo>
                    <a:lnTo>
                      <a:pt x="1173" y="955"/>
                    </a:lnTo>
                    <a:lnTo>
                      <a:pt x="1174" y="955"/>
                    </a:lnTo>
                    <a:lnTo>
                      <a:pt x="1177" y="956"/>
                    </a:lnTo>
                    <a:lnTo>
                      <a:pt x="1177" y="957"/>
                    </a:lnTo>
                    <a:lnTo>
                      <a:pt x="1176" y="959"/>
                    </a:lnTo>
                    <a:lnTo>
                      <a:pt x="1172" y="964"/>
                    </a:lnTo>
                    <a:lnTo>
                      <a:pt x="1174" y="970"/>
                    </a:lnTo>
                    <a:lnTo>
                      <a:pt x="1174" y="973"/>
                    </a:lnTo>
                    <a:lnTo>
                      <a:pt x="1174" y="974"/>
                    </a:lnTo>
                    <a:lnTo>
                      <a:pt x="1174" y="976"/>
                    </a:lnTo>
                    <a:lnTo>
                      <a:pt x="1174" y="981"/>
                    </a:lnTo>
                    <a:lnTo>
                      <a:pt x="1173" y="982"/>
                    </a:lnTo>
                    <a:lnTo>
                      <a:pt x="1170" y="985"/>
                    </a:lnTo>
                    <a:lnTo>
                      <a:pt x="1166" y="989"/>
                    </a:lnTo>
                    <a:lnTo>
                      <a:pt x="1165" y="989"/>
                    </a:lnTo>
                    <a:lnTo>
                      <a:pt x="1164" y="989"/>
                    </a:lnTo>
                    <a:close/>
                    <a:moveTo>
                      <a:pt x="1225" y="973"/>
                    </a:moveTo>
                    <a:lnTo>
                      <a:pt x="1224" y="973"/>
                    </a:lnTo>
                    <a:lnTo>
                      <a:pt x="1223" y="972"/>
                    </a:lnTo>
                    <a:lnTo>
                      <a:pt x="1221" y="970"/>
                    </a:lnTo>
                    <a:lnTo>
                      <a:pt x="1215" y="965"/>
                    </a:lnTo>
                    <a:lnTo>
                      <a:pt x="1214" y="964"/>
                    </a:lnTo>
                    <a:lnTo>
                      <a:pt x="1206" y="961"/>
                    </a:lnTo>
                    <a:lnTo>
                      <a:pt x="1203" y="960"/>
                    </a:lnTo>
                    <a:lnTo>
                      <a:pt x="1203" y="959"/>
                    </a:lnTo>
                    <a:lnTo>
                      <a:pt x="1200" y="945"/>
                    </a:lnTo>
                    <a:lnTo>
                      <a:pt x="1200" y="944"/>
                    </a:lnTo>
                    <a:lnTo>
                      <a:pt x="1202" y="943"/>
                    </a:lnTo>
                    <a:lnTo>
                      <a:pt x="1203" y="943"/>
                    </a:lnTo>
                    <a:lnTo>
                      <a:pt x="1203" y="942"/>
                    </a:lnTo>
                    <a:lnTo>
                      <a:pt x="1206" y="942"/>
                    </a:lnTo>
                    <a:lnTo>
                      <a:pt x="1211" y="943"/>
                    </a:lnTo>
                    <a:lnTo>
                      <a:pt x="1214" y="948"/>
                    </a:lnTo>
                    <a:lnTo>
                      <a:pt x="1216" y="953"/>
                    </a:lnTo>
                    <a:lnTo>
                      <a:pt x="1223" y="959"/>
                    </a:lnTo>
                    <a:lnTo>
                      <a:pt x="1223" y="960"/>
                    </a:lnTo>
                    <a:lnTo>
                      <a:pt x="1225" y="961"/>
                    </a:lnTo>
                    <a:lnTo>
                      <a:pt x="1228" y="961"/>
                    </a:lnTo>
                    <a:lnTo>
                      <a:pt x="1227" y="964"/>
                    </a:lnTo>
                    <a:lnTo>
                      <a:pt x="1225" y="972"/>
                    </a:lnTo>
                    <a:lnTo>
                      <a:pt x="1225" y="973"/>
                    </a:lnTo>
                    <a:close/>
                    <a:moveTo>
                      <a:pt x="1347" y="856"/>
                    </a:moveTo>
                    <a:lnTo>
                      <a:pt x="1371" y="898"/>
                    </a:lnTo>
                    <a:lnTo>
                      <a:pt x="1372" y="901"/>
                    </a:lnTo>
                    <a:lnTo>
                      <a:pt x="1375" y="905"/>
                    </a:lnTo>
                    <a:lnTo>
                      <a:pt x="1380" y="925"/>
                    </a:lnTo>
                    <a:lnTo>
                      <a:pt x="1380" y="928"/>
                    </a:lnTo>
                    <a:lnTo>
                      <a:pt x="1378" y="940"/>
                    </a:lnTo>
                    <a:lnTo>
                      <a:pt x="1378" y="943"/>
                    </a:lnTo>
                    <a:lnTo>
                      <a:pt x="1378" y="948"/>
                    </a:lnTo>
                    <a:lnTo>
                      <a:pt x="1378" y="952"/>
                    </a:lnTo>
                    <a:lnTo>
                      <a:pt x="1378" y="957"/>
                    </a:lnTo>
                    <a:lnTo>
                      <a:pt x="1377" y="960"/>
                    </a:lnTo>
                    <a:lnTo>
                      <a:pt x="1376" y="960"/>
                    </a:lnTo>
                    <a:lnTo>
                      <a:pt x="1373" y="962"/>
                    </a:lnTo>
                    <a:lnTo>
                      <a:pt x="1371" y="965"/>
                    </a:lnTo>
                    <a:lnTo>
                      <a:pt x="1369" y="966"/>
                    </a:lnTo>
                    <a:lnTo>
                      <a:pt x="1368" y="968"/>
                    </a:lnTo>
                    <a:lnTo>
                      <a:pt x="1359" y="974"/>
                    </a:lnTo>
                    <a:lnTo>
                      <a:pt x="1355" y="981"/>
                    </a:lnTo>
                    <a:lnTo>
                      <a:pt x="1352" y="982"/>
                    </a:lnTo>
                    <a:lnTo>
                      <a:pt x="1352" y="983"/>
                    </a:lnTo>
                    <a:lnTo>
                      <a:pt x="1347" y="989"/>
                    </a:lnTo>
                    <a:lnTo>
                      <a:pt x="1343" y="994"/>
                    </a:lnTo>
                    <a:lnTo>
                      <a:pt x="1339" y="1002"/>
                    </a:lnTo>
                    <a:lnTo>
                      <a:pt x="1337" y="1008"/>
                    </a:lnTo>
                    <a:lnTo>
                      <a:pt x="1333" y="1016"/>
                    </a:lnTo>
                    <a:lnTo>
                      <a:pt x="1331" y="1017"/>
                    </a:lnTo>
                    <a:lnTo>
                      <a:pt x="1330" y="1021"/>
                    </a:lnTo>
                    <a:lnTo>
                      <a:pt x="1329" y="1021"/>
                    </a:lnTo>
                    <a:lnTo>
                      <a:pt x="1325" y="1024"/>
                    </a:lnTo>
                    <a:lnTo>
                      <a:pt x="1324" y="1024"/>
                    </a:lnTo>
                    <a:lnTo>
                      <a:pt x="1325" y="1025"/>
                    </a:lnTo>
                    <a:lnTo>
                      <a:pt x="1325" y="1027"/>
                    </a:lnTo>
                    <a:lnTo>
                      <a:pt x="1326" y="1028"/>
                    </a:lnTo>
                    <a:lnTo>
                      <a:pt x="1325" y="1031"/>
                    </a:lnTo>
                    <a:lnTo>
                      <a:pt x="1324" y="1033"/>
                    </a:lnTo>
                    <a:lnTo>
                      <a:pt x="1320" y="1041"/>
                    </a:lnTo>
                    <a:lnTo>
                      <a:pt x="1317" y="1046"/>
                    </a:lnTo>
                    <a:lnTo>
                      <a:pt x="1316" y="1049"/>
                    </a:lnTo>
                    <a:lnTo>
                      <a:pt x="1313" y="1055"/>
                    </a:lnTo>
                    <a:lnTo>
                      <a:pt x="1310" y="1059"/>
                    </a:lnTo>
                    <a:lnTo>
                      <a:pt x="1309" y="1063"/>
                    </a:lnTo>
                    <a:lnTo>
                      <a:pt x="1305" y="1071"/>
                    </a:lnTo>
                    <a:lnTo>
                      <a:pt x="1304" y="1072"/>
                    </a:lnTo>
                    <a:lnTo>
                      <a:pt x="1301" y="1079"/>
                    </a:lnTo>
                    <a:lnTo>
                      <a:pt x="1296" y="1083"/>
                    </a:lnTo>
                    <a:lnTo>
                      <a:pt x="1293" y="1086"/>
                    </a:lnTo>
                    <a:lnTo>
                      <a:pt x="1293" y="1087"/>
                    </a:lnTo>
                    <a:lnTo>
                      <a:pt x="1292" y="1088"/>
                    </a:lnTo>
                    <a:lnTo>
                      <a:pt x="1291" y="1089"/>
                    </a:lnTo>
                    <a:lnTo>
                      <a:pt x="1289" y="1091"/>
                    </a:lnTo>
                    <a:lnTo>
                      <a:pt x="1283" y="1097"/>
                    </a:lnTo>
                    <a:lnTo>
                      <a:pt x="1275" y="1108"/>
                    </a:lnTo>
                    <a:lnTo>
                      <a:pt x="1276" y="1112"/>
                    </a:lnTo>
                    <a:lnTo>
                      <a:pt x="1279" y="1122"/>
                    </a:lnTo>
                    <a:lnTo>
                      <a:pt x="1282" y="1133"/>
                    </a:lnTo>
                    <a:lnTo>
                      <a:pt x="1282" y="1137"/>
                    </a:lnTo>
                    <a:lnTo>
                      <a:pt x="1282" y="1138"/>
                    </a:lnTo>
                    <a:lnTo>
                      <a:pt x="1283" y="1144"/>
                    </a:lnTo>
                    <a:lnTo>
                      <a:pt x="1286" y="1156"/>
                    </a:lnTo>
                    <a:lnTo>
                      <a:pt x="1287" y="1160"/>
                    </a:lnTo>
                    <a:lnTo>
                      <a:pt x="1287" y="1161"/>
                    </a:lnTo>
                    <a:lnTo>
                      <a:pt x="1283" y="1164"/>
                    </a:lnTo>
                    <a:lnTo>
                      <a:pt x="1280" y="1165"/>
                    </a:lnTo>
                    <a:lnTo>
                      <a:pt x="1272" y="1172"/>
                    </a:lnTo>
                    <a:lnTo>
                      <a:pt x="1269" y="1175"/>
                    </a:lnTo>
                    <a:lnTo>
                      <a:pt x="1259" y="1181"/>
                    </a:lnTo>
                    <a:lnTo>
                      <a:pt x="1257" y="1184"/>
                    </a:lnTo>
                    <a:lnTo>
                      <a:pt x="1249" y="1189"/>
                    </a:lnTo>
                    <a:lnTo>
                      <a:pt x="1238" y="1196"/>
                    </a:lnTo>
                    <a:lnTo>
                      <a:pt x="1227" y="1197"/>
                    </a:lnTo>
                    <a:lnTo>
                      <a:pt x="1220" y="1198"/>
                    </a:lnTo>
                    <a:lnTo>
                      <a:pt x="1215" y="1198"/>
                    </a:lnTo>
                    <a:lnTo>
                      <a:pt x="1208" y="1199"/>
                    </a:lnTo>
                    <a:lnTo>
                      <a:pt x="1203" y="1199"/>
                    </a:lnTo>
                    <a:lnTo>
                      <a:pt x="1202" y="1199"/>
                    </a:lnTo>
                    <a:lnTo>
                      <a:pt x="1199" y="1199"/>
                    </a:lnTo>
                    <a:lnTo>
                      <a:pt x="1194" y="1201"/>
                    </a:lnTo>
                    <a:lnTo>
                      <a:pt x="1193" y="1201"/>
                    </a:lnTo>
                    <a:lnTo>
                      <a:pt x="1193" y="1194"/>
                    </a:lnTo>
                    <a:lnTo>
                      <a:pt x="1190" y="1190"/>
                    </a:lnTo>
                    <a:lnTo>
                      <a:pt x="1170" y="1182"/>
                    </a:lnTo>
                    <a:lnTo>
                      <a:pt x="1164" y="1181"/>
                    </a:lnTo>
                    <a:lnTo>
                      <a:pt x="1162" y="1181"/>
                    </a:lnTo>
                    <a:lnTo>
                      <a:pt x="1161" y="1181"/>
                    </a:lnTo>
                    <a:lnTo>
                      <a:pt x="1160" y="1180"/>
                    </a:lnTo>
                    <a:lnTo>
                      <a:pt x="1156" y="1177"/>
                    </a:lnTo>
                    <a:lnTo>
                      <a:pt x="1153" y="1173"/>
                    </a:lnTo>
                    <a:lnTo>
                      <a:pt x="1153" y="1172"/>
                    </a:lnTo>
                    <a:lnTo>
                      <a:pt x="1155" y="1172"/>
                    </a:lnTo>
                    <a:lnTo>
                      <a:pt x="1156" y="1172"/>
                    </a:lnTo>
                    <a:lnTo>
                      <a:pt x="1165" y="1177"/>
                    </a:lnTo>
                    <a:lnTo>
                      <a:pt x="1168" y="1178"/>
                    </a:lnTo>
                    <a:lnTo>
                      <a:pt x="1164" y="1172"/>
                    </a:lnTo>
                    <a:lnTo>
                      <a:pt x="1155" y="1163"/>
                    </a:lnTo>
                    <a:lnTo>
                      <a:pt x="1155" y="1161"/>
                    </a:lnTo>
                    <a:lnTo>
                      <a:pt x="1157" y="1161"/>
                    </a:lnTo>
                    <a:lnTo>
                      <a:pt x="1160" y="1161"/>
                    </a:lnTo>
                    <a:lnTo>
                      <a:pt x="1166" y="1163"/>
                    </a:lnTo>
                    <a:lnTo>
                      <a:pt x="1169" y="1164"/>
                    </a:lnTo>
                    <a:lnTo>
                      <a:pt x="1177" y="1169"/>
                    </a:lnTo>
                    <a:lnTo>
                      <a:pt x="1181" y="1171"/>
                    </a:lnTo>
                    <a:lnTo>
                      <a:pt x="1185" y="1178"/>
                    </a:lnTo>
                    <a:lnTo>
                      <a:pt x="1185" y="1180"/>
                    </a:lnTo>
                    <a:lnTo>
                      <a:pt x="1185" y="1181"/>
                    </a:lnTo>
                    <a:lnTo>
                      <a:pt x="1186" y="1181"/>
                    </a:lnTo>
                    <a:lnTo>
                      <a:pt x="1187" y="1181"/>
                    </a:lnTo>
                    <a:lnTo>
                      <a:pt x="1189" y="1181"/>
                    </a:lnTo>
                    <a:lnTo>
                      <a:pt x="1190" y="1181"/>
                    </a:lnTo>
                    <a:lnTo>
                      <a:pt x="1191" y="1180"/>
                    </a:lnTo>
                    <a:lnTo>
                      <a:pt x="1193" y="1178"/>
                    </a:lnTo>
                    <a:lnTo>
                      <a:pt x="1189" y="1164"/>
                    </a:lnTo>
                    <a:lnTo>
                      <a:pt x="1187" y="1161"/>
                    </a:lnTo>
                    <a:lnTo>
                      <a:pt x="1185" y="1159"/>
                    </a:lnTo>
                    <a:lnTo>
                      <a:pt x="1183" y="1159"/>
                    </a:lnTo>
                    <a:lnTo>
                      <a:pt x="1182" y="1159"/>
                    </a:lnTo>
                    <a:lnTo>
                      <a:pt x="1180" y="1158"/>
                    </a:lnTo>
                    <a:lnTo>
                      <a:pt x="1178" y="1158"/>
                    </a:lnTo>
                    <a:lnTo>
                      <a:pt x="1178" y="1156"/>
                    </a:lnTo>
                    <a:lnTo>
                      <a:pt x="1180" y="1156"/>
                    </a:lnTo>
                    <a:lnTo>
                      <a:pt x="1181" y="1156"/>
                    </a:lnTo>
                    <a:lnTo>
                      <a:pt x="1182" y="1155"/>
                    </a:lnTo>
                    <a:lnTo>
                      <a:pt x="1185" y="1156"/>
                    </a:lnTo>
                    <a:lnTo>
                      <a:pt x="1189" y="1156"/>
                    </a:lnTo>
                    <a:lnTo>
                      <a:pt x="1199" y="1159"/>
                    </a:lnTo>
                    <a:lnTo>
                      <a:pt x="1204" y="1164"/>
                    </a:lnTo>
                    <a:lnTo>
                      <a:pt x="1206" y="1168"/>
                    </a:lnTo>
                    <a:lnTo>
                      <a:pt x="1207" y="1171"/>
                    </a:lnTo>
                    <a:lnTo>
                      <a:pt x="1212" y="1177"/>
                    </a:lnTo>
                    <a:lnTo>
                      <a:pt x="1231" y="1189"/>
                    </a:lnTo>
                    <a:lnTo>
                      <a:pt x="1237" y="1189"/>
                    </a:lnTo>
                    <a:lnTo>
                      <a:pt x="1242" y="1189"/>
                    </a:lnTo>
                    <a:lnTo>
                      <a:pt x="1244" y="1188"/>
                    </a:lnTo>
                    <a:lnTo>
                      <a:pt x="1244" y="1186"/>
                    </a:lnTo>
                    <a:lnTo>
                      <a:pt x="1242" y="1184"/>
                    </a:lnTo>
                    <a:lnTo>
                      <a:pt x="1240" y="1182"/>
                    </a:lnTo>
                    <a:lnTo>
                      <a:pt x="1238" y="1182"/>
                    </a:lnTo>
                    <a:lnTo>
                      <a:pt x="1236" y="1178"/>
                    </a:lnTo>
                    <a:lnTo>
                      <a:pt x="1233" y="1176"/>
                    </a:lnTo>
                    <a:lnTo>
                      <a:pt x="1227" y="1163"/>
                    </a:lnTo>
                    <a:lnTo>
                      <a:pt x="1223" y="1152"/>
                    </a:lnTo>
                    <a:lnTo>
                      <a:pt x="1224" y="1150"/>
                    </a:lnTo>
                    <a:lnTo>
                      <a:pt x="1231" y="1139"/>
                    </a:lnTo>
                    <a:lnTo>
                      <a:pt x="1231" y="1138"/>
                    </a:lnTo>
                    <a:lnTo>
                      <a:pt x="1231" y="1137"/>
                    </a:lnTo>
                    <a:lnTo>
                      <a:pt x="1229" y="1137"/>
                    </a:lnTo>
                    <a:lnTo>
                      <a:pt x="1227" y="1135"/>
                    </a:lnTo>
                    <a:lnTo>
                      <a:pt x="1224" y="1135"/>
                    </a:lnTo>
                    <a:lnTo>
                      <a:pt x="1224" y="1137"/>
                    </a:lnTo>
                    <a:lnTo>
                      <a:pt x="1223" y="1138"/>
                    </a:lnTo>
                    <a:lnTo>
                      <a:pt x="1223" y="1139"/>
                    </a:lnTo>
                    <a:lnTo>
                      <a:pt x="1224" y="1139"/>
                    </a:lnTo>
                    <a:lnTo>
                      <a:pt x="1223" y="1143"/>
                    </a:lnTo>
                    <a:lnTo>
                      <a:pt x="1220" y="1147"/>
                    </a:lnTo>
                    <a:lnTo>
                      <a:pt x="1217" y="1150"/>
                    </a:lnTo>
                    <a:lnTo>
                      <a:pt x="1214" y="1148"/>
                    </a:lnTo>
                    <a:lnTo>
                      <a:pt x="1208" y="1144"/>
                    </a:lnTo>
                    <a:lnTo>
                      <a:pt x="1207" y="1144"/>
                    </a:lnTo>
                    <a:lnTo>
                      <a:pt x="1207" y="1143"/>
                    </a:lnTo>
                    <a:lnTo>
                      <a:pt x="1207" y="1135"/>
                    </a:lnTo>
                    <a:lnTo>
                      <a:pt x="1208" y="1131"/>
                    </a:lnTo>
                    <a:lnTo>
                      <a:pt x="1224" y="1114"/>
                    </a:lnTo>
                    <a:lnTo>
                      <a:pt x="1232" y="1109"/>
                    </a:lnTo>
                    <a:lnTo>
                      <a:pt x="1234" y="1110"/>
                    </a:lnTo>
                    <a:lnTo>
                      <a:pt x="1241" y="1114"/>
                    </a:lnTo>
                    <a:lnTo>
                      <a:pt x="1244" y="1116"/>
                    </a:lnTo>
                    <a:lnTo>
                      <a:pt x="1248" y="1124"/>
                    </a:lnTo>
                    <a:lnTo>
                      <a:pt x="1253" y="1134"/>
                    </a:lnTo>
                    <a:lnTo>
                      <a:pt x="1254" y="1139"/>
                    </a:lnTo>
                    <a:lnTo>
                      <a:pt x="1255" y="1142"/>
                    </a:lnTo>
                    <a:lnTo>
                      <a:pt x="1255" y="1144"/>
                    </a:lnTo>
                    <a:lnTo>
                      <a:pt x="1255" y="1146"/>
                    </a:lnTo>
                    <a:lnTo>
                      <a:pt x="1259" y="1147"/>
                    </a:lnTo>
                    <a:lnTo>
                      <a:pt x="1253" y="1122"/>
                    </a:lnTo>
                    <a:lnTo>
                      <a:pt x="1242" y="1109"/>
                    </a:lnTo>
                    <a:lnTo>
                      <a:pt x="1236" y="1097"/>
                    </a:lnTo>
                    <a:lnTo>
                      <a:pt x="1237" y="1097"/>
                    </a:lnTo>
                    <a:lnTo>
                      <a:pt x="1244" y="1084"/>
                    </a:lnTo>
                    <a:lnTo>
                      <a:pt x="1245" y="1084"/>
                    </a:lnTo>
                    <a:lnTo>
                      <a:pt x="1244" y="1063"/>
                    </a:lnTo>
                    <a:lnTo>
                      <a:pt x="1244" y="1057"/>
                    </a:lnTo>
                    <a:lnTo>
                      <a:pt x="1244" y="1055"/>
                    </a:lnTo>
                    <a:lnTo>
                      <a:pt x="1238" y="1050"/>
                    </a:lnTo>
                    <a:lnTo>
                      <a:pt x="1240" y="1053"/>
                    </a:lnTo>
                    <a:lnTo>
                      <a:pt x="1240" y="1054"/>
                    </a:lnTo>
                    <a:lnTo>
                      <a:pt x="1240" y="1055"/>
                    </a:lnTo>
                    <a:lnTo>
                      <a:pt x="1241" y="1063"/>
                    </a:lnTo>
                    <a:lnTo>
                      <a:pt x="1240" y="1078"/>
                    </a:lnTo>
                    <a:lnTo>
                      <a:pt x="1240" y="1080"/>
                    </a:lnTo>
                    <a:lnTo>
                      <a:pt x="1240" y="1082"/>
                    </a:lnTo>
                    <a:lnTo>
                      <a:pt x="1238" y="1083"/>
                    </a:lnTo>
                    <a:lnTo>
                      <a:pt x="1236" y="1092"/>
                    </a:lnTo>
                    <a:lnTo>
                      <a:pt x="1234" y="1093"/>
                    </a:lnTo>
                    <a:lnTo>
                      <a:pt x="1220" y="1097"/>
                    </a:lnTo>
                    <a:lnTo>
                      <a:pt x="1216" y="1099"/>
                    </a:lnTo>
                    <a:lnTo>
                      <a:pt x="1214" y="1100"/>
                    </a:lnTo>
                    <a:lnTo>
                      <a:pt x="1211" y="1100"/>
                    </a:lnTo>
                    <a:lnTo>
                      <a:pt x="1210" y="1100"/>
                    </a:lnTo>
                    <a:lnTo>
                      <a:pt x="1203" y="1095"/>
                    </a:lnTo>
                    <a:lnTo>
                      <a:pt x="1203" y="1093"/>
                    </a:lnTo>
                    <a:lnTo>
                      <a:pt x="1200" y="1091"/>
                    </a:lnTo>
                    <a:lnTo>
                      <a:pt x="1190" y="1092"/>
                    </a:lnTo>
                    <a:lnTo>
                      <a:pt x="1190" y="1093"/>
                    </a:lnTo>
                    <a:lnTo>
                      <a:pt x="1193" y="1096"/>
                    </a:lnTo>
                    <a:lnTo>
                      <a:pt x="1194" y="1097"/>
                    </a:lnTo>
                    <a:lnTo>
                      <a:pt x="1195" y="1099"/>
                    </a:lnTo>
                    <a:lnTo>
                      <a:pt x="1195" y="1100"/>
                    </a:lnTo>
                    <a:lnTo>
                      <a:pt x="1197" y="1100"/>
                    </a:lnTo>
                    <a:lnTo>
                      <a:pt x="1206" y="1100"/>
                    </a:lnTo>
                    <a:lnTo>
                      <a:pt x="1217" y="1101"/>
                    </a:lnTo>
                    <a:lnTo>
                      <a:pt x="1220" y="1101"/>
                    </a:lnTo>
                    <a:lnTo>
                      <a:pt x="1220" y="1103"/>
                    </a:lnTo>
                    <a:lnTo>
                      <a:pt x="1220" y="1105"/>
                    </a:lnTo>
                    <a:lnTo>
                      <a:pt x="1215" y="1116"/>
                    </a:lnTo>
                    <a:lnTo>
                      <a:pt x="1212" y="1118"/>
                    </a:lnTo>
                    <a:lnTo>
                      <a:pt x="1211" y="1118"/>
                    </a:lnTo>
                    <a:lnTo>
                      <a:pt x="1206" y="1122"/>
                    </a:lnTo>
                    <a:lnTo>
                      <a:pt x="1200" y="1125"/>
                    </a:lnTo>
                    <a:lnTo>
                      <a:pt x="1199" y="1125"/>
                    </a:lnTo>
                    <a:lnTo>
                      <a:pt x="1195" y="1125"/>
                    </a:lnTo>
                    <a:lnTo>
                      <a:pt x="1191" y="1125"/>
                    </a:lnTo>
                    <a:lnTo>
                      <a:pt x="1173" y="1121"/>
                    </a:lnTo>
                    <a:lnTo>
                      <a:pt x="1172" y="1121"/>
                    </a:lnTo>
                    <a:lnTo>
                      <a:pt x="1168" y="1120"/>
                    </a:lnTo>
                    <a:lnTo>
                      <a:pt x="1166" y="1118"/>
                    </a:lnTo>
                    <a:lnTo>
                      <a:pt x="1169" y="1103"/>
                    </a:lnTo>
                    <a:lnTo>
                      <a:pt x="1173" y="1092"/>
                    </a:lnTo>
                    <a:lnTo>
                      <a:pt x="1180" y="1079"/>
                    </a:lnTo>
                    <a:lnTo>
                      <a:pt x="1183" y="1072"/>
                    </a:lnTo>
                    <a:lnTo>
                      <a:pt x="1181" y="1074"/>
                    </a:lnTo>
                    <a:lnTo>
                      <a:pt x="1177" y="1074"/>
                    </a:lnTo>
                    <a:lnTo>
                      <a:pt x="1172" y="1076"/>
                    </a:lnTo>
                    <a:lnTo>
                      <a:pt x="1170" y="1079"/>
                    </a:lnTo>
                    <a:lnTo>
                      <a:pt x="1165" y="1096"/>
                    </a:lnTo>
                    <a:lnTo>
                      <a:pt x="1157" y="1109"/>
                    </a:lnTo>
                    <a:lnTo>
                      <a:pt x="1155" y="1105"/>
                    </a:lnTo>
                    <a:lnTo>
                      <a:pt x="1140" y="1096"/>
                    </a:lnTo>
                    <a:lnTo>
                      <a:pt x="1131" y="1095"/>
                    </a:lnTo>
                    <a:lnTo>
                      <a:pt x="1126" y="1095"/>
                    </a:lnTo>
                    <a:lnTo>
                      <a:pt x="1125" y="1096"/>
                    </a:lnTo>
                    <a:lnTo>
                      <a:pt x="1119" y="1097"/>
                    </a:lnTo>
                    <a:lnTo>
                      <a:pt x="1118" y="1097"/>
                    </a:lnTo>
                    <a:lnTo>
                      <a:pt x="1118" y="1095"/>
                    </a:lnTo>
                    <a:lnTo>
                      <a:pt x="1126" y="1087"/>
                    </a:lnTo>
                    <a:lnTo>
                      <a:pt x="1128" y="1083"/>
                    </a:lnTo>
                    <a:lnTo>
                      <a:pt x="1130" y="1079"/>
                    </a:lnTo>
                    <a:lnTo>
                      <a:pt x="1128" y="1076"/>
                    </a:lnTo>
                    <a:lnTo>
                      <a:pt x="1126" y="1074"/>
                    </a:lnTo>
                    <a:lnTo>
                      <a:pt x="1125" y="1074"/>
                    </a:lnTo>
                    <a:lnTo>
                      <a:pt x="1121" y="1076"/>
                    </a:lnTo>
                    <a:lnTo>
                      <a:pt x="1119" y="1076"/>
                    </a:lnTo>
                    <a:lnTo>
                      <a:pt x="1117" y="1078"/>
                    </a:lnTo>
                    <a:lnTo>
                      <a:pt x="1118" y="1079"/>
                    </a:lnTo>
                    <a:lnTo>
                      <a:pt x="1122" y="1079"/>
                    </a:lnTo>
                    <a:lnTo>
                      <a:pt x="1125" y="1079"/>
                    </a:lnTo>
                    <a:lnTo>
                      <a:pt x="1126" y="1079"/>
                    </a:lnTo>
                    <a:lnTo>
                      <a:pt x="1126" y="1080"/>
                    </a:lnTo>
                    <a:lnTo>
                      <a:pt x="1125" y="1082"/>
                    </a:lnTo>
                    <a:lnTo>
                      <a:pt x="1125" y="1083"/>
                    </a:lnTo>
                    <a:lnTo>
                      <a:pt x="1114" y="1091"/>
                    </a:lnTo>
                    <a:lnTo>
                      <a:pt x="1110" y="1093"/>
                    </a:lnTo>
                    <a:lnTo>
                      <a:pt x="1110" y="1095"/>
                    </a:lnTo>
                    <a:lnTo>
                      <a:pt x="1108" y="1096"/>
                    </a:lnTo>
                    <a:lnTo>
                      <a:pt x="1105" y="1097"/>
                    </a:lnTo>
                    <a:lnTo>
                      <a:pt x="1098" y="1096"/>
                    </a:lnTo>
                    <a:lnTo>
                      <a:pt x="1097" y="1095"/>
                    </a:lnTo>
                    <a:lnTo>
                      <a:pt x="1083" y="1083"/>
                    </a:lnTo>
                    <a:lnTo>
                      <a:pt x="1083" y="1082"/>
                    </a:lnTo>
                    <a:lnTo>
                      <a:pt x="1085" y="1079"/>
                    </a:lnTo>
                    <a:lnTo>
                      <a:pt x="1087" y="1079"/>
                    </a:lnTo>
                    <a:lnTo>
                      <a:pt x="1094" y="1076"/>
                    </a:lnTo>
                    <a:lnTo>
                      <a:pt x="1098" y="1078"/>
                    </a:lnTo>
                    <a:lnTo>
                      <a:pt x="1102" y="1078"/>
                    </a:lnTo>
                    <a:lnTo>
                      <a:pt x="1104" y="1078"/>
                    </a:lnTo>
                    <a:lnTo>
                      <a:pt x="1106" y="1078"/>
                    </a:lnTo>
                    <a:lnTo>
                      <a:pt x="1109" y="1078"/>
                    </a:lnTo>
                    <a:lnTo>
                      <a:pt x="1109" y="1076"/>
                    </a:lnTo>
                    <a:lnTo>
                      <a:pt x="1109" y="1075"/>
                    </a:lnTo>
                    <a:lnTo>
                      <a:pt x="1108" y="1075"/>
                    </a:lnTo>
                    <a:lnTo>
                      <a:pt x="1106" y="1074"/>
                    </a:lnTo>
                    <a:lnTo>
                      <a:pt x="1102" y="1072"/>
                    </a:lnTo>
                    <a:lnTo>
                      <a:pt x="1100" y="1071"/>
                    </a:lnTo>
                    <a:lnTo>
                      <a:pt x="1090" y="1071"/>
                    </a:lnTo>
                    <a:lnTo>
                      <a:pt x="1088" y="1070"/>
                    </a:lnTo>
                    <a:lnTo>
                      <a:pt x="1085" y="1070"/>
                    </a:lnTo>
                    <a:lnTo>
                      <a:pt x="1087" y="1065"/>
                    </a:lnTo>
                    <a:lnTo>
                      <a:pt x="1098" y="1059"/>
                    </a:lnTo>
                    <a:lnTo>
                      <a:pt x="1100" y="1059"/>
                    </a:lnTo>
                    <a:lnTo>
                      <a:pt x="1106" y="1055"/>
                    </a:lnTo>
                    <a:lnTo>
                      <a:pt x="1109" y="1053"/>
                    </a:lnTo>
                    <a:lnTo>
                      <a:pt x="1109" y="1052"/>
                    </a:lnTo>
                    <a:lnTo>
                      <a:pt x="1109" y="1050"/>
                    </a:lnTo>
                    <a:lnTo>
                      <a:pt x="1109" y="1048"/>
                    </a:lnTo>
                    <a:lnTo>
                      <a:pt x="1111" y="1046"/>
                    </a:lnTo>
                    <a:lnTo>
                      <a:pt x="1113" y="1046"/>
                    </a:lnTo>
                    <a:lnTo>
                      <a:pt x="1119" y="1048"/>
                    </a:lnTo>
                    <a:lnTo>
                      <a:pt x="1121" y="1046"/>
                    </a:lnTo>
                    <a:lnTo>
                      <a:pt x="1126" y="1042"/>
                    </a:lnTo>
                    <a:lnTo>
                      <a:pt x="1127" y="1041"/>
                    </a:lnTo>
                    <a:lnTo>
                      <a:pt x="1126" y="1040"/>
                    </a:lnTo>
                    <a:lnTo>
                      <a:pt x="1122" y="1032"/>
                    </a:lnTo>
                    <a:lnTo>
                      <a:pt x="1111" y="1033"/>
                    </a:lnTo>
                    <a:lnTo>
                      <a:pt x="1106" y="1032"/>
                    </a:lnTo>
                    <a:lnTo>
                      <a:pt x="1101" y="1032"/>
                    </a:lnTo>
                    <a:lnTo>
                      <a:pt x="1092" y="1027"/>
                    </a:lnTo>
                    <a:lnTo>
                      <a:pt x="1093" y="1023"/>
                    </a:lnTo>
                    <a:lnTo>
                      <a:pt x="1098" y="1023"/>
                    </a:lnTo>
                    <a:lnTo>
                      <a:pt x="1102" y="1025"/>
                    </a:lnTo>
                    <a:lnTo>
                      <a:pt x="1102" y="1028"/>
                    </a:lnTo>
                    <a:lnTo>
                      <a:pt x="1104" y="1029"/>
                    </a:lnTo>
                    <a:lnTo>
                      <a:pt x="1105" y="1031"/>
                    </a:lnTo>
                    <a:lnTo>
                      <a:pt x="1109" y="1028"/>
                    </a:lnTo>
                    <a:lnTo>
                      <a:pt x="1110" y="1027"/>
                    </a:lnTo>
                    <a:lnTo>
                      <a:pt x="1114" y="1027"/>
                    </a:lnTo>
                    <a:lnTo>
                      <a:pt x="1125" y="1028"/>
                    </a:lnTo>
                    <a:lnTo>
                      <a:pt x="1130" y="1027"/>
                    </a:lnTo>
                    <a:lnTo>
                      <a:pt x="1135" y="1031"/>
                    </a:lnTo>
                    <a:lnTo>
                      <a:pt x="1139" y="1033"/>
                    </a:lnTo>
                    <a:lnTo>
                      <a:pt x="1140" y="1034"/>
                    </a:lnTo>
                    <a:lnTo>
                      <a:pt x="1136" y="1044"/>
                    </a:lnTo>
                    <a:lnTo>
                      <a:pt x="1136" y="1046"/>
                    </a:lnTo>
                    <a:lnTo>
                      <a:pt x="1136" y="1050"/>
                    </a:lnTo>
                    <a:lnTo>
                      <a:pt x="1144" y="1055"/>
                    </a:lnTo>
                    <a:lnTo>
                      <a:pt x="1151" y="1057"/>
                    </a:lnTo>
                    <a:lnTo>
                      <a:pt x="1156" y="1054"/>
                    </a:lnTo>
                    <a:lnTo>
                      <a:pt x="1157" y="1046"/>
                    </a:lnTo>
                    <a:lnTo>
                      <a:pt x="1160" y="1037"/>
                    </a:lnTo>
                    <a:lnTo>
                      <a:pt x="1161" y="1029"/>
                    </a:lnTo>
                    <a:lnTo>
                      <a:pt x="1157" y="1029"/>
                    </a:lnTo>
                    <a:lnTo>
                      <a:pt x="1156" y="1031"/>
                    </a:lnTo>
                    <a:lnTo>
                      <a:pt x="1156" y="1032"/>
                    </a:lnTo>
                    <a:lnTo>
                      <a:pt x="1155" y="1033"/>
                    </a:lnTo>
                    <a:lnTo>
                      <a:pt x="1153" y="1033"/>
                    </a:lnTo>
                    <a:lnTo>
                      <a:pt x="1152" y="1033"/>
                    </a:lnTo>
                    <a:lnTo>
                      <a:pt x="1151" y="1032"/>
                    </a:lnTo>
                    <a:lnTo>
                      <a:pt x="1149" y="1031"/>
                    </a:lnTo>
                    <a:lnTo>
                      <a:pt x="1148" y="1031"/>
                    </a:lnTo>
                    <a:lnTo>
                      <a:pt x="1142" y="1023"/>
                    </a:lnTo>
                    <a:lnTo>
                      <a:pt x="1142" y="1021"/>
                    </a:lnTo>
                    <a:lnTo>
                      <a:pt x="1143" y="1021"/>
                    </a:lnTo>
                    <a:lnTo>
                      <a:pt x="1144" y="1021"/>
                    </a:lnTo>
                    <a:lnTo>
                      <a:pt x="1149" y="1020"/>
                    </a:lnTo>
                    <a:lnTo>
                      <a:pt x="1151" y="1019"/>
                    </a:lnTo>
                    <a:lnTo>
                      <a:pt x="1151" y="1020"/>
                    </a:lnTo>
                    <a:lnTo>
                      <a:pt x="1156" y="1021"/>
                    </a:lnTo>
                    <a:lnTo>
                      <a:pt x="1162" y="1020"/>
                    </a:lnTo>
                    <a:lnTo>
                      <a:pt x="1168" y="1019"/>
                    </a:lnTo>
                    <a:lnTo>
                      <a:pt x="1168" y="1017"/>
                    </a:lnTo>
                    <a:lnTo>
                      <a:pt x="1169" y="1016"/>
                    </a:lnTo>
                    <a:lnTo>
                      <a:pt x="1170" y="1012"/>
                    </a:lnTo>
                    <a:lnTo>
                      <a:pt x="1170" y="1008"/>
                    </a:lnTo>
                    <a:lnTo>
                      <a:pt x="1170" y="1006"/>
                    </a:lnTo>
                    <a:lnTo>
                      <a:pt x="1170" y="1002"/>
                    </a:lnTo>
                    <a:lnTo>
                      <a:pt x="1173" y="993"/>
                    </a:lnTo>
                    <a:lnTo>
                      <a:pt x="1173" y="987"/>
                    </a:lnTo>
                    <a:lnTo>
                      <a:pt x="1178" y="977"/>
                    </a:lnTo>
                    <a:lnTo>
                      <a:pt x="1180" y="973"/>
                    </a:lnTo>
                    <a:lnTo>
                      <a:pt x="1181" y="972"/>
                    </a:lnTo>
                    <a:lnTo>
                      <a:pt x="1182" y="972"/>
                    </a:lnTo>
                    <a:lnTo>
                      <a:pt x="1183" y="972"/>
                    </a:lnTo>
                    <a:lnTo>
                      <a:pt x="1190" y="973"/>
                    </a:lnTo>
                    <a:lnTo>
                      <a:pt x="1191" y="974"/>
                    </a:lnTo>
                    <a:lnTo>
                      <a:pt x="1197" y="977"/>
                    </a:lnTo>
                    <a:lnTo>
                      <a:pt x="1200" y="982"/>
                    </a:lnTo>
                    <a:lnTo>
                      <a:pt x="1202" y="983"/>
                    </a:lnTo>
                    <a:lnTo>
                      <a:pt x="1203" y="989"/>
                    </a:lnTo>
                    <a:lnTo>
                      <a:pt x="1203" y="990"/>
                    </a:lnTo>
                    <a:lnTo>
                      <a:pt x="1202" y="994"/>
                    </a:lnTo>
                    <a:lnTo>
                      <a:pt x="1202" y="995"/>
                    </a:lnTo>
                    <a:lnTo>
                      <a:pt x="1200" y="995"/>
                    </a:lnTo>
                    <a:lnTo>
                      <a:pt x="1197" y="1002"/>
                    </a:lnTo>
                    <a:lnTo>
                      <a:pt x="1191" y="1010"/>
                    </a:lnTo>
                    <a:lnTo>
                      <a:pt x="1189" y="1012"/>
                    </a:lnTo>
                    <a:lnTo>
                      <a:pt x="1186" y="1016"/>
                    </a:lnTo>
                    <a:lnTo>
                      <a:pt x="1182" y="1021"/>
                    </a:lnTo>
                    <a:lnTo>
                      <a:pt x="1181" y="1024"/>
                    </a:lnTo>
                    <a:lnTo>
                      <a:pt x="1180" y="1028"/>
                    </a:lnTo>
                    <a:lnTo>
                      <a:pt x="1187" y="1021"/>
                    </a:lnTo>
                    <a:lnTo>
                      <a:pt x="1187" y="1020"/>
                    </a:lnTo>
                    <a:lnTo>
                      <a:pt x="1194" y="1021"/>
                    </a:lnTo>
                    <a:lnTo>
                      <a:pt x="1185" y="1040"/>
                    </a:lnTo>
                    <a:lnTo>
                      <a:pt x="1183" y="1045"/>
                    </a:lnTo>
                    <a:lnTo>
                      <a:pt x="1182" y="1046"/>
                    </a:lnTo>
                    <a:lnTo>
                      <a:pt x="1180" y="1055"/>
                    </a:lnTo>
                    <a:lnTo>
                      <a:pt x="1186" y="1046"/>
                    </a:lnTo>
                    <a:lnTo>
                      <a:pt x="1193" y="1036"/>
                    </a:lnTo>
                    <a:lnTo>
                      <a:pt x="1194" y="1036"/>
                    </a:lnTo>
                    <a:lnTo>
                      <a:pt x="1200" y="1023"/>
                    </a:lnTo>
                    <a:lnTo>
                      <a:pt x="1210" y="1007"/>
                    </a:lnTo>
                    <a:lnTo>
                      <a:pt x="1211" y="1004"/>
                    </a:lnTo>
                    <a:lnTo>
                      <a:pt x="1217" y="1000"/>
                    </a:lnTo>
                    <a:lnTo>
                      <a:pt x="1220" y="1002"/>
                    </a:lnTo>
                    <a:lnTo>
                      <a:pt x="1221" y="1003"/>
                    </a:lnTo>
                    <a:lnTo>
                      <a:pt x="1221" y="1004"/>
                    </a:lnTo>
                    <a:lnTo>
                      <a:pt x="1223" y="1007"/>
                    </a:lnTo>
                    <a:lnTo>
                      <a:pt x="1224" y="1010"/>
                    </a:lnTo>
                    <a:lnTo>
                      <a:pt x="1224" y="1011"/>
                    </a:lnTo>
                    <a:lnTo>
                      <a:pt x="1223" y="1016"/>
                    </a:lnTo>
                    <a:lnTo>
                      <a:pt x="1225" y="1019"/>
                    </a:lnTo>
                    <a:lnTo>
                      <a:pt x="1231" y="1012"/>
                    </a:lnTo>
                    <a:lnTo>
                      <a:pt x="1232" y="1010"/>
                    </a:lnTo>
                    <a:lnTo>
                      <a:pt x="1232" y="1008"/>
                    </a:lnTo>
                    <a:lnTo>
                      <a:pt x="1231" y="989"/>
                    </a:lnTo>
                    <a:lnTo>
                      <a:pt x="1229" y="986"/>
                    </a:lnTo>
                    <a:lnTo>
                      <a:pt x="1232" y="977"/>
                    </a:lnTo>
                    <a:lnTo>
                      <a:pt x="1233" y="977"/>
                    </a:lnTo>
                    <a:lnTo>
                      <a:pt x="1236" y="977"/>
                    </a:lnTo>
                    <a:lnTo>
                      <a:pt x="1240" y="981"/>
                    </a:lnTo>
                    <a:lnTo>
                      <a:pt x="1240" y="982"/>
                    </a:lnTo>
                    <a:lnTo>
                      <a:pt x="1240" y="989"/>
                    </a:lnTo>
                    <a:lnTo>
                      <a:pt x="1240" y="994"/>
                    </a:lnTo>
                    <a:lnTo>
                      <a:pt x="1246" y="995"/>
                    </a:lnTo>
                    <a:lnTo>
                      <a:pt x="1248" y="993"/>
                    </a:lnTo>
                    <a:lnTo>
                      <a:pt x="1252" y="991"/>
                    </a:lnTo>
                    <a:lnTo>
                      <a:pt x="1257" y="994"/>
                    </a:lnTo>
                    <a:lnTo>
                      <a:pt x="1259" y="997"/>
                    </a:lnTo>
                    <a:lnTo>
                      <a:pt x="1259" y="999"/>
                    </a:lnTo>
                    <a:lnTo>
                      <a:pt x="1258" y="1004"/>
                    </a:lnTo>
                    <a:lnTo>
                      <a:pt x="1257" y="1007"/>
                    </a:lnTo>
                    <a:lnTo>
                      <a:pt x="1258" y="1010"/>
                    </a:lnTo>
                    <a:lnTo>
                      <a:pt x="1261" y="1014"/>
                    </a:lnTo>
                    <a:lnTo>
                      <a:pt x="1262" y="1016"/>
                    </a:lnTo>
                    <a:lnTo>
                      <a:pt x="1275" y="1029"/>
                    </a:lnTo>
                    <a:lnTo>
                      <a:pt x="1276" y="1029"/>
                    </a:lnTo>
                    <a:lnTo>
                      <a:pt x="1282" y="1038"/>
                    </a:lnTo>
                    <a:lnTo>
                      <a:pt x="1282" y="1046"/>
                    </a:lnTo>
                    <a:lnTo>
                      <a:pt x="1287" y="1049"/>
                    </a:lnTo>
                    <a:lnTo>
                      <a:pt x="1291" y="1046"/>
                    </a:lnTo>
                    <a:lnTo>
                      <a:pt x="1295" y="1044"/>
                    </a:lnTo>
                    <a:lnTo>
                      <a:pt x="1296" y="1042"/>
                    </a:lnTo>
                    <a:lnTo>
                      <a:pt x="1296" y="1040"/>
                    </a:lnTo>
                    <a:lnTo>
                      <a:pt x="1295" y="1038"/>
                    </a:lnTo>
                    <a:lnTo>
                      <a:pt x="1291" y="1036"/>
                    </a:lnTo>
                    <a:lnTo>
                      <a:pt x="1289" y="1034"/>
                    </a:lnTo>
                    <a:lnTo>
                      <a:pt x="1288" y="1032"/>
                    </a:lnTo>
                    <a:lnTo>
                      <a:pt x="1284" y="1024"/>
                    </a:lnTo>
                    <a:lnTo>
                      <a:pt x="1283" y="1024"/>
                    </a:lnTo>
                    <a:lnTo>
                      <a:pt x="1284" y="1023"/>
                    </a:lnTo>
                    <a:lnTo>
                      <a:pt x="1284" y="1021"/>
                    </a:lnTo>
                    <a:lnTo>
                      <a:pt x="1287" y="1020"/>
                    </a:lnTo>
                    <a:lnTo>
                      <a:pt x="1288" y="1020"/>
                    </a:lnTo>
                    <a:lnTo>
                      <a:pt x="1291" y="1023"/>
                    </a:lnTo>
                    <a:lnTo>
                      <a:pt x="1295" y="1032"/>
                    </a:lnTo>
                    <a:lnTo>
                      <a:pt x="1295" y="1033"/>
                    </a:lnTo>
                    <a:lnTo>
                      <a:pt x="1297" y="1036"/>
                    </a:lnTo>
                    <a:lnTo>
                      <a:pt x="1299" y="1036"/>
                    </a:lnTo>
                    <a:lnTo>
                      <a:pt x="1300" y="1037"/>
                    </a:lnTo>
                    <a:lnTo>
                      <a:pt x="1310" y="1040"/>
                    </a:lnTo>
                    <a:lnTo>
                      <a:pt x="1313" y="1041"/>
                    </a:lnTo>
                    <a:lnTo>
                      <a:pt x="1314" y="1041"/>
                    </a:lnTo>
                    <a:lnTo>
                      <a:pt x="1317" y="1042"/>
                    </a:lnTo>
                    <a:lnTo>
                      <a:pt x="1320" y="1037"/>
                    </a:lnTo>
                    <a:lnTo>
                      <a:pt x="1318" y="1037"/>
                    </a:lnTo>
                    <a:lnTo>
                      <a:pt x="1317" y="1036"/>
                    </a:lnTo>
                    <a:lnTo>
                      <a:pt x="1316" y="1036"/>
                    </a:lnTo>
                    <a:lnTo>
                      <a:pt x="1314" y="1037"/>
                    </a:lnTo>
                    <a:lnTo>
                      <a:pt x="1313" y="1036"/>
                    </a:lnTo>
                    <a:lnTo>
                      <a:pt x="1312" y="1034"/>
                    </a:lnTo>
                    <a:lnTo>
                      <a:pt x="1310" y="1033"/>
                    </a:lnTo>
                    <a:lnTo>
                      <a:pt x="1309" y="1024"/>
                    </a:lnTo>
                    <a:lnTo>
                      <a:pt x="1310" y="1020"/>
                    </a:lnTo>
                    <a:lnTo>
                      <a:pt x="1312" y="1019"/>
                    </a:lnTo>
                    <a:lnTo>
                      <a:pt x="1312" y="1017"/>
                    </a:lnTo>
                    <a:lnTo>
                      <a:pt x="1316" y="1011"/>
                    </a:lnTo>
                    <a:lnTo>
                      <a:pt x="1310" y="1016"/>
                    </a:lnTo>
                    <a:lnTo>
                      <a:pt x="1300" y="1024"/>
                    </a:lnTo>
                    <a:lnTo>
                      <a:pt x="1287" y="1016"/>
                    </a:lnTo>
                    <a:lnTo>
                      <a:pt x="1284" y="1016"/>
                    </a:lnTo>
                    <a:lnTo>
                      <a:pt x="1279" y="1017"/>
                    </a:lnTo>
                    <a:lnTo>
                      <a:pt x="1278" y="1017"/>
                    </a:lnTo>
                    <a:lnTo>
                      <a:pt x="1278" y="1016"/>
                    </a:lnTo>
                    <a:lnTo>
                      <a:pt x="1272" y="1011"/>
                    </a:lnTo>
                    <a:lnTo>
                      <a:pt x="1271" y="1007"/>
                    </a:lnTo>
                    <a:lnTo>
                      <a:pt x="1276" y="998"/>
                    </a:lnTo>
                    <a:lnTo>
                      <a:pt x="1279" y="994"/>
                    </a:lnTo>
                    <a:lnTo>
                      <a:pt x="1280" y="995"/>
                    </a:lnTo>
                    <a:lnTo>
                      <a:pt x="1284" y="997"/>
                    </a:lnTo>
                    <a:lnTo>
                      <a:pt x="1296" y="993"/>
                    </a:lnTo>
                    <a:lnTo>
                      <a:pt x="1300" y="993"/>
                    </a:lnTo>
                    <a:lnTo>
                      <a:pt x="1300" y="991"/>
                    </a:lnTo>
                    <a:lnTo>
                      <a:pt x="1299" y="991"/>
                    </a:lnTo>
                    <a:lnTo>
                      <a:pt x="1291" y="990"/>
                    </a:lnTo>
                    <a:lnTo>
                      <a:pt x="1283" y="986"/>
                    </a:lnTo>
                    <a:lnTo>
                      <a:pt x="1282" y="985"/>
                    </a:lnTo>
                    <a:lnTo>
                      <a:pt x="1282" y="983"/>
                    </a:lnTo>
                    <a:lnTo>
                      <a:pt x="1282" y="982"/>
                    </a:lnTo>
                    <a:lnTo>
                      <a:pt x="1283" y="981"/>
                    </a:lnTo>
                    <a:lnTo>
                      <a:pt x="1284" y="981"/>
                    </a:lnTo>
                    <a:lnTo>
                      <a:pt x="1289" y="981"/>
                    </a:lnTo>
                    <a:lnTo>
                      <a:pt x="1293" y="978"/>
                    </a:lnTo>
                    <a:lnTo>
                      <a:pt x="1289" y="969"/>
                    </a:lnTo>
                    <a:lnTo>
                      <a:pt x="1287" y="968"/>
                    </a:lnTo>
                    <a:lnTo>
                      <a:pt x="1284" y="966"/>
                    </a:lnTo>
                    <a:lnTo>
                      <a:pt x="1283" y="957"/>
                    </a:lnTo>
                    <a:lnTo>
                      <a:pt x="1287" y="955"/>
                    </a:lnTo>
                    <a:lnTo>
                      <a:pt x="1296" y="955"/>
                    </a:lnTo>
                    <a:lnTo>
                      <a:pt x="1295" y="945"/>
                    </a:lnTo>
                    <a:lnTo>
                      <a:pt x="1289" y="936"/>
                    </a:lnTo>
                    <a:lnTo>
                      <a:pt x="1287" y="935"/>
                    </a:lnTo>
                    <a:lnTo>
                      <a:pt x="1287" y="934"/>
                    </a:lnTo>
                    <a:lnTo>
                      <a:pt x="1289" y="931"/>
                    </a:lnTo>
                    <a:lnTo>
                      <a:pt x="1299" y="922"/>
                    </a:lnTo>
                    <a:lnTo>
                      <a:pt x="1301" y="921"/>
                    </a:lnTo>
                    <a:lnTo>
                      <a:pt x="1304" y="921"/>
                    </a:lnTo>
                    <a:lnTo>
                      <a:pt x="1305" y="921"/>
                    </a:lnTo>
                    <a:lnTo>
                      <a:pt x="1306" y="922"/>
                    </a:lnTo>
                    <a:lnTo>
                      <a:pt x="1308" y="926"/>
                    </a:lnTo>
                    <a:lnTo>
                      <a:pt x="1308" y="927"/>
                    </a:lnTo>
                    <a:lnTo>
                      <a:pt x="1310" y="930"/>
                    </a:lnTo>
                    <a:lnTo>
                      <a:pt x="1317" y="934"/>
                    </a:lnTo>
                    <a:lnTo>
                      <a:pt x="1318" y="934"/>
                    </a:lnTo>
                    <a:lnTo>
                      <a:pt x="1324" y="934"/>
                    </a:lnTo>
                    <a:lnTo>
                      <a:pt x="1325" y="932"/>
                    </a:lnTo>
                    <a:lnTo>
                      <a:pt x="1333" y="934"/>
                    </a:lnTo>
                    <a:lnTo>
                      <a:pt x="1334" y="934"/>
                    </a:lnTo>
                    <a:lnTo>
                      <a:pt x="1338" y="935"/>
                    </a:lnTo>
                    <a:lnTo>
                      <a:pt x="1338" y="936"/>
                    </a:lnTo>
                    <a:lnTo>
                      <a:pt x="1339" y="939"/>
                    </a:lnTo>
                    <a:lnTo>
                      <a:pt x="1339" y="940"/>
                    </a:lnTo>
                    <a:lnTo>
                      <a:pt x="1341" y="948"/>
                    </a:lnTo>
                    <a:lnTo>
                      <a:pt x="1339" y="951"/>
                    </a:lnTo>
                    <a:lnTo>
                      <a:pt x="1338" y="951"/>
                    </a:lnTo>
                    <a:lnTo>
                      <a:pt x="1337" y="952"/>
                    </a:lnTo>
                    <a:lnTo>
                      <a:pt x="1335" y="956"/>
                    </a:lnTo>
                    <a:lnTo>
                      <a:pt x="1335" y="957"/>
                    </a:lnTo>
                    <a:lnTo>
                      <a:pt x="1335" y="969"/>
                    </a:lnTo>
                    <a:lnTo>
                      <a:pt x="1339" y="969"/>
                    </a:lnTo>
                    <a:lnTo>
                      <a:pt x="1343" y="970"/>
                    </a:lnTo>
                    <a:lnTo>
                      <a:pt x="1347" y="961"/>
                    </a:lnTo>
                    <a:lnTo>
                      <a:pt x="1350" y="957"/>
                    </a:lnTo>
                    <a:lnTo>
                      <a:pt x="1351" y="955"/>
                    </a:lnTo>
                    <a:lnTo>
                      <a:pt x="1352" y="942"/>
                    </a:lnTo>
                    <a:lnTo>
                      <a:pt x="1354" y="936"/>
                    </a:lnTo>
                    <a:lnTo>
                      <a:pt x="1352" y="932"/>
                    </a:lnTo>
                    <a:lnTo>
                      <a:pt x="1352" y="931"/>
                    </a:lnTo>
                    <a:lnTo>
                      <a:pt x="1339" y="927"/>
                    </a:lnTo>
                    <a:lnTo>
                      <a:pt x="1329" y="925"/>
                    </a:lnTo>
                    <a:lnTo>
                      <a:pt x="1320" y="922"/>
                    </a:lnTo>
                    <a:lnTo>
                      <a:pt x="1318" y="922"/>
                    </a:lnTo>
                    <a:lnTo>
                      <a:pt x="1313" y="917"/>
                    </a:lnTo>
                    <a:lnTo>
                      <a:pt x="1310" y="910"/>
                    </a:lnTo>
                    <a:lnTo>
                      <a:pt x="1310" y="909"/>
                    </a:lnTo>
                    <a:lnTo>
                      <a:pt x="1314" y="905"/>
                    </a:lnTo>
                    <a:lnTo>
                      <a:pt x="1317" y="904"/>
                    </a:lnTo>
                    <a:lnTo>
                      <a:pt x="1321" y="905"/>
                    </a:lnTo>
                    <a:lnTo>
                      <a:pt x="1322" y="909"/>
                    </a:lnTo>
                    <a:lnTo>
                      <a:pt x="1324" y="909"/>
                    </a:lnTo>
                    <a:lnTo>
                      <a:pt x="1324" y="910"/>
                    </a:lnTo>
                    <a:lnTo>
                      <a:pt x="1327" y="911"/>
                    </a:lnTo>
                    <a:lnTo>
                      <a:pt x="1331" y="913"/>
                    </a:lnTo>
                    <a:lnTo>
                      <a:pt x="1333" y="911"/>
                    </a:lnTo>
                    <a:lnTo>
                      <a:pt x="1334" y="910"/>
                    </a:lnTo>
                    <a:lnTo>
                      <a:pt x="1330" y="909"/>
                    </a:lnTo>
                    <a:lnTo>
                      <a:pt x="1325" y="905"/>
                    </a:lnTo>
                    <a:lnTo>
                      <a:pt x="1325" y="904"/>
                    </a:lnTo>
                    <a:lnTo>
                      <a:pt x="1330" y="902"/>
                    </a:lnTo>
                    <a:lnTo>
                      <a:pt x="1330" y="900"/>
                    </a:lnTo>
                    <a:lnTo>
                      <a:pt x="1329" y="900"/>
                    </a:lnTo>
                    <a:lnTo>
                      <a:pt x="1327" y="900"/>
                    </a:lnTo>
                    <a:lnTo>
                      <a:pt x="1316" y="898"/>
                    </a:lnTo>
                    <a:lnTo>
                      <a:pt x="1309" y="902"/>
                    </a:lnTo>
                    <a:lnTo>
                      <a:pt x="1306" y="904"/>
                    </a:lnTo>
                    <a:lnTo>
                      <a:pt x="1304" y="905"/>
                    </a:lnTo>
                    <a:lnTo>
                      <a:pt x="1301" y="905"/>
                    </a:lnTo>
                    <a:lnTo>
                      <a:pt x="1299" y="902"/>
                    </a:lnTo>
                    <a:lnTo>
                      <a:pt x="1300" y="901"/>
                    </a:lnTo>
                    <a:lnTo>
                      <a:pt x="1308" y="889"/>
                    </a:lnTo>
                    <a:lnTo>
                      <a:pt x="1316" y="876"/>
                    </a:lnTo>
                    <a:lnTo>
                      <a:pt x="1316" y="872"/>
                    </a:lnTo>
                    <a:lnTo>
                      <a:pt x="1312" y="866"/>
                    </a:lnTo>
                    <a:lnTo>
                      <a:pt x="1312" y="864"/>
                    </a:lnTo>
                    <a:lnTo>
                      <a:pt x="1313" y="863"/>
                    </a:lnTo>
                    <a:lnTo>
                      <a:pt x="1313" y="862"/>
                    </a:lnTo>
                    <a:lnTo>
                      <a:pt x="1317" y="858"/>
                    </a:lnTo>
                    <a:lnTo>
                      <a:pt x="1318" y="858"/>
                    </a:lnTo>
                    <a:lnTo>
                      <a:pt x="1320" y="858"/>
                    </a:lnTo>
                    <a:lnTo>
                      <a:pt x="1321" y="858"/>
                    </a:lnTo>
                    <a:lnTo>
                      <a:pt x="1321" y="859"/>
                    </a:lnTo>
                    <a:lnTo>
                      <a:pt x="1322" y="860"/>
                    </a:lnTo>
                    <a:lnTo>
                      <a:pt x="1330" y="862"/>
                    </a:lnTo>
                    <a:lnTo>
                      <a:pt x="1331" y="860"/>
                    </a:lnTo>
                    <a:lnTo>
                      <a:pt x="1333" y="860"/>
                    </a:lnTo>
                    <a:lnTo>
                      <a:pt x="1337" y="855"/>
                    </a:lnTo>
                    <a:lnTo>
                      <a:pt x="1338" y="853"/>
                    </a:lnTo>
                    <a:lnTo>
                      <a:pt x="1347" y="851"/>
                    </a:lnTo>
                    <a:lnTo>
                      <a:pt x="1346" y="855"/>
                    </a:lnTo>
                    <a:lnTo>
                      <a:pt x="1347" y="856"/>
                    </a:lnTo>
                    <a:close/>
                    <a:moveTo>
                      <a:pt x="1122" y="1057"/>
                    </a:moveTo>
                    <a:lnTo>
                      <a:pt x="1119" y="1055"/>
                    </a:lnTo>
                    <a:lnTo>
                      <a:pt x="1106" y="1061"/>
                    </a:lnTo>
                    <a:lnTo>
                      <a:pt x="1105" y="1062"/>
                    </a:lnTo>
                    <a:lnTo>
                      <a:pt x="1102" y="1065"/>
                    </a:lnTo>
                    <a:lnTo>
                      <a:pt x="1102" y="1066"/>
                    </a:lnTo>
                    <a:lnTo>
                      <a:pt x="1102" y="1069"/>
                    </a:lnTo>
                    <a:lnTo>
                      <a:pt x="1113" y="1076"/>
                    </a:lnTo>
                    <a:lnTo>
                      <a:pt x="1114" y="1076"/>
                    </a:lnTo>
                    <a:lnTo>
                      <a:pt x="1115" y="1076"/>
                    </a:lnTo>
                    <a:lnTo>
                      <a:pt x="1135" y="1070"/>
                    </a:lnTo>
                    <a:lnTo>
                      <a:pt x="1136" y="1069"/>
                    </a:lnTo>
                    <a:lnTo>
                      <a:pt x="1138" y="1069"/>
                    </a:lnTo>
                    <a:lnTo>
                      <a:pt x="1138" y="1066"/>
                    </a:lnTo>
                    <a:lnTo>
                      <a:pt x="1136" y="1065"/>
                    </a:lnTo>
                    <a:lnTo>
                      <a:pt x="1136" y="1063"/>
                    </a:lnTo>
                    <a:lnTo>
                      <a:pt x="1135" y="1063"/>
                    </a:lnTo>
                    <a:lnTo>
                      <a:pt x="1134" y="1063"/>
                    </a:lnTo>
                    <a:lnTo>
                      <a:pt x="1130" y="1063"/>
                    </a:lnTo>
                    <a:lnTo>
                      <a:pt x="1125" y="1059"/>
                    </a:lnTo>
                    <a:lnTo>
                      <a:pt x="1122" y="1057"/>
                    </a:lnTo>
                    <a:close/>
                    <a:moveTo>
                      <a:pt x="1152" y="1062"/>
                    </a:moveTo>
                    <a:lnTo>
                      <a:pt x="1151" y="1066"/>
                    </a:lnTo>
                    <a:lnTo>
                      <a:pt x="1149" y="1067"/>
                    </a:lnTo>
                    <a:lnTo>
                      <a:pt x="1147" y="1070"/>
                    </a:lnTo>
                    <a:lnTo>
                      <a:pt x="1138" y="1075"/>
                    </a:lnTo>
                    <a:lnTo>
                      <a:pt x="1135" y="1076"/>
                    </a:lnTo>
                    <a:lnTo>
                      <a:pt x="1134" y="1076"/>
                    </a:lnTo>
                    <a:lnTo>
                      <a:pt x="1132" y="1078"/>
                    </a:lnTo>
                    <a:lnTo>
                      <a:pt x="1132" y="1082"/>
                    </a:lnTo>
                    <a:lnTo>
                      <a:pt x="1131" y="1086"/>
                    </a:lnTo>
                    <a:lnTo>
                      <a:pt x="1131" y="1088"/>
                    </a:lnTo>
                    <a:lnTo>
                      <a:pt x="1130" y="1088"/>
                    </a:lnTo>
                    <a:lnTo>
                      <a:pt x="1131" y="1088"/>
                    </a:lnTo>
                    <a:lnTo>
                      <a:pt x="1134" y="1088"/>
                    </a:lnTo>
                    <a:lnTo>
                      <a:pt x="1155" y="1083"/>
                    </a:lnTo>
                    <a:lnTo>
                      <a:pt x="1157" y="1083"/>
                    </a:lnTo>
                    <a:lnTo>
                      <a:pt x="1160" y="1080"/>
                    </a:lnTo>
                    <a:lnTo>
                      <a:pt x="1161" y="1076"/>
                    </a:lnTo>
                    <a:lnTo>
                      <a:pt x="1161" y="1074"/>
                    </a:lnTo>
                    <a:lnTo>
                      <a:pt x="1157" y="1066"/>
                    </a:lnTo>
                    <a:lnTo>
                      <a:pt x="1156" y="1063"/>
                    </a:lnTo>
                    <a:lnTo>
                      <a:pt x="1155" y="1061"/>
                    </a:lnTo>
                    <a:lnTo>
                      <a:pt x="1153" y="1061"/>
                    </a:lnTo>
                    <a:lnTo>
                      <a:pt x="1152" y="1062"/>
                    </a:lnTo>
                    <a:close/>
                    <a:moveTo>
                      <a:pt x="1245" y="849"/>
                    </a:moveTo>
                    <a:lnTo>
                      <a:pt x="1245" y="851"/>
                    </a:lnTo>
                    <a:lnTo>
                      <a:pt x="1246" y="853"/>
                    </a:lnTo>
                    <a:lnTo>
                      <a:pt x="1246" y="859"/>
                    </a:lnTo>
                    <a:lnTo>
                      <a:pt x="1249" y="860"/>
                    </a:lnTo>
                    <a:lnTo>
                      <a:pt x="1250" y="862"/>
                    </a:lnTo>
                    <a:lnTo>
                      <a:pt x="1253" y="862"/>
                    </a:lnTo>
                    <a:lnTo>
                      <a:pt x="1255" y="862"/>
                    </a:lnTo>
                    <a:lnTo>
                      <a:pt x="1259" y="868"/>
                    </a:lnTo>
                    <a:lnTo>
                      <a:pt x="1258" y="872"/>
                    </a:lnTo>
                    <a:lnTo>
                      <a:pt x="1257" y="873"/>
                    </a:lnTo>
                    <a:lnTo>
                      <a:pt x="1254" y="876"/>
                    </a:lnTo>
                    <a:lnTo>
                      <a:pt x="1249" y="880"/>
                    </a:lnTo>
                    <a:lnTo>
                      <a:pt x="1248" y="881"/>
                    </a:lnTo>
                    <a:lnTo>
                      <a:pt x="1240" y="883"/>
                    </a:lnTo>
                    <a:lnTo>
                      <a:pt x="1237" y="883"/>
                    </a:lnTo>
                    <a:lnTo>
                      <a:pt x="1234" y="883"/>
                    </a:lnTo>
                    <a:lnTo>
                      <a:pt x="1233" y="883"/>
                    </a:lnTo>
                    <a:lnTo>
                      <a:pt x="1232" y="883"/>
                    </a:lnTo>
                    <a:lnTo>
                      <a:pt x="1231" y="880"/>
                    </a:lnTo>
                    <a:lnTo>
                      <a:pt x="1232" y="877"/>
                    </a:lnTo>
                    <a:lnTo>
                      <a:pt x="1236" y="872"/>
                    </a:lnTo>
                    <a:lnTo>
                      <a:pt x="1237" y="871"/>
                    </a:lnTo>
                    <a:lnTo>
                      <a:pt x="1240" y="871"/>
                    </a:lnTo>
                    <a:lnTo>
                      <a:pt x="1245" y="871"/>
                    </a:lnTo>
                    <a:lnTo>
                      <a:pt x="1248" y="873"/>
                    </a:lnTo>
                    <a:lnTo>
                      <a:pt x="1252" y="867"/>
                    </a:lnTo>
                    <a:lnTo>
                      <a:pt x="1252" y="866"/>
                    </a:lnTo>
                    <a:lnTo>
                      <a:pt x="1250" y="863"/>
                    </a:lnTo>
                    <a:lnTo>
                      <a:pt x="1249" y="862"/>
                    </a:lnTo>
                    <a:lnTo>
                      <a:pt x="1246" y="862"/>
                    </a:lnTo>
                    <a:lnTo>
                      <a:pt x="1244" y="862"/>
                    </a:lnTo>
                    <a:lnTo>
                      <a:pt x="1242" y="859"/>
                    </a:lnTo>
                    <a:lnTo>
                      <a:pt x="1242" y="856"/>
                    </a:lnTo>
                    <a:lnTo>
                      <a:pt x="1244" y="855"/>
                    </a:lnTo>
                    <a:lnTo>
                      <a:pt x="1245" y="854"/>
                    </a:lnTo>
                    <a:lnTo>
                      <a:pt x="1244" y="851"/>
                    </a:lnTo>
                    <a:lnTo>
                      <a:pt x="1242" y="850"/>
                    </a:lnTo>
                    <a:lnTo>
                      <a:pt x="1242" y="849"/>
                    </a:lnTo>
                    <a:lnTo>
                      <a:pt x="1240" y="847"/>
                    </a:lnTo>
                    <a:lnTo>
                      <a:pt x="1238" y="846"/>
                    </a:lnTo>
                    <a:lnTo>
                      <a:pt x="1238" y="842"/>
                    </a:lnTo>
                    <a:lnTo>
                      <a:pt x="1241" y="841"/>
                    </a:lnTo>
                    <a:lnTo>
                      <a:pt x="1242" y="841"/>
                    </a:lnTo>
                    <a:lnTo>
                      <a:pt x="1242" y="842"/>
                    </a:lnTo>
                    <a:lnTo>
                      <a:pt x="1245" y="847"/>
                    </a:lnTo>
                    <a:lnTo>
                      <a:pt x="1245" y="849"/>
                    </a:lnTo>
                    <a:close/>
                    <a:moveTo>
                      <a:pt x="1369" y="766"/>
                    </a:moveTo>
                    <a:lnTo>
                      <a:pt x="1373" y="767"/>
                    </a:lnTo>
                    <a:lnTo>
                      <a:pt x="1371" y="765"/>
                    </a:lnTo>
                    <a:lnTo>
                      <a:pt x="1369" y="762"/>
                    </a:lnTo>
                    <a:lnTo>
                      <a:pt x="1365" y="756"/>
                    </a:lnTo>
                    <a:lnTo>
                      <a:pt x="1365" y="750"/>
                    </a:lnTo>
                    <a:lnTo>
                      <a:pt x="1367" y="748"/>
                    </a:lnTo>
                    <a:lnTo>
                      <a:pt x="1368" y="743"/>
                    </a:lnTo>
                    <a:lnTo>
                      <a:pt x="1369" y="743"/>
                    </a:lnTo>
                    <a:lnTo>
                      <a:pt x="1371" y="744"/>
                    </a:lnTo>
                    <a:lnTo>
                      <a:pt x="1372" y="753"/>
                    </a:lnTo>
                    <a:lnTo>
                      <a:pt x="1382" y="770"/>
                    </a:lnTo>
                    <a:lnTo>
                      <a:pt x="1382" y="769"/>
                    </a:lnTo>
                    <a:lnTo>
                      <a:pt x="1385" y="766"/>
                    </a:lnTo>
                    <a:lnTo>
                      <a:pt x="1386" y="764"/>
                    </a:lnTo>
                    <a:lnTo>
                      <a:pt x="1396" y="757"/>
                    </a:lnTo>
                    <a:lnTo>
                      <a:pt x="1399" y="753"/>
                    </a:lnTo>
                    <a:lnTo>
                      <a:pt x="1401" y="754"/>
                    </a:lnTo>
                    <a:lnTo>
                      <a:pt x="1402" y="754"/>
                    </a:lnTo>
                    <a:lnTo>
                      <a:pt x="1401" y="760"/>
                    </a:lnTo>
                    <a:lnTo>
                      <a:pt x="1399" y="766"/>
                    </a:lnTo>
                    <a:lnTo>
                      <a:pt x="1398" y="774"/>
                    </a:lnTo>
                    <a:lnTo>
                      <a:pt x="1397" y="781"/>
                    </a:lnTo>
                    <a:lnTo>
                      <a:pt x="1394" y="788"/>
                    </a:lnTo>
                    <a:lnTo>
                      <a:pt x="1393" y="798"/>
                    </a:lnTo>
                    <a:lnTo>
                      <a:pt x="1389" y="807"/>
                    </a:lnTo>
                    <a:lnTo>
                      <a:pt x="1388" y="811"/>
                    </a:lnTo>
                    <a:lnTo>
                      <a:pt x="1378" y="811"/>
                    </a:lnTo>
                    <a:lnTo>
                      <a:pt x="1378" y="812"/>
                    </a:lnTo>
                    <a:lnTo>
                      <a:pt x="1382" y="813"/>
                    </a:lnTo>
                    <a:lnTo>
                      <a:pt x="1386" y="813"/>
                    </a:lnTo>
                    <a:lnTo>
                      <a:pt x="1381" y="821"/>
                    </a:lnTo>
                    <a:lnTo>
                      <a:pt x="1378" y="828"/>
                    </a:lnTo>
                    <a:lnTo>
                      <a:pt x="1375" y="829"/>
                    </a:lnTo>
                    <a:lnTo>
                      <a:pt x="1365" y="830"/>
                    </a:lnTo>
                    <a:lnTo>
                      <a:pt x="1361" y="830"/>
                    </a:lnTo>
                    <a:lnTo>
                      <a:pt x="1352" y="833"/>
                    </a:lnTo>
                    <a:lnTo>
                      <a:pt x="1348" y="846"/>
                    </a:lnTo>
                    <a:lnTo>
                      <a:pt x="1348" y="847"/>
                    </a:lnTo>
                    <a:lnTo>
                      <a:pt x="1344" y="838"/>
                    </a:lnTo>
                    <a:lnTo>
                      <a:pt x="1342" y="828"/>
                    </a:lnTo>
                    <a:lnTo>
                      <a:pt x="1339" y="821"/>
                    </a:lnTo>
                    <a:lnTo>
                      <a:pt x="1337" y="822"/>
                    </a:lnTo>
                    <a:lnTo>
                      <a:pt x="1335" y="822"/>
                    </a:lnTo>
                    <a:lnTo>
                      <a:pt x="1334" y="821"/>
                    </a:lnTo>
                    <a:lnTo>
                      <a:pt x="1330" y="817"/>
                    </a:lnTo>
                    <a:lnTo>
                      <a:pt x="1331" y="817"/>
                    </a:lnTo>
                    <a:lnTo>
                      <a:pt x="1333" y="816"/>
                    </a:lnTo>
                    <a:lnTo>
                      <a:pt x="1334" y="816"/>
                    </a:lnTo>
                    <a:lnTo>
                      <a:pt x="1335" y="816"/>
                    </a:lnTo>
                    <a:lnTo>
                      <a:pt x="1337" y="816"/>
                    </a:lnTo>
                    <a:lnTo>
                      <a:pt x="1339" y="816"/>
                    </a:lnTo>
                    <a:lnTo>
                      <a:pt x="1347" y="817"/>
                    </a:lnTo>
                    <a:lnTo>
                      <a:pt x="1348" y="818"/>
                    </a:lnTo>
                    <a:lnTo>
                      <a:pt x="1350" y="818"/>
                    </a:lnTo>
                    <a:lnTo>
                      <a:pt x="1355" y="818"/>
                    </a:lnTo>
                    <a:lnTo>
                      <a:pt x="1364" y="818"/>
                    </a:lnTo>
                    <a:lnTo>
                      <a:pt x="1364" y="817"/>
                    </a:lnTo>
                    <a:lnTo>
                      <a:pt x="1365" y="816"/>
                    </a:lnTo>
                    <a:lnTo>
                      <a:pt x="1358" y="811"/>
                    </a:lnTo>
                    <a:lnTo>
                      <a:pt x="1352" y="808"/>
                    </a:lnTo>
                    <a:lnTo>
                      <a:pt x="1350" y="808"/>
                    </a:lnTo>
                    <a:lnTo>
                      <a:pt x="1348" y="809"/>
                    </a:lnTo>
                    <a:lnTo>
                      <a:pt x="1346" y="809"/>
                    </a:lnTo>
                    <a:lnTo>
                      <a:pt x="1344" y="809"/>
                    </a:lnTo>
                    <a:lnTo>
                      <a:pt x="1342" y="809"/>
                    </a:lnTo>
                    <a:lnTo>
                      <a:pt x="1341" y="809"/>
                    </a:lnTo>
                    <a:lnTo>
                      <a:pt x="1338" y="808"/>
                    </a:lnTo>
                    <a:lnTo>
                      <a:pt x="1338" y="805"/>
                    </a:lnTo>
                    <a:lnTo>
                      <a:pt x="1341" y="796"/>
                    </a:lnTo>
                    <a:lnTo>
                      <a:pt x="1342" y="795"/>
                    </a:lnTo>
                    <a:lnTo>
                      <a:pt x="1344" y="794"/>
                    </a:lnTo>
                    <a:lnTo>
                      <a:pt x="1346" y="792"/>
                    </a:lnTo>
                    <a:lnTo>
                      <a:pt x="1348" y="792"/>
                    </a:lnTo>
                    <a:lnTo>
                      <a:pt x="1350" y="792"/>
                    </a:lnTo>
                    <a:lnTo>
                      <a:pt x="1352" y="795"/>
                    </a:lnTo>
                    <a:lnTo>
                      <a:pt x="1354" y="795"/>
                    </a:lnTo>
                    <a:lnTo>
                      <a:pt x="1356" y="795"/>
                    </a:lnTo>
                    <a:lnTo>
                      <a:pt x="1359" y="794"/>
                    </a:lnTo>
                    <a:lnTo>
                      <a:pt x="1360" y="794"/>
                    </a:lnTo>
                    <a:lnTo>
                      <a:pt x="1361" y="791"/>
                    </a:lnTo>
                    <a:lnTo>
                      <a:pt x="1363" y="788"/>
                    </a:lnTo>
                    <a:lnTo>
                      <a:pt x="1363" y="787"/>
                    </a:lnTo>
                    <a:lnTo>
                      <a:pt x="1358" y="778"/>
                    </a:lnTo>
                    <a:lnTo>
                      <a:pt x="1356" y="778"/>
                    </a:lnTo>
                    <a:lnTo>
                      <a:pt x="1350" y="779"/>
                    </a:lnTo>
                    <a:lnTo>
                      <a:pt x="1348" y="781"/>
                    </a:lnTo>
                    <a:lnTo>
                      <a:pt x="1348" y="782"/>
                    </a:lnTo>
                    <a:lnTo>
                      <a:pt x="1350" y="781"/>
                    </a:lnTo>
                    <a:lnTo>
                      <a:pt x="1351" y="782"/>
                    </a:lnTo>
                    <a:lnTo>
                      <a:pt x="1351" y="783"/>
                    </a:lnTo>
                    <a:lnTo>
                      <a:pt x="1350" y="784"/>
                    </a:lnTo>
                    <a:lnTo>
                      <a:pt x="1348" y="786"/>
                    </a:lnTo>
                    <a:lnTo>
                      <a:pt x="1341" y="790"/>
                    </a:lnTo>
                    <a:lnTo>
                      <a:pt x="1325" y="795"/>
                    </a:lnTo>
                    <a:lnTo>
                      <a:pt x="1322" y="794"/>
                    </a:lnTo>
                    <a:lnTo>
                      <a:pt x="1322" y="792"/>
                    </a:lnTo>
                    <a:lnTo>
                      <a:pt x="1322" y="791"/>
                    </a:lnTo>
                    <a:lnTo>
                      <a:pt x="1324" y="788"/>
                    </a:lnTo>
                    <a:lnTo>
                      <a:pt x="1325" y="787"/>
                    </a:lnTo>
                    <a:lnTo>
                      <a:pt x="1327" y="786"/>
                    </a:lnTo>
                    <a:lnTo>
                      <a:pt x="1342" y="777"/>
                    </a:lnTo>
                    <a:lnTo>
                      <a:pt x="1348" y="774"/>
                    </a:lnTo>
                    <a:lnTo>
                      <a:pt x="1348" y="773"/>
                    </a:lnTo>
                    <a:lnTo>
                      <a:pt x="1352" y="765"/>
                    </a:lnTo>
                    <a:lnTo>
                      <a:pt x="1354" y="760"/>
                    </a:lnTo>
                    <a:lnTo>
                      <a:pt x="1355" y="754"/>
                    </a:lnTo>
                    <a:lnTo>
                      <a:pt x="1355" y="752"/>
                    </a:lnTo>
                    <a:lnTo>
                      <a:pt x="1355" y="750"/>
                    </a:lnTo>
                    <a:lnTo>
                      <a:pt x="1355" y="744"/>
                    </a:lnTo>
                    <a:lnTo>
                      <a:pt x="1355" y="743"/>
                    </a:lnTo>
                    <a:lnTo>
                      <a:pt x="1356" y="740"/>
                    </a:lnTo>
                    <a:lnTo>
                      <a:pt x="1356" y="739"/>
                    </a:lnTo>
                    <a:lnTo>
                      <a:pt x="1359" y="736"/>
                    </a:lnTo>
                    <a:lnTo>
                      <a:pt x="1360" y="735"/>
                    </a:lnTo>
                    <a:lnTo>
                      <a:pt x="1361" y="736"/>
                    </a:lnTo>
                    <a:lnTo>
                      <a:pt x="1363" y="736"/>
                    </a:lnTo>
                    <a:lnTo>
                      <a:pt x="1363" y="740"/>
                    </a:lnTo>
                    <a:lnTo>
                      <a:pt x="1363" y="743"/>
                    </a:lnTo>
                    <a:lnTo>
                      <a:pt x="1363" y="745"/>
                    </a:lnTo>
                    <a:lnTo>
                      <a:pt x="1363" y="748"/>
                    </a:lnTo>
                    <a:lnTo>
                      <a:pt x="1363" y="749"/>
                    </a:lnTo>
                    <a:lnTo>
                      <a:pt x="1365" y="761"/>
                    </a:lnTo>
                    <a:lnTo>
                      <a:pt x="1365" y="762"/>
                    </a:lnTo>
                    <a:lnTo>
                      <a:pt x="1368" y="764"/>
                    </a:lnTo>
                    <a:lnTo>
                      <a:pt x="1369" y="766"/>
                    </a:lnTo>
                    <a:close/>
                    <a:moveTo>
                      <a:pt x="1437" y="639"/>
                    </a:moveTo>
                    <a:lnTo>
                      <a:pt x="1439" y="638"/>
                    </a:lnTo>
                    <a:lnTo>
                      <a:pt x="1441" y="633"/>
                    </a:lnTo>
                    <a:lnTo>
                      <a:pt x="1440" y="633"/>
                    </a:lnTo>
                    <a:lnTo>
                      <a:pt x="1440" y="631"/>
                    </a:lnTo>
                    <a:lnTo>
                      <a:pt x="1439" y="631"/>
                    </a:lnTo>
                    <a:lnTo>
                      <a:pt x="1437" y="629"/>
                    </a:lnTo>
                    <a:lnTo>
                      <a:pt x="1437" y="627"/>
                    </a:lnTo>
                    <a:lnTo>
                      <a:pt x="1439" y="623"/>
                    </a:lnTo>
                    <a:lnTo>
                      <a:pt x="1440" y="623"/>
                    </a:lnTo>
                    <a:lnTo>
                      <a:pt x="1443" y="623"/>
                    </a:lnTo>
                    <a:lnTo>
                      <a:pt x="1444" y="625"/>
                    </a:lnTo>
                    <a:lnTo>
                      <a:pt x="1447" y="627"/>
                    </a:lnTo>
                    <a:lnTo>
                      <a:pt x="1448" y="630"/>
                    </a:lnTo>
                    <a:lnTo>
                      <a:pt x="1450" y="629"/>
                    </a:lnTo>
                    <a:lnTo>
                      <a:pt x="1452" y="629"/>
                    </a:lnTo>
                    <a:lnTo>
                      <a:pt x="1453" y="629"/>
                    </a:lnTo>
                    <a:lnTo>
                      <a:pt x="1454" y="629"/>
                    </a:lnTo>
                    <a:lnTo>
                      <a:pt x="1456" y="630"/>
                    </a:lnTo>
                    <a:lnTo>
                      <a:pt x="1460" y="635"/>
                    </a:lnTo>
                    <a:lnTo>
                      <a:pt x="1460" y="638"/>
                    </a:lnTo>
                    <a:lnTo>
                      <a:pt x="1464" y="647"/>
                    </a:lnTo>
                    <a:lnTo>
                      <a:pt x="1460" y="652"/>
                    </a:lnTo>
                    <a:lnTo>
                      <a:pt x="1461" y="655"/>
                    </a:lnTo>
                    <a:lnTo>
                      <a:pt x="1462" y="656"/>
                    </a:lnTo>
                    <a:lnTo>
                      <a:pt x="1466" y="663"/>
                    </a:lnTo>
                    <a:lnTo>
                      <a:pt x="1468" y="664"/>
                    </a:lnTo>
                    <a:lnTo>
                      <a:pt x="1468" y="668"/>
                    </a:lnTo>
                    <a:lnTo>
                      <a:pt x="1468" y="674"/>
                    </a:lnTo>
                    <a:lnTo>
                      <a:pt x="1461" y="671"/>
                    </a:lnTo>
                    <a:lnTo>
                      <a:pt x="1458" y="676"/>
                    </a:lnTo>
                    <a:lnTo>
                      <a:pt x="1454" y="684"/>
                    </a:lnTo>
                    <a:lnTo>
                      <a:pt x="1453" y="686"/>
                    </a:lnTo>
                    <a:lnTo>
                      <a:pt x="1452" y="689"/>
                    </a:lnTo>
                    <a:lnTo>
                      <a:pt x="1445" y="694"/>
                    </a:lnTo>
                    <a:lnTo>
                      <a:pt x="1439" y="699"/>
                    </a:lnTo>
                    <a:lnTo>
                      <a:pt x="1436" y="702"/>
                    </a:lnTo>
                    <a:lnTo>
                      <a:pt x="1430" y="707"/>
                    </a:lnTo>
                    <a:lnTo>
                      <a:pt x="1427" y="709"/>
                    </a:lnTo>
                    <a:lnTo>
                      <a:pt x="1426" y="711"/>
                    </a:lnTo>
                    <a:lnTo>
                      <a:pt x="1409" y="727"/>
                    </a:lnTo>
                    <a:lnTo>
                      <a:pt x="1407" y="731"/>
                    </a:lnTo>
                    <a:lnTo>
                      <a:pt x="1407" y="732"/>
                    </a:lnTo>
                    <a:lnTo>
                      <a:pt x="1403" y="750"/>
                    </a:lnTo>
                    <a:lnTo>
                      <a:pt x="1402" y="749"/>
                    </a:lnTo>
                    <a:lnTo>
                      <a:pt x="1397" y="749"/>
                    </a:lnTo>
                    <a:lnTo>
                      <a:pt x="1396" y="752"/>
                    </a:lnTo>
                    <a:lnTo>
                      <a:pt x="1394" y="753"/>
                    </a:lnTo>
                    <a:lnTo>
                      <a:pt x="1392" y="754"/>
                    </a:lnTo>
                    <a:lnTo>
                      <a:pt x="1390" y="753"/>
                    </a:lnTo>
                    <a:lnTo>
                      <a:pt x="1386" y="749"/>
                    </a:lnTo>
                    <a:lnTo>
                      <a:pt x="1389" y="743"/>
                    </a:lnTo>
                    <a:lnTo>
                      <a:pt x="1390" y="741"/>
                    </a:lnTo>
                    <a:lnTo>
                      <a:pt x="1393" y="740"/>
                    </a:lnTo>
                    <a:lnTo>
                      <a:pt x="1396" y="739"/>
                    </a:lnTo>
                    <a:lnTo>
                      <a:pt x="1397" y="736"/>
                    </a:lnTo>
                    <a:lnTo>
                      <a:pt x="1397" y="735"/>
                    </a:lnTo>
                    <a:lnTo>
                      <a:pt x="1389" y="729"/>
                    </a:lnTo>
                    <a:lnTo>
                      <a:pt x="1384" y="726"/>
                    </a:lnTo>
                    <a:lnTo>
                      <a:pt x="1382" y="724"/>
                    </a:lnTo>
                    <a:lnTo>
                      <a:pt x="1381" y="724"/>
                    </a:lnTo>
                    <a:lnTo>
                      <a:pt x="1381" y="722"/>
                    </a:lnTo>
                    <a:lnTo>
                      <a:pt x="1386" y="718"/>
                    </a:lnTo>
                    <a:lnTo>
                      <a:pt x="1393" y="719"/>
                    </a:lnTo>
                    <a:lnTo>
                      <a:pt x="1394" y="719"/>
                    </a:lnTo>
                    <a:lnTo>
                      <a:pt x="1397" y="719"/>
                    </a:lnTo>
                    <a:lnTo>
                      <a:pt x="1397" y="718"/>
                    </a:lnTo>
                    <a:lnTo>
                      <a:pt x="1398" y="715"/>
                    </a:lnTo>
                    <a:lnTo>
                      <a:pt x="1390" y="706"/>
                    </a:lnTo>
                    <a:lnTo>
                      <a:pt x="1388" y="706"/>
                    </a:lnTo>
                    <a:lnTo>
                      <a:pt x="1385" y="706"/>
                    </a:lnTo>
                    <a:lnTo>
                      <a:pt x="1384" y="705"/>
                    </a:lnTo>
                    <a:lnTo>
                      <a:pt x="1384" y="703"/>
                    </a:lnTo>
                    <a:lnTo>
                      <a:pt x="1389" y="698"/>
                    </a:lnTo>
                    <a:lnTo>
                      <a:pt x="1394" y="699"/>
                    </a:lnTo>
                    <a:lnTo>
                      <a:pt x="1396" y="699"/>
                    </a:lnTo>
                    <a:lnTo>
                      <a:pt x="1396" y="698"/>
                    </a:lnTo>
                    <a:lnTo>
                      <a:pt x="1390" y="693"/>
                    </a:lnTo>
                    <a:lnTo>
                      <a:pt x="1389" y="693"/>
                    </a:lnTo>
                    <a:lnTo>
                      <a:pt x="1388" y="694"/>
                    </a:lnTo>
                    <a:lnTo>
                      <a:pt x="1386" y="695"/>
                    </a:lnTo>
                    <a:lnTo>
                      <a:pt x="1384" y="695"/>
                    </a:lnTo>
                    <a:lnTo>
                      <a:pt x="1382" y="694"/>
                    </a:lnTo>
                    <a:lnTo>
                      <a:pt x="1381" y="694"/>
                    </a:lnTo>
                    <a:lnTo>
                      <a:pt x="1380" y="693"/>
                    </a:lnTo>
                    <a:lnTo>
                      <a:pt x="1378" y="684"/>
                    </a:lnTo>
                    <a:lnTo>
                      <a:pt x="1378" y="682"/>
                    </a:lnTo>
                    <a:lnTo>
                      <a:pt x="1380" y="681"/>
                    </a:lnTo>
                    <a:lnTo>
                      <a:pt x="1382" y="680"/>
                    </a:lnTo>
                    <a:lnTo>
                      <a:pt x="1388" y="684"/>
                    </a:lnTo>
                    <a:lnTo>
                      <a:pt x="1393" y="688"/>
                    </a:lnTo>
                    <a:lnTo>
                      <a:pt x="1394" y="690"/>
                    </a:lnTo>
                    <a:lnTo>
                      <a:pt x="1396" y="692"/>
                    </a:lnTo>
                    <a:lnTo>
                      <a:pt x="1396" y="693"/>
                    </a:lnTo>
                    <a:lnTo>
                      <a:pt x="1397" y="695"/>
                    </a:lnTo>
                    <a:lnTo>
                      <a:pt x="1399" y="697"/>
                    </a:lnTo>
                    <a:lnTo>
                      <a:pt x="1401" y="698"/>
                    </a:lnTo>
                    <a:lnTo>
                      <a:pt x="1405" y="699"/>
                    </a:lnTo>
                    <a:lnTo>
                      <a:pt x="1416" y="680"/>
                    </a:lnTo>
                    <a:lnTo>
                      <a:pt x="1415" y="676"/>
                    </a:lnTo>
                    <a:lnTo>
                      <a:pt x="1406" y="671"/>
                    </a:lnTo>
                    <a:lnTo>
                      <a:pt x="1403" y="671"/>
                    </a:lnTo>
                    <a:lnTo>
                      <a:pt x="1402" y="671"/>
                    </a:lnTo>
                    <a:lnTo>
                      <a:pt x="1401" y="671"/>
                    </a:lnTo>
                    <a:lnTo>
                      <a:pt x="1402" y="672"/>
                    </a:lnTo>
                    <a:lnTo>
                      <a:pt x="1402" y="673"/>
                    </a:lnTo>
                    <a:lnTo>
                      <a:pt x="1405" y="673"/>
                    </a:lnTo>
                    <a:lnTo>
                      <a:pt x="1407" y="674"/>
                    </a:lnTo>
                    <a:lnTo>
                      <a:pt x="1407" y="677"/>
                    </a:lnTo>
                    <a:lnTo>
                      <a:pt x="1406" y="678"/>
                    </a:lnTo>
                    <a:lnTo>
                      <a:pt x="1405" y="678"/>
                    </a:lnTo>
                    <a:lnTo>
                      <a:pt x="1403" y="678"/>
                    </a:lnTo>
                    <a:lnTo>
                      <a:pt x="1397" y="678"/>
                    </a:lnTo>
                    <a:lnTo>
                      <a:pt x="1394" y="677"/>
                    </a:lnTo>
                    <a:lnTo>
                      <a:pt x="1393" y="677"/>
                    </a:lnTo>
                    <a:lnTo>
                      <a:pt x="1384" y="669"/>
                    </a:lnTo>
                    <a:lnTo>
                      <a:pt x="1382" y="667"/>
                    </a:lnTo>
                    <a:lnTo>
                      <a:pt x="1382" y="668"/>
                    </a:lnTo>
                    <a:lnTo>
                      <a:pt x="1380" y="665"/>
                    </a:lnTo>
                    <a:lnTo>
                      <a:pt x="1385" y="660"/>
                    </a:lnTo>
                    <a:lnTo>
                      <a:pt x="1394" y="657"/>
                    </a:lnTo>
                    <a:lnTo>
                      <a:pt x="1396" y="659"/>
                    </a:lnTo>
                    <a:lnTo>
                      <a:pt x="1397" y="663"/>
                    </a:lnTo>
                    <a:lnTo>
                      <a:pt x="1398" y="665"/>
                    </a:lnTo>
                    <a:lnTo>
                      <a:pt x="1401" y="667"/>
                    </a:lnTo>
                    <a:lnTo>
                      <a:pt x="1406" y="668"/>
                    </a:lnTo>
                    <a:lnTo>
                      <a:pt x="1407" y="668"/>
                    </a:lnTo>
                    <a:lnTo>
                      <a:pt x="1413" y="668"/>
                    </a:lnTo>
                    <a:lnTo>
                      <a:pt x="1415" y="667"/>
                    </a:lnTo>
                    <a:lnTo>
                      <a:pt x="1418" y="665"/>
                    </a:lnTo>
                    <a:lnTo>
                      <a:pt x="1427" y="655"/>
                    </a:lnTo>
                    <a:lnTo>
                      <a:pt x="1428" y="651"/>
                    </a:lnTo>
                    <a:lnTo>
                      <a:pt x="1428" y="650"/>
                    </a:lnTo>
                    <a:lnTo>
                      <a:pt x="1424" y="634"/>
                    </a:lnTo>
                    <a:lnTo>
                      <a:pt x="1416" y="621"/>
                    </a:lnTo>
                    <a:lnTo>
                      <a:pt x="1418" y="620"/>
                    </a:lnTo>
                    <a:lnTo>
                      <a:pt x="1428" y="613"/>
                    </a:lnTo>
                    <a:lnTo>
                      <a:pt x="1430" y="613"/>
                    </a:lnTo>
                    <a:lnTo>
                      <a:pt x="1431" y="617"/>
                    </a:lnTo>
                    <a:lnTo>
                      <a:pt x="1432" y="617"/>
                    </a:lnTo>
                    <a:lnTo>
                      <a:pt x="1431" y="623"/>
                    </a:lnTo>
                    <a:lnTo>
                      <a:pt x="1431" y="630"/>
                    </a:lnTo>
                    <a:lnTo>
                      <a:pt x="1432" y="634"/>
                    </a:lnTo>
                    <a:lnTo>
                      <a:pt x="1433" y="635"/>
                    </a:lnTo>
                    <a:lnTo>
                      <a:pt x="1437" y="639"/>
                    </a:lnTo>
                    <a:close/>
                    <a:moveTo>
                      <a:pt x="1470" y="616"/>
                    </a:moveTo>
                    <a:lnTo>
                      <a:pt x="1469" y="617"/>
                    </a:lnTo>
                    <a:lnTo>
                      <a:pt x="1469" y="616"/>
                    </a:lnTo>
                    <a:lnTo>
                      <a:pt x="1465" y="614"/>
                    </a:lnTo>
                    <a:lnTo>
                      <a:pt x="1464" y="614"/>
                    </a:lnTo>
                    <a:lnTo>
                      <a:pt x="1464" y="613"/>
                    </a:lnTo>
                    <a:lnTo>
                      <a:pt x="1464" y="610"/>
                    </a:lnTo>
                    <a:lnTo>
                      <a:pt x="1465" y="609"/>
                    </a:lnTo>
                    <a:lnTo>
                      <a:pt x="1468" y="612"/>
                    </a:lnTo>
                    <a:lnTo>
                      <a:pt x="1469" y="613"/>
                    </a:lnTo>
                    <a:lnTo>
                      <a:pt x="1470" y="616"/>
                    </a:lnTo>
                    <a:close/>
                    <a:moveTo>
                      <a:pt x="1487" y="593"/>
                    </a:moveTo>
                    <a:lnTo>
                      <a:pt x="1486" y="595"/>
                    </a:lnTo>
                    <a:lnTo>
                      <a:pt x="1485" y="592"/>
                    </a:lnTo>
                    <a:lnTo>
                      <a:pt x="1485" y="589"/>
                    </a:lnTo>
                    <a:lnTo>
                      <a:pt x="1488" y="588"/>
                    </a:lnTo>
                    <a:lnTo>
                      <a:pt x="1490" y="588"/>
                    </a:lnTo>
                    <a:lnTo>
                      <a:pt x="1491" y="589"/>
                    </a:lnTo>
                    <a:lnTo>
                      <a:pt x="1488" y="591"/>
                    </a:lnTo>
                    <a:lnTo>
                      <a:pt x="1487" y="593"/>
                    </a:lnTo>
                    <a:close/>
                    <a:moveTo>
                      <a:pt x="1540" y="600"/>
                    </a:moveTo>
                    <a:lnTo>
                      <a:pt x="1541" y="608"/>
                    </a:lnTo>
                    <a:lnTo>
                      <a:pt x="1542" y="617"/>
                    </a:lnTo>
                    <a:lnTo>
                      <a:pt x="1542" y="621"/>
                    </a:lnTo>
                    <a:lnTo>
                      <a:pt x="1543" y="627"/>
                    </a:lnTo>
                    <a:lnTo>
                      <a:pt x="1543" y="630"/>
                    </a:lnTo>
                    <a:lnTo>
                      <a:pt x="1545" y="635"/>
                    </a:lnTo>
                    <a:lnTo>
                      <a:pt x="1543" y="652"/>
                    </a:lnTo>
                    <a:lnTo>
                      <a:pt x="1540" y="664"/>
                    </a:lnTo>
                    <a:lnTo>
                      <a:pt x="1538" y="668"/>
                    </a:lnTo>
                    <a:lnTo>
                      <a:pt x="1537" y="671"/>
                    </a:lnTo>
                    <a:lnTo>
                      <a:pt x="1537" y="673"/>
                    </a:lnTo>
                    <a:lnTo>
                      <a:pt x="1536" y="673"/>
                    </a:lnTo>
                    <a:lnTo>
                      <a:pt x="1536" y="674"/>
                    </a:lnTo>
                    <a:lnTo>
                      <a:pt x="1534" y="677"/>
                    </a:lnTo>
                    <a:lnTo>
                      <a:pt x="1533" y="681"/>
                    </a:lnTo>
                    <a:lnTo>
                      <a:pt x="1532" y="685"/>
                    </a:lnTo>
                    <a:lnTo>
                      <a:pt x="1530" y="689"/>
                    </a:lnTo>
                    <a:lnTo>
                      <a:pt x="1529" y="694"/>
                    </a:lnTo>
                    <a:lnTo>
                      <a:pt x="1525" y="702"/>
                    </a:lnTo>
                    <a:lnTo>
                      <a:pt x="1524" y="707"/>
                    </a:lnTo>
                    <a:lnTo>
                      <a:pt x="1519" y="703"/>
                    </a:lnTo>
                    <a:lnTo>
                      <a:pt x="1512" y="699"/>
                    </a:lnTo>
                    <a:lnTo>
                      <a:pt x="1504" y="694"/>
                    </a:lnTo>
                    <a:lnTo>
                      <a:pt x="1500" y="690"/>
                    </a:lnTo>
                    <a:lnTo>
                      <a:pt x="1494" y="686"/>
                    </a:lnTo>
                    <a:lnTo>
                      <a:pt x="1487" y="684"/>
                    </a:lnTo>
                    <a:lnTo>
                      <a:pt x="1482" y="681"/>
                    </a:lnTo>
                    <a:lnTo>
                      <a:pt x="1477" y="678"/>
                    </a:lnTo>
                    <a:lnTo>
                      <a:pt x="1473" y="677"/>
                    </a:lnTo>
                    <a:lnTo>
                      <a:pt x="1473" y="652"/>
                    </a:lnTo>
                    <a:lnTo>
                      <a:pt x="1475" y="654"/>
                    </a:lnTo>
                    <a:lnTo>
                      <a:pt x="1475" y="652"/>
                    </a:lnTo>
                    <a:lnTo>
                      <a:pt x="1477" y="651"/>
                    </a:lnTo>
                    <a:lnTo>
                      <a:pt x="1475" y="648"/>
                    </a:lnTo>
                    <a:lnTo>
                      <a:pt x="1473" y="646"/>
                    </a:lnTo>
                    <a:lnTo>
                      <a:pt x="1473" y="643"/>
                    </a:lnTo>
                    <a:lnTo>
                      <a:pt x="1485" y="652"/>
                    </a:lnTo>
                    <a:lnTo>
                      <a:pt x="1485" y="655"/>
                    </a:lnTo>
                    <a:lnTo>
                      <a:pt x="1483" y="657"/>
                    </a:lnTo>
                    <a:lnTo>
                      <a:pt x="1482" y="659"/>
                    </a:lnTo>
                    <a:lnTo>
                      <a:pt x="1482" y="660"/>
                    </a:lnTo>
                    <a:lnTo>
                      <a:pt x="1481" y="661"/>
                    </a:lnTo>
                    <a:lnTo>
                      <a:pt x="1482" y="663"/>
                    </a:lnTo>
                    <a:lnTo>
                      <a:pt x="1482" y="665"/>
                    </a:lnTo>
                    <a:lnTo>
                      <a:pt x="1487" y="668"/>
                    </a:lnTo>
                    <a:lnTo>
                      <a:pt x="1492" y="671"/>
                    </a:lnTo>
                    <a:lnTo>
                      <a:pt x="1495" y="671"/>
                    </a:lnTo>
                    <a:lnTo>
                      <a:pt x="1495" y="669"/>
                    </a:lnTo>
                    <a:lnTo>
                      <a:pt x="1492" y="668"/>
                    </a:lnTo>
                    <a:lnTo>
                      <a:pt x="1491" y="667"/>
                    </a:lnTo>
                    <a:lnTo>
                      <a:pt x="1494" y="659"/>
                    </a:lnTo>
                    <a:lnTo>
                      <a:pt x="1505" y="656"/>
                    </a:lnTo>
                    <a:lnTo>
                      <a:pt x="1519" y="652"/>
                    </a:lnTo>
                    <a:lnTo>
                      <a:pt x="1519" y="651"/>
                    </a:lnTo>
                    <a:lnTo>
                      <a:pt x="1509" y="651"/>
                    </a:lnTo>
                    <a:lnTo>
                      <a:pt x="1507" y="652"/>
                    </a:lnTo>
                    <a:lnTo>
                      <a:pt x="1503" y="654"/>
                    </a:lnTo>
                    <a:lnTo>
                      <a:pt x="1500" y="655"/>
                    </a:lnTo>
                    <a:lnTo>
                      <a:pt x="1496" y="655"/>
                    </a:lnTo>
                    <a:lnTo>
                      <a:pt x="1494" y="655"/>
                    </a:lnTo>
                    <a:lnTo>
                      <a:pt x="1492" y="655"/>
                    </a:lnTo>
                    <a:lnTo>
                      <a:pt x="1491" y="651"/>
                    </a:lnTo>
                    <a:lnTo>
                      <a:pt x="1488" y="646"/>
                    </a:lnTo>
                    <a:lnTo>
                      <a:pt x="1487" y="644"/>
                    </a:lnTo>
                    <a:lnTo>
                      <a:pt x="1485" y="644"/>
                    </a:lnTo>
                    <a:lnTo>
                      <a:pt x="1482" y="640"/>
                    </a:lnTo>
                    <a:lnTo>
                      <a:pt x="1475" y="634"/>
                    </a:lnTo>
                    <a:lnTo>
                      <a:pt x="1473" y="627"/>
                    </a:lnTo>
                    <a:lnTo>
                      <a:pt x="1473" y="625"/>
                    </a:lnTo>
                    <a:lnTo>
                      <a:pt x="1473" y="621"/>
                    </a:lnTo>
                    <a:lnTo>
                      <a:pt x="1473" y="609"/>
                    </a:lnTo>
                    <a:lnTo>
                      <a:pt x="1475" y="612"/>
                    </a:lnTo>
                    <a:lnTo>
                      <a:pt x="1477" y="613"/>
                    </a:lnTo>
                    <a:lnTo>
                      <a:pt x="1483" y="616"/>
                    </a:lnTo>
                    <a:lnTo>
                      <a:pt x="1492" y="629"/>
                    </a:lnTo>
                    <a:lnTo>
                      <a:pt x="1495" y="630"/>
                    </a:lnTo>
                    <a:lnTo>
                      <a:pt x="1498" y="622"/>
                    </a:lnTo>
                    <a:lnTo>
                      <a:pt x="1496" y="620"/>
                    </a:lnTo>
                    <a:lnTo>
                      <a:pt x="1494" y="612"/>
                    </a:lnTo>
                    <a:lnTo>
                      <a:pt x="1494" y="610"/>
                    </a:lnTo>
                    <a:lnTo>
                      <a:pt x="1495" y="610"/>
                    </a:lnTo>
                    <a:lnTo>
                      <a:pt x="1498" y="610"/>
                    </a:lnTo>
                    <a:lnTo>
                      <a:pt x="1502" y="612"/>
                    </a:lnTo>
                    <a:lnTo>
                      <a:pt x="1503" y="612"/>
                    </a:lnTo>
                    <a:lnTo>
                      <a:pt x="1504" y="608"/>
                    </a:lnTo>
                    <a:lnTo>
                      <a:pt x="1504" y="606"/>
                    </a:lnTo>
                    <a:lnTo>
                      <a:pt x="1505" y="606"/>
                    </a:lnTo>
                    <a:lnTo>
                      <a:pt x="1504" y="605"/>
                    </a:lnTo>
                    <a:lnTo>
                      <a:pt x="1503" y="604"/>
                    </a:lnTo>
                    <a:lnTo>
                      <a:pt x="1502" y="602"/>
                    </a:lnTo>
                    <a:lnTo>
                      <a:pt x="1499" y="604"/>
                    </a:lnTo>
                    <a:lnTo>
                      <a:pt x="1498" y="605"/>
                    </a:lnTo>
                    <a:lnTo>
                      <a:pt x="1496" y="605"/>
                    </a:lnTo>
                    <a:lnTo>
                      <a:pt x="1495" y="604"/>
                    </a:lnTo>
                    <a:lnTo>
                      <a:pt x="1496" y="601"/>
                    </a:lnTo>
                    <a:lnTo>
                      <a:pt x="1500" y="600"/>
                    </a:lnTo>
                    <a:lnTo>
                      <a:pt x="1508" y="596"/>
                    </a:lnTo>
                    <a:lnTo>
                      <a:pt x="1529" y="588"/>
                    </a:lnTo>
                    <a:lnTo>
                      <a:pt x="1538" y="584"/>
                    </a:lnTo>
                    <a:lnTo>
                      <a:pt x="1538" y="587"/>
                    </a:lnTo>
                    <a:lnTo>
                      <a:pt x="1538" y="588"/>
                    </a:lnTo>
                    <a:lnTo>
                      <a:pt x="1538" y="591"/>
                    </a:lnTo>
                    <a:lnTo>
                      <a:pt x="1540" y="600"/>
                    </a:lnTo>
                    <a:close/>
                    <a:moveTo>
                      <a:pt x="1499" y="665"/>
                    </a:moveTo>
                    <a:lnTo>
                      <a:pt x="1512" y="674"/>
                    </a:lnTo>
                    <a:lnTo>
                      <a:pt x="1515" y="673"/>
                    </a:lnTo>
                    <a:lnTo>
                      <a:pt x="1522" y="665"/>
                    </a:lnTo>
                    <a:lnTo>
                      <a:pt x="1524" y="663"/>
                    </a:lnTo>
                    <a:lnTo>
                      <a:pt x="1525" y="661"/>
                    </a:lnTo>
                    <a:lnTo>
                      <a:pt x="1525" y="660"/>
                    </a:lnTo>
                    <a:lnTo>
                      <a:pt x="1524" y="660"/>
                    </a:lnTo>
                    <a:lnTo>
                      <a:pt x="1513" y="657"/>
                    </a:lnTo>
                    <a:lnTo>
                      <a:pt x="1507" y="656"/>
                    </a:lnTo>
                    <a:lnTo>
                      <a:pt x="1505" y="657"/>
                    </a:lnTo>
                    <a:lnTo>
                      <a:pt x="1502" y="659"/>
                    </a:lnTo>
                    <a:lnTo>
                      <a:pt x="1499" y="660"/>
                    </a:lnTo>
                    <a:lnTo>
                      <a:pt x="1499" y="663"/>
                    </a:lnTo>
                    <a:lnTo>
                      <a:pt x="1499" y="665"/>
                    </a:lnTo>
                    <a:close/>
                    <a:moveTo>
                      <a:pt x="1682" y="575"/>
                    </a:moveTo>
                    <a:lnTo>
                      <a:pt x="1684" y="576"/>
                    </a:lnTo>
                    <a:lnTo>
                      <a:pt x="1684" y="580"/>
                    </a:lnTo>
                    <a:lnTo>
                      <a:pt x="1672" y="575"/>
                    </a:lnTo>
                    <a:lnTo>
                      <a:pt x="1674" y="574"/>
                    </a:lnTo>
                    <a:lnTo>
                      <a:pt x="1676" y="572"/>
                    </a:lnTo>
                    <a:lnTo>
                      <a:pt x="1682" y="575"/>
                    </a:lnTo>
                    <a:close/>
                    <a:moveTo>
                      <a:pt x="1697" y="570"/>
                    </a:moveTo>
                    <a:lnTo>
                      <a:pt x="1691" y="570"/>
                    </a:lnTo>
                    <a:lnTo>
                      <a:pt x="1689" y="568"/>
                    </a:lnTo>
                    <a:lnTo>
                      <a:pt x="1678" y="561"/>
                    </a:lnTo>
                    <a:lnTo>
                      <a:pt x="1677" y="559"/>
                    </a:lnTo>
                    <a:lnTo>
                      <a:pt x="1674" y="558"/>
                    </a:lnTo>
                    <a:lnTo>
                      <a:pt x="1670" y="558"/>
                    </a:lnTo>
                    <a:lnTo>
                      <a:pt x="1666" y="557"/>
                    </a:lnTo>
                    <a:lnTo>
                      <a:pt x="1657" y="554"/>
                    </a:lnTo>
                    <a:lnTo>
                      <a:pt x="1653" y="551"/>
                    </a:lnTo>
                    <a:lnTo>
                      <a:pt x="1651" y="550"/>
                    </a:lnTo>
                    <a:lnTo>
                      <a:pt x="1649" y="549"/>
                    </a:lnTo>
                    <a:lnTo>
                      <a:pt x="1646" y="541"/>
                    </a:lnTo>
                    <a:lnTo>
                      <a:pt x="1646" y="538"/>
                    </a:lnTo>
                    <a:lnTo>
                      <a:pt x="1648" y="537"/>
                    </a:lnTo>
                    <a:lnTo>
                      <a:pt x="1655" y="537"/>
                    </a:lnTo>
                    <a:lnTo>
                      <a:pt x="1659" y="538"/>
                    </a:lnTo>
                    <a:lnTo>
                      <a:pt x="1665" y="548"/>
                    </a:lnTo>
                    <a:lnTo>
                      <a:pt x="1668" y="550"/>
                    </a:lnTo>
                    <a:lnTo>
                      <a:pt x="1669" y="551"/>
                    </a:lnTo>
                    <a:lnTo>
                      <a:pt x="1677" y="557"/>
                    </a:lnTo>
                    <a:lnTo>
                      <a:pt x="1681" y="558"/>
                    </a:lnTo>
                    <a:lnTo>
                      <a:pt x="1687" y="561"/>
                    </a:lnTo>
                    <a:lnTo>
                      <a:pt x="1694" y="567"/>
                    </a:lnTo>
                    <a:lnTo>
                      <a:pt x="1697" y="570"/>
                    </a:lnTo>
                    <a:close/>
                    <a:moveTo>
                      <a:pt x="1426" y="546"/>
                    </a:moveTo>
                    <a:lnTo>
                      <a:pt x="1430" y="544"/>
                    </a:lnTo>
                    <a:lnTo>
                      <a:pt x="1431" y="541"/>
                    </a:lnTo>
                    <a:lnTo>
                      <a:pt x="1433" y="536"/>
                    </a:lnTo>
                    <a:lnTo>
                      <a:pt x="1435" y="536"/>
                    </a:lnTo>
                    <a:lnTo>
                      <a:pt x="1436" y="534"/>
                    </a:lnTo>
                    <a:lnTo>
                      <a:pt x="1437" y="534"/>
                    </a:lnTo>
                    <a:lnTo>
                      <a:pt x="1439" y="534"/>
                    </a:lnTo>
                    <a:lnTo>
                      <a:pt x="1443" y="537"/>
                    </a:lnTo>
                    <a:lnTo>
                      <a:pt x="1447" y="541"/>
                    </a:lnTo>
                    <a:lnTo>
                      <a:pt x="1448" y="542"/>
                    </a:lnTo>
                    <a:lnTo>
                      <a:pt x="1448" y="544"/>
                    </a:lnTo>
                    <a:lnTo>
                      <a:pt x="1447" y="550"/>
                    </a:lnTo>
                    <a:lnTo>
                      <a:pt x="1445" y="551"/>
                    </a:lnTo>
                    <a:lnTo>
                      <a:pt x="1443" y="554"/>
                    </a:lnTo>
                    <a:lnTo>
                      <a:pt x="1424" y="563"/>
                    </a:lnTo>
                    <a:lnTo>
                      <a:pt x="1423" y="563"/>
                    </a:lnTo>
                    <a:lnTo>
                      <a:pt x="1419" y="559"/>
                    </a:lnTo>
                    <a:lnTo>
                      <a:pt x="1414" y="554"/>
                    </a:lnTo>
                    <a:lnTo>
                      <a:pt x="1414" y="553"/>
                    </a:lnTo>
                    <a:lnTo>
                      <a:pt x="1415" y="550"/>
                    </a:lnTo>
                    <a:lnTo>
                      <a:pt x="1416" y="546"/>
                    </a:lnTo>
                    <a:lnTo>
                      <a:pt x="1418" y="548"/>
                    </a:lnTo>
                    <a:lnTo>
                      <a:pt x="1419" y="550"/>
                    </a:lnTo>
                    <a:lnTo>
                      <a:pt x="1420" y="545"/>
                    </a:lnTo>
                    <a:lnTo>
                      <a:pt x="1419" y="537"/>
                    </a:lnTo>
                    <a:lnTo>
                      <a:pt x="1419" y="534"/>
                    </a:lnTo>
                    <a:lnTo>
                      <a:pt x="1420" y="534"/>
                    </a:lnTo>
                    <a:lnTo>
                      <a:pt x="1426" y="532"/>
                    </a:lnTo>
                    <a:lnTo>
                      <a:pt x="1427" y="532"/>
                    </a:lnTo>
                    <a:lnTo>
                      <a:pt x="1428" y="533"/>
                    </a:lnTo>
                    <a:lnTo>
                      <a:pt x="1427" y="534"/>
                    </a:lnTo>
                    <a:lnTo>
                      <a:pt x="1426" y="534"/>
                    </a:lnTo>
                    <a:lnTo>
                      <a:pt x="1426" y="536"/>
                    </a:lnTo>
                    <a:lnTo>
                      <a:pt x="1424" y="540"/>
                    </a:lnTo>
                    <a:lnTo>
                      <a:pt x="1426" y="546"/>
                    </a:lnTo>
                    <a:close/>
                    <a:moveTo>
                      <a:pt x="1538" y="557"/>
                    </a:moveTo>
                    <a:lnTo>
                      <a:pt x="1538" y="558"/>
                    </a:lnTo>
                    <a:lnTo>
                      <a:pt x="1537" y="558"/>
                    </a:lnTo>
                    <a:lnTo>
                      <a:pt x="1528" y="559"/>
                    </a:lnTo>
                    <a:lnTo>
                      <a:pt x="1521" y="561"/>
                    </a:lnTo>
                    <a:lnTo>
                      <a:pt x="1519" y="562"/>
                    </a:lnTo>
                    <a:lnTo>
                      <a:pt x="1513" y="561"/>
                    </a:lnTo>
                    <a:lnTo>
                      <a:pt x="1512" y="561"/>
                    </a:lnTo>
                    <a:lnTo>
                      <a:pt x="1511" y="561"/>
                    </a:lnTo>
                    <a:lnTo>
                      <a:pt x="1511" y="559"/>
                    </a:lnTo>
                    <a:lnTo>
                      <a:pt x="1509" y="558"/>
                    </a:lnTo>
                    <a:lnTo>
                      <a:pt x="1507" y="554"/>
                    </a:lnTo>
                    <a:lnTo>
                      <a:pt x="1507" y="553"/>
                    </a:lnTo>
                    <a:lnTo>
                      <a:pt x="1512" y="540"/>
                    </a:lnTo>
                    <a:lnTo>
                      <a:pt x="1519" y="524"/>
                    </a:lnTo>
                    <a:lnTo>
                      <a:pt x="1520" y="524"/>
                    </a:lnTo>
                    <a:lnTo>
                      <a:pt x="1522" y="521"/>
                    </a:lnTo>
                    <a:lnTo>
                      <a:pt x="1528" y="520"/>
                    </a:lnTo>
                    <a:lnTo>
                      <a:pt x="1529" y="520"/>
                    </a:lnTo>
                    <a:lnTo>
                      <a:pt x="1533" y="519"/>
                    </a:lnTo>
                    <a:lnTo>
                      <a:pt x="1534" y="519"/>
                    </a:lnTo>
                    <a:lnTo>
                      <a:pt x="1540" y="524"/>
                    </a:lnTo>
                    <a:lnTo>
                      <a:pt x="1540" y="525"/>
                    </a:lnTo>
                    <a:lnTo>
                      <a:pt x="1541" y="527"/>
                    </a:lnTo>
                    <a:lnTo>
                      <a:pt x="1542" y="528"/>
                    </a:lnTo>
                    <a:lnTo>
                      <a:pt x="1543" y="532"/>
                    </a:lnTo>
                    <a:lnTo>
                      <a:pt x="1545" y="534"/>
                    </a:lnTo>
                    <a:lnTo>
                      <a:pt x="1545" y="537"/>
                    </a:lnTo>
                    <a:lnTo>
                      <a:pt x="1545" y="554"/>
                    </a:lnTo>
                    <a:lnTo>
                      <a:pt x="1538" y="557"/>
                    </a:lnTo>
                    <a:close/>
                    <a:moveTo>
                      <a:pt x="1461" y="529"/>
                    </a:moveTo>
                    <a:lnTo>
                      <a:pt x="1466" y="529"/>
                    </a:lnTo>
                    <a:lnTo>
                      <a:pt x="1468" y="529"/>
                    </a:lnTo>
                    <a:lnTo>
                      <a:pt x="1473" y="524"/>
                    </a:lnTo>
                    <a:lnTo>
                      <a:pt x="1473" y="533"/>
                    </a:lnTo>
                    <a:lnTo>
                      <a:pt x="1473" y="538"/>
                    </a:lnTo>
                    <a:lnTo>
                      <a:pt x="1466" y="541"/>
                    </a:lnTo>
                    <a:lnTo>
                      <a:pt x="1465" y="541"/>
                    </a:lnTo>
                    <a:lnTo>
                      <a:pt x="1464" y="541"/>
                    </a:lnTo>
                    <a:lnTo>
                      <a:pt x="1461" y="538"/>
                    </a:lnTo>
                    <a:lnTo>
                      <a:pt x="1458" y="537"/>
                    </a:lnTo>
                    <a:lnTo>
                      <a:pt x="1456" y="532"/>
                    </a:lnTo>
                    <a:lnTo>
                      <a:pt x="1453" y="525"/>
                    </a:lnTo>
                    <a:lnTo>
                      <a:pt x="1450" y="524"/>
                    </a:lnTo>
                    <a:lnTo>
                      <a:pt x="1444" y="520"/>
                    </a:lnTo>
                    <a:lnTo>
                      <a:pt x="1441" y="516"/>
                    </a:lnTo>
                    <a:lnTo>
                      <a:pt x="1443" y="515"/>
                    </a:lnTo>
                    <a:lnTo>
                      <a:pt x="1447" y="513"/>
                    </a:lnTo>
                    <a:lnTo>
                      <a:pt x="1447" y="512"/>
                    </a:lnTo>
                    <a:lnTo>
                      <a:pt x="1449" y="512"/>
                    </a:lnTo>
                    <a:lnTo>
                      <a:pt x="1452" y="516"/>
                    </a:lnTo>
                    <a:lnTo>
                      <a:pt x="1460" y="519"/>
                    </a:lnTo>
                    <a:lnTo>
                      <a:pt x="1466" y="523"/>
                    </a:lnTo>
                    <a:lnTo>
                      <a:pt x="1466" y="525"/>
                    </a:lnTo>
                    <a:lnTo>
                      <a:pt x="1462" y="527"/>
                    </a:lnTo>
                    <a:lnTo>
                      <a:pt x="1461" y="529"/>
                    </a:lnTo>
                    <a:close/>
                    <a:moveTo>
                      <a:pt x="1589" y="515"/>
                    </a:moveTo>
                    <a:lnTo>
                      <a:pt x="1601" y="524"/>
                    </a:lnTo>
                    <a:lnTo>
                      <a:pt x="1604" y="524"/>
                    </a:lnTo>
                    <a:lnTo>
                      <a:pt x="1610" y="523"/>
                    </a:lnTo>
                    <a:lnTo>
                      <a:pt x="1613" y="523"/>
                    </a:lnTo>
                    <a:lnTo>
                      <a:pt x="1614" y="521"/>
                    </a:lnTo>
                    <a:lnTo>
                      <a:pt x="1615" y="523"/>
                    </a:lnTo>
                    <a:lnTo>
                      <a:pt x="1619" y="523"/>
                    </a:lnTo>
                    <a:lnTo>
                      <a:pt x="1623" y="524"/>
                    </a:lnTo>
                    <a:lnTo>
                      <a:pt x="1626" y="525"/>
                    </a:lnTo>
                    <a:lnTo>
                      <a:pt x="1627" y="525"/>
                    </a:lnTo>
                    <a:lnTo>
                      <a:pt x="1630" y="527"/>
                    </a:lnTo>
                    <a:lnTo>
                      <a:pt x="1632" y="529"/>
                    </a:lnTo>
                    <a:lnTo>
                      <a:pt x="1634" y="530"/>
                    </a:lnTo>
                    <a:lnTo>
                      <a:pt x="1634" y="532"/>
                    </a:lnTo>
                    <a:lnTo>
                      <a:pt x="1634" y="533"/>
                    </a:lnTo>
                    <a:lnTo>
                      <a:pt x="1646" y="550"/>
                    </a:lnTo>
                    <a:lnTo>
                      <a:pt x="1652" y="555"/>
                    </a:lnTo>
                    <a:lnTo>
                      <a:pt x="1659" y="561"/>
                    </a:lnTo>
                    <a:lnTo>
                      <a:pt x="1663" y="562"/>
                    </a:lnTo>
                    <a:lnTo>
                      <a:pt x="1664" y="562"/>
                    </a:lnTo>
                    <a:lnTo>
                      <a:pt x="1672" y="566"/>
                    </a:lnTo>
                    <a:lnTo>
                      <a:pt x="1674" y="567"/>
                    </a:lnTo>
                    <a:lnTo>
                      <a:pt x="1678" y="570"/>
                    </a:lnTo>
                    <a:lnTo>
                      <a:pt x="1659" y="570"/>
                    </a:lnTo>
                    <a:lnTo>
                      <a:pt x="1622" y="557"/>
                    </a:lnTo>
                    <a:lnTo>
                      <a:pt x="1602" y="559"/>
                    </a:lnTo>
                    <a:lnTo>
                      <a:pt x="1598" y="559"/>
                    </a:lnTo>
                    <a:lnTo>
                      <a:pt x="1597" y="561"/>
                    </a:lnTo>
                    <a:lnTo>
                      <a:pt x="1591" y="561"/>
                    </a:lnTo>
                    <a:lnTo>
                      <a:pt x="1589" y="559"/>
                    </a:lnTo>
                    <a:lnTo>
                      <a:pt x="1588" y="558"/>
                    </a:lnTo>
                    <a:lnTo>
                      <a:pt x="1587" y="555"/>
                    </a:lnTo>
                    <a:lnTo>
                      <a:pt x="1585" y="554"/>
                    </a:lnTo>
                    <a:lnTo>
                      <a:pt x="1583" y="534"/>
                    </a:lnTo>
                    <a:lnTo>
                      <a:pt x="1579" y="500"/>
                    </a:lnTo>
                    <a:lnTo>
                      <a:pt x="1580" y="500"/>
                    </a:lnTo>
                    <a:lnTo>
                      <a:pt x="1583" y="502"/>
                    </a:lnTo>
                    <a:lnTo>
                      <a:pt x="1584" y="504"/>
                    </a:lnTo>
                    <a:lnTo>
                      <a:pt x="1585" y="504"/>
                    </a:lnTo>
                    <a:lnTo>
                      <a:pt x="1585" y="508"/>
                    </a:lnTo>
                    <a:lnTo>
                      <a:pt x="1587" y="511"/>
                    </a:lnTo>
                    <a:lnTo>
                      <a:pt x="1588" y="512"/>
                    </a:lnTo>
                    <a:lnTo>
                      <a:pt x="1588" y="513"/>
                    </a:lnTo>
                    <a:lnTo>
                      <a:pt x="1589" y="515"/>
                    </a:lnTo>
                    <a:close/>
                    <a:moveTo>
                      <a:pt x="1574" y="503"/>
                    </a:moveTo>
                    <a:lnTo>
                      <a:pt x="1580" y="536"/>
                    </a:lnTo>
                    <a:lnTo>
                      <a:pt x="1581" y="538"/>
                    </a:lnTo>
                    <a:lnTo>
                      <a:pt x="1585" y="558"/>
                    </a:lnTo>
                    <a:lnTo>
                      <a:pt x="1585" y="559"/>
                    </a:lnTo>
                    <a:lnTo>
                      <a:pt x="1580" y="555"/>
                    </a:lnTo>
                    <a:lnTo>
                      <a:pt x="1574" y="549"/>
                    </a:lnTo>
                    <a:lnTo>
                      <a:pt x="1571" y="548"/>
                    </a:lnTo>
                    <a:lnTo>
                      <a:pt x="1568" y="545"/>
                    </a:lnTo>
                    <a:lnTo>
                      <a:pt x="1567" y="544"/>
                    </a:lnTo>
                    <a:lnTo>
                      <a:pt x="1566" y="542"/>
                    </a:lnTo>
                    <a:lnTo>
                      <a:pt x="1546" y="553"/>
                    </a:lnTo>
                    <a:lnTo>
                      <a:pt x="1546" y="549"/>
                    </a:lnTo>
                    <a:lnTo>
                      <a:pt x="1549" y="534"/>
                    </a:lnTo>
                    <a:lnTo>
                      <a:pt x="1549" y="532"/>
                    </a:lnTo>
                    <a:lnTo>
                      <a:pt x="1550" y="532"/>
                    </a:lnTo>
                    <a:lnTo>
                      <a:pt x="1551" y="532"/>
                    </a:lnTo>
                    <a:lnTo>
                      <a:pt x="1553" y="532"/>
                    </a:lnTo>
                    <a:lnTo>
                      <a:pt x="1555" y="536"/>
                    </a:lnTo>
                    <a:lnTo>
                      <a:pt x="1557" y="536"/>
                    </a:lnTo>
                    <a:lnTo>
                      <a:pt x="1557" y="533"/>
                    </a:lnTo>
                    <a:lnTo>
                      <a:pt x="1555" y="529"/>
                    </a:lnTo>
                    <a:lnTo>
                      <a:pt x="1554" y="528"/>
                    </a:lnTo>
                    <a:lnTo>
                      <a:pt x="1550" y="524"/>
                    </a:lnTo>
                    <a:lnTo>
                      <a:pt x="1549" y="523"/>
                    </a:lnTo>
                    <a:lnTo>
                      <a:pt x="1545" y="520"/>
                    </a:lnTo>
                    <a:lnTo>
                      <a:pt x="1543" y="519"/>
                    </a:lnTo>
                    <a:lnTo>
                      <a:pt x="1541" y="517"/>
                    </a:lnTo>
                    <a:lnTo>
                      <a:pt x="1540" y="515"/>
                    </a:lnTo>
                    <a:lnTo>
                      <a:pt x="1538" y="513"/>
                    </a:lnTo>
                    <a:lnTo>
                      <a:pt x="1537" y="511"/>
                    </a:lnTo>
                    <a:lnTo>
                      <a:pt x="1537" y="504"/>
                    </a:lnTo>
                    <a:lnTo>
                      <a:pt x="1537" y="503"/>
                    </a:lnTo>
                    <a:lnTo>
                      <a:pt x="1538" y="502"/>
                    </a:lnTo>
                    <a:lnTo>
                      <a:pt x="1546" y="486"/>
                    </a:lnTo>
                    <a:lnTo>
                      <a:pt x="1558" y="485"/>
                    </a:lnTo>
                    <a:lnTo>
                      <a:pt x="1560" y="485"/>
                    </a:lnTo>
                    <a:lnTo>
                      <a:pt x="1562" y="485"/>
                    </a:lnTo>
                    <a:lnTo>
                      <a:pt x="1564" y="486"/>
                    </a:lnTo>
                    <a:lnTo>
                      <a:pt x="1568" y="490"/>
                    </a:lnTo>
                    <a:lnTo>
                      <a:pt x="1570" y="494"/>
                    </a:lnTo>
                    <a:lnTo>
                      <a:pt x="1572" y="498"/>
                    </a:lnTo>
                    <a:lnTo>
                      <a:pt x="1574" y="503"/>
                    </a:lnTo>
                    <a:close/>
                    <a:moveTo>
                      <a:pt x="1526" y="482"/>
                    </a:moveTo>
                    <a:lnTo>
                      <a:pt x="1528" y="486"/>
                    </a:lnTo>
                    <a:lnTo>
                      <a:pt x="1533" y="486"/>
                    </a:lnTo>
                    <a:lnTo>
                      <a:pt x="1533" y="490"/>
                    </a:lnTo>
                    <a:lnTo>
                      <a:pt x="1534" y="493"/>
                    </a:lnTo>
                    <a:lnTo>
                      <a:pt x="1534" y="494"/>
                    </a:lnTo>
                    <a:lnTo>
                      <a:pt x="1534" y="495"/>
                    </a:lnTo>
                    <a:lnTo>
                      <a:pt x="1532" y="512"/>
                    </a:lnTo>
                    <a:lnTo>
                      <a:pt x="1529" y="512"/>
                    </a:lnTo>
                    <a:lnTo>
                      <a:pt x="1529" y="513"/>
                    </a:lnTo>
                    <a:lnTo>
                      <a:pt x="1526" y="512"/>
                    </a:lnTo>
                    <a:lnTo>
                      <a:pt x="1524" y="512"/>
                    </a:lnTo>
                    <a:lnTo>
                      <a:pt x="1517" y="510"/>
                    </a:lnTo>
                    <a:lnTo>
                      <a:pt x="1516" y="510"/>
                    </a:lnTo>
                    <a:lnTo>
                      <a:pt x="1513" y="507"/>
                    </a:lnTo>
                    <a:lnTo>
                      <a:pt x="1509" y="490"/>
                    </a:lnTo>
                    <a:lnTo>
                      <a:pt x="1509" y="487"/>
                    </a:lnTo>
                    <a:lnTo>
                      <a:pt x="1511" y="486"/>
                    </a:lnTo>
                    <a:lnTo>
                      <a:pt x="1512" y="485"/>
                    </a:lnTo>
                    <a:lnTo>
                      <a:pt x="1515" y="483"/>
                    </a:lnTo>
                    <a:lnTo>
                      <a:pt x="1521" y="478"/>
                    </a:lnTo>
                    <a:lnTo>
                      <a:pt x="1524" y="479"/>
                    </a:lnTo>
                    <a:lnTo>
                      <a:pt x="1526" y="482"/>
                    </a:lnTo>
                    <a:close/>
                    <a:moveTo>
                      <a:pt x="1642" y="447"/>
                    </a:moveTo>
                    <a:lnTo>
                      <a:pt x="1642" y="448"/>
                    </a:lnTo>
                    <a:lnTo>
                      <a:pt x="1644" y="447"/>
                    </a:lnTo>
                    <a:lnTo>
                      <a:pt x="1646" y="447"/>
                    </a:lnTo>
                    <a:lnTo>
                      <a:pt x="1649" y="443"/>
                    </a:lnTo>
                    <a:lnTo>
                      <a:pt x="1655" y="438"/>
                    </a:lnTo>
                    <a:lnTo>
                      <a:pt x="1656" y="439"/>
                    </a:lnTo>
                    <a:lnTo>
                      <a:pt x="1659" y="440"/>
                    </a:lnTo>
                    <a:lnTo>
                      <a:pt x="1661" y="443"/>
                    </a:lnTo>
                    <a:lnTo>
                      <a:pt x="1669" y="468"/>
                    </a:lnTo>
                    <a:lnTo>
                      <a:pt x="1672" y="483"/>
                    </a:lnTo>
                    <a:lnTo>
                      <a:pt x="1682" y="485"/>
                    </a:lnTo>
                    <a:lnTo>
                      <a:pt x="1686" y="491"/>
                    </a:lnTo>
                    <a:lnTo>
                      <a:pt x="1687" y="493"/>
                    </a:lnTo>
                    <a:lnTo>
                      <a:pt x="1689" y="495"/>
                    </a:lnTo>
                    <a:lnTo>
                      <a:pt x="1690" y="499"/>
                    </a:lnTo>
                    <a:lnTo>
                      <a:pt x="1690" y="502"/>
                    </a:lnTo>
                    <a:lnTo>
                      <a:pt x="1691" y="504"/>
                    </a:lnTo>
                    <a:lnTo>
                      <a:pt x="1690" y="506"/>
                    </a:lnTo>
                    <a:lnTo>
                      <a:pt x="1689" y="507"/>
                    </a:lnTo>
                    <a:lnTo>
                      <a:pt x="1687" y="508"/>
                    </a:lnTo>
                    <a:lnTo>
                      <a:pt x="1685" y="510"/>
                    </a:lnTo>
                    <a:lnTo>
                      <a:pt x="1681" y="510"/>
                    </a:lnTo>
                    <a:lnTo>
                      <a:pt x="1673" y="507"/>
                    </a:lnTo>
                    <a:lnTo>
                      <a:pt x="1670" y="506"/>
                    </a:lnTo>
                    <a:lnTo>
                      <a:pt x="1670" y="507"/>
                    </a:lnTo>
                    <a:lnTo>
                      <a:pt x="1672" y="508"/>
                    </a:lnTo>
                    <a:lnTo>
                      <a:pt x="1674" y="510"/>
                    </a:lnTo>
                    <a:lnTo>
                      <a:pt x="1684" y="513"/>
                    </a:lnTo>
                    <a:lnTo>
                      <a:pt x="1687" y="512"/>
                    </a:lnTo>
                    <a:lnTo>
                      <a:pt x="1690" y="511"/>
                    </a:lnTo>
                    <a:lnTo>
                      <a:pt x="1694" y="511"/>
                    </a:lnTo>
                    <a:lnTo>
                      <a:pt x="1695" y="513"/>
                    </a:lnTo>
                    <a:lnTo>
                      <a:pt x="1697" y="515"/>
                    </a:lnTo>
                    <a:lnTo>
                      <a:pt x="1704" y="540"/>
                    </a:lnTo>
                    <a:lnTo>
                      <a:pt x="1706" y="540"/>
                    </a:lnTo>
                    <a:lnTo>
                      <a:pt x="1704" y="544"/>
                    </a:lnTo>
                    <a:lnTo>
                      <a:pt x="1703" y="544"/>
                    </a:lnTo>
                    <a:lnTo>
                      <a:pt x="1701" y="546"/>
                    </a:lnTo>
                    <a:lnTo>
                      <a:pt x="1695" y="548"/>
                    </a:lnTo>
                    <a:lnTo>
                      <a:pt x="1691" y="548"/>
                    </a:lnTo>
                    <a:lnTo>
                      <a:pt x="1678" y="545"/>
                    </a:lnTo>
                    <a:lnTo>
                      <a:pt x="1670" y="538"/>
                    </a:lnTo>
                    <a:lnTo>
                      <a:pt x="1668" y="536"/>
                    </a:lnTo>
                    <a:lnTo>
                      <a:pt x="1663" y="530"/>
                    </a:lnTo>
                    <a:lnTo>
                      <a:pt x="1661" y="530"/>
                    </a:lnTo>
                    <a:lnTo>
                      <a:pt x="1657" y="529"/>
                    </a:lnTo>
                    <a:lnTo>
                      <a:pt x="1656" y="530"/>
                    </a:lnTo>
                    <a:lnTo>
                      <a:pt x="1651" y="529"/>
                    </a:lnTo>
                    <a:lnTo>
                      <a:pt x="1647" y="528"/>
                    </a:lnTo>
                    <a:lnTo>
                      <a:pt x="1643" y="527"/>
                    </a:lnTo>
                    <a:lnTo>
                      <a:pt x="1642" y="527"/>
                    </a:lnTo>
                    <a:lnTo>
                      <a:pt x="1622" y="515"/>
                    </a:lnTo>
                    <a:lnTo>
                      <a:pt x="1610" y="517"/>
                    </a:lnTo>
                    <a:lnTo>
                      <a:pt x="1609" y="517"/>
                    </a:lnTo>
                    <a:lnTo>
                      <a:pt x="1605" y="519"/>
                    </a:lnTo>
                    <a:lnTo>
                      <a:pt x="1604" y="519"/>
                    </a:lnTo>
                    <a:lnTo>
                      <a:pt x="1602" y="517"/>
                    </a:lnTo>
                    <a:lnTo>
                      <a:pt x="1592" y="510"/>
                    </a:lnTo>
                    <a:lnTo>
                      <a:pt x="1591" y="506"/>
                    </a:lnTo>
                    <a:lnTo>
                      <a:pt x="1589" y="506"/>
                    </a:lnTo>
                    <a:lnTo>
                      <a:pt x="1589" y="504"/>
                    </a:lnTo>
                    <a:lnTo>
                      <a:pt x="1589" y="502"/>
                    </a:lnTo>
                    <a:lnTo>
                      <a:pt x="1589" y="500"/>
                    </a:lnTo>
                    <a:lnTo>
                      <a:pt x="1591" y="499"/>
                    </a:lnTo>
                    <a:lnTo>
                      <a:pt x="1592" y="499"/>
                    </a:lnTo>
                    <a:lnTo>
                      <a:pt x="1593" y="499"/>
                    </a:lnTo>
                    <a:lnTo>
                      <a:pt x="1598" y="494"/>
                    </a:lnTo>
                    <a:lnTo>
                      <a:pt x="1596" y="493"/>
                    </a:lnTo>
                    <a:lnTo>
                      <a:pt x="1592" y="490"/>
                    </a:lnTo>
                    <a:lnTo>
                      <a:pt x="1591" y="490"/>
                    </a:lnTo>
                    <a:lnTo>
                      <a:pt x="1588" y="491"/>
                    </a:lnTo>
                    <a:lnTo>
                      <a:pt x="1585" y="491"/>
                    </a:lnTo>
                    <a:lnTo>
                      <a:pt x="1580" y="491"/>
                    </a:lnTo>
                    <a:lnTo>
                      <a:pt x="1580" y="482"/>
                    </a:lnTo>
                    <a:lnTo>
                      <a:pt x="1580" y="481"/>
                    </a:lnTo>
                    <a:lnTo>
                      <a:pt x="1583" y="477"/>
                    </a:lnTo>
                    <a:lnTo>
                      <a:pt x="1587" y="476"/>
                    </a:lnTo>
                    <a:lnTo>
                      <a:pt x="1588" y="476"/>
                    </a:lnTo>
                    <a:lnTo>
                      <a:pt x="1593" y="473"/>
                    </a:lnTo>
                    <a:lnTo>
                      <a:pt x="1589" y="472"/>
                    </a:lnTo>
                    <a:lnTo>
                      <a:pt x="1584" y="472"/>
                    </a:lnTo>
                    <a:lnTo>
                      <a:pt x="1584" y="470"/>
                    </a:lnTo>
                    <a:lnTo>
                      <a:pt x="1584" y="468"/>
                    </a:lnTo>
                    <a:lnTo>
                      <a:pt x="1584" y="466"/>
                    </a:lnTo>
                    <a:lnTo>
                      <a:pt x="1584" y="458"/>
                    </a:lnTo>
                    <a:lnTo>
                      <a:pt x="1585" y="448"/>
                    </a:lnTo>
                    <a:lnTo>
                      <a:pt x="1587" y="447"/>
                    </a:lnTo>
                    <a:lnTo>
                      <a:pt x="1588" y="441"/>
                    </a:lnTo>
                    <a:lnTo>
                      <a:pt x="1589" y="441"/>
                    </a:lnTo>
                    <a:lnTo>
                      <a:pt x="1591" y="440"/>
                    </a:lnTo>
                    <a:lnTo>
                      <a:pt x="1592" y="440"/>
                    </a:lnTo>
                    <a:lnTo>
                      <a:pt x="1598" y="445"/>
                    </a:lnTo>
                    <a:lnTo>
                      <a:pt x="1602" y="453"/>
                    </a:lnTo>
                    <a:lnTo>
                      <a:pt x="1604" y="460"/>
                    </a:lnTo>
                    <a:lnTo>
                      <a:pt x="1604" y="462"/>
                    </a:lnTo>
                    <a:lnTo>
                      <a:pt x="1608" y="473"/>
                    </a:lnTo>
                    <a:lnTo>
                      <a:pt x="1609" y="476"/>
                    </a:lnTo>
                    <a:lnTo>
                      <a:pt x="1610" y="469"/>
                    </a:lnTo>
                    <a:lnTo>
                      <a:pt x="1612" y="466"/>
                    </a:lnTo>
                    <a:lnTo>
                      <a:pt x="1610" y="465"/>
                    </a:lnTo>
                    <a:lnTo>
                      <a:pt x="1609" y="462"/>
                    </a:lnTo>
                    <a:lnTo>
                      <a:pt x="1609" y="451"/>
                    </a:lnTo>
                    <a:lnTo>
                      <a:pt x="1609" y="449"/>
                    </a:lnTo>
                    <a:lnTo>
                      <a:pt x="1610" y="451"/>
                    </a:lnTo>
                    <a:lnTo>
                      <a:pt x="1622" y="461"/>
                    </a:lnTo>
                    <a:lnTo>
                      <a:pt x="1623" y="464"/>
                    </a:lnTo>
                    <a:lnTo>
                      <a:pt x="1626" y="469"/>
                    </a:lnTo>
                    <a:lnTo>
                      <a:pt x="1626" y="472"/>
                    </a:lnTo>
                    <a:lnTo>
                      <a:pt x="1625" y="473"/>
                    </a:lnTo>
                    <a:lnTo>
                      <a:pt x="1622" y="473"/>
                    </a:lnTo>
                    <a:lnTo>
                      <a:pt x="1619" y="473"/>
                    </a:lnTo>
                    <a:lnTo>
                      <a:pt x="1618" y="474"/>
                    </a:lnTo>
                    <a:lnTo>
                      <a:pt x="1625" y="476"/>
                    </a:lnTo>
                    <a:lnTo>
                      <a:pt x="1626" y="476"/>
                    </a:lnTo>
                    <a:lnTo>
                      <a:pt x="1631" y="473"/>
                    </a:lnTo>
                    <a:lnTo>
                      <a:pt x="1638" y="465"/>
                    </a:lnTo>
                    <a:lnTo>
                      <a:pt x="1636" y="464"/>
                    </a:lnTo>
                    <a:lnTo>
                      <a:pt x="1635" y="464"/>
                    </a:lnTo>
                    <a:lnTo>
                      <a:pt x="1630" y="464"/>
                    </a:lnTo>
                    <a:lnTo>
                      <a:pt x="1629" y="464"/>
                    </a:lnTo>
                    <a:lnTo>
                      <a:pt x="1614" y="445"/>
                    </a:lnTo>
                    <a:lnTo>
                      <a:pt x="1614" y="443"/>
                    </a:lnTo>
                    <a:lnTo>
                      <a:pt x="1614" y="440"/>
                    </a:lnTo>
                    <a:lnTo>
                      <a:pt x="1614" y="439"/>
                    </a:lnTo>
                    <a:lnTo>
                      <a:pt x="1614" y="438"/>
                    </a:lnTo>
                    <a:lnTo>
                      <a:pt x="1629" y="435"/>
                    </a:lnTo>
                    <a:lnTo>
                      <a:pt x="1632" y="436"/>
                    </a:lnTo>
                    <a:lnTo>
                      <a:pt x="1639" y="438"/>
                    </a:lnTo>
                    <a:lnTo>
                      <a:pt x="1644" y="444"/>
                    </a:lnTo>
                    <a:lnTo>
                      <a:pt x="1642" y="447"/>
                    </a:lnTo>
                    <a:close/>
                    <a:moveTo>
                      <a:pt x="1577" y="477"/>
                    </a:moveTo>
                    <a:lnTo>
                      <a:pt x="1576" y="477"/>
                    </a:lnTo>
                    <a:lnTo>
                      <a:pt x="1574" y="476"/>
                    </a:lnTo>
                    <a:lnTo>
                      <a:pt x="1570" y="466"/>
                    </a:lnTo>
                    <a:lnTo>
                      <a:pt x="1566" y="462"/>
                    </a:lnTo>
                    <a:lnTo>
                      <a:pt x="1564" y="461"/>
                    </a:lnTo>
                    <a:lnTo>
                      <a:pt x="1564" y="460"/>
                    </a:lnTo>
                    <a:lnTo>
                      <a:pt x="1572" y="440"/>
                    </a:lnTo>
                    <a:lnTo>
                      <a:pt x="1574" y="436"/>
                    </a:lnTo>
                    <a:lnTo>
                      <a:pt x="1575" y="436"/>
                    </a:lnTo>
                    <a:lnTo>
                      <a:pt x="1576" y="436"/>
                    </a:lnTo>
                    <a:lnTo>
                      <a:pt x="1584" y="435"/>
                    </a:lnTo>
                    <a:lnTo>
                      <a:pt x="1585" y="439"/>
                    </a:lnTo>
                    <a:lnTo>
                      <a:pt x="1585" y="452"/>
                    </a:lnTo>
                    <a:lnTo>
                      <a:pt x="1584" y="458"/>
                    </a:lnTo>
                    <a:lnTo>
                      <a:pt x="1584" y="460"/>
                    </a:lnTo>
                    <a:lnTo>
                      <a:pt x="1580" y="465"/>
                    </a:lnTo>
                    <a:lnTo>
                      <a:pt x="1581" y="469"/>
                    </a:lnTo>
                    <a:lnTo>
                      <a:pt x="1581" y="473"/>
                    </a:lnTo>
                    <a:lnTo>
                      <a:pt x="1580" y="476"/>
                    </a:lnTo>
                    <a:lnTo>
                      <a:pt x="1577" y="477"/>
                    </a:lnTo>
                    <a:close/>
                    <a:moveTo>
                      <a:pt x="1536" y="430"/>
                    </a:moveTo>
                    <a:lnTo>
                      <a:pt x="1538" y="432"/>
                    </a:lnTo>
                    <a:lnTo>
                      <a:pt x="1545" y="422"/>
                    </a:lnTo>
                    <a:lnTo>
                      <a:pt x="1550" y="426"/>
                    </a:lnTo>
                    <a:lnTo>
                      <a:pt x="1553" y="428"/>
                    </a:lnTo>
                    <a:lnTo>
                      <a:pt x="1553" y="430"/>
                    </a:lnTo>
                    <a:lnTo>
                      <a:pt x="1542" y="438"/>
                    </a:lnTo>
                    <a:lnTo>
                      <a:pt x="1541" y="438"/>
                    </a:lnTo>
                    <a:lnTo>
                      <a:pt x="1534" y="443"/>
                    </a:lnTo>
                    <a:lnTo>
                      <a:pt x="1532" y="438"/>
                    </a:lnTo>
                    <a:lnTo>
                      <a:pt x="1532" y="436"/>
                    </a:lnTo>
                    <a:lnTo>
                      <a:pt x="1529" y="430"/>
                    </a:lnTo>
                    <a:lnTo>
                      <a:pt x="1525" y="421"/>
                    </a:lnTo>
                    <a:lnTo>
                      <a:pt x="1525" y="410"/>
                    </a:lnTo>
                    <a:lnTo>
                      <a:pt x="1529" y="410"/>
                    </a:lnTo>
                    <a:lnTo>
                      <a:pt x="1530" y="410"/>
                    </a:lnTo>
                    <a:lnTo>
                      <a:pt x="1534" y="417"/>
                    </a:lnTo>
                    <a:lnTo>
                      <a:pt x="1536" y="418"/>
                    </a:lnTo>
                    <a:lnTo>
                      <a:pt x="1536" y="423"/>
                    </a:lnTo>
                    <a:lnTo>
                      <a:pt x="1530" y="424"/>
                    </a:lnTo>
                    <a:lnTo>
                      <a:pt x="1530" y="426"/>
                    </a:lnTo>
                    <a:lnTo>
                      <a:pt x="1532" y="427"/>
                    </a:lnTo>
                    <a:lnTo>
                      <a:pt x="1536" y="430"/>
                    </a:lnTo>
                    <a:close/>
                    <a:moveTo>
                      <a:pt x="1623" y="411"/>
                    </a:moveTo>
                    <a:lnTo>
                      <a:pt x="1623" y="419"/>
                    </a:lnTo>
                    <a:lnTo>
                      <a:pt x="1623" y="423"/>
                    </a:lnTo>
                    <a:lnTo>
                      <a:pt x="1619" y="422"/>
                    </a:lnTo>
                    <a:lnTo>
                      <a:pt x="1610" y="415"/>
                    </a:lnTo>
                    <a:lnTo>
                      <a:pt x="1609" y="414"/>
                    </a:lnTo>
                    <a:lnTo>
                      <a:pt x="1608" y="414"/>
                    </a:lnTo>
                    <a:lnTo>
                      <a:pt x="1605" y="413"/>
                    </a:lnTo>
                    <a:lnTo>
                      <a:pt x="1601" y="414"/>
                    </a:lnTo>
                    <a:lnTo>
                      <a:pt x="1594" y="413"/>
                    </a:lnTo>
                    <a:lnTo>
                      <a:pt x="1592" y="411"/>
                    </a:lnTo>
                    <a:lnTo>
                      <a:pt x="1591" y="409"/>
                    </a:lnTo>
                    <a:lnTo>
                      <a:pt x="1589" y="407"/>
                    </a:lnTo>
                    <a:lnTo>
                      <a:pt x="1591" y="406"/>
                    </a:lnTo>
                    <a:lnTo>
                      <a:pt x="1593" y="406"/>
                    </a:lnTo>
                    <a:lnTo>
                      <a:pt x="1594" y="406"/>
                    </a:lnTo>
                    <a:lnTo>
                      <a:pt x="1613" y="406"/>
                    </a:lnTo>
                    <a:lnTo>
                      <a:pt x="1615" y="406"/>
                    </a:lnTo>
                    <a:lnTo>
                      <a:pt x="1617" y="406"/>
                    </a:lnTo>
                    <a:lnTo>
                      <a:pt x="1619" y="406"/>
                    </a:lnTo>
                    <a:lnTo>
                      <a:pt x="1621" y="407"/>
                    </a:lnTo>
                    <a:lnTo>
                      <a:pt x="1623" y="410"/>
                    </a:lnTo>
                    <a:lnTo>
                      <a:pt x="1623" y="411"/>
                    </a:lnTo>
                    <a:close/>
                    <a:moveTo>
                      <a:pt x="1652" y="369"/>
                    </a:moveTo>
                    <a:lnTo>
                      <a:pt x="1657" y="372"/>
                    </a:lnTo>
                    <a:lnTo>
                      <a:pt x="1661" y="372"/>
                    </a:lnTo>
                    <a:lnTo>
                      <a:pt x="1666" y="371"/>
                    </a:lnTo>
                    <a:lnTo>
                      <a:pt x="1668" y="372"/>
                    </a:lnTo>
                    <a:lnTo>
                      <a:pt x="1682" y="376"/>
                    </a:lnTo>
                    <a:lnTo>
                      <a:pt x="1686" y="379"/>
                    </a:lnTo>
                    <a:lnTo>
                      <a:pt x="1687" y="380"/>
                    </a:lnTo>
                    <a:lnTo>
                      <a:pt x="1687" y="384"/>
                    </a:lnTo>
                    <a:lnTo>
                      <a:pt x="1685" y="386"/>
                    </a:lnTo>
                    <a:lnTo>
                      <a:pt x="1680" y="396"/>
                    </a:lnTo>
                    <a:lnTo>
                      <a:pt x="1678" y="396"/>
                    </a:lnTo>
                    <a:lnTo>
                      <a:pt x="1660" y="405"/>
                    </a:lnTo>
                    <a:lnTo>
                      <a:pt x="1657" y="406"/>
                    </a:lnTo>
                    <a:lnTo>
                      <a:pt x="1652" y="402"/>
                    </a:lnTo>
                    <a:lnTo>
                      <a:pt x="1651" y="402"/>
                    </a:lnTo>
                    <a:lnTo>
                      <a:pt x="1649" y="401"/>
                    </a:lnTo>
                    <a:lnTo>
                      <a:pt x="1651" y="398"/>
                    </a:lnTo>
                    <a:lnTo>
                      <a:pt x="1652" y="396"/>
                    </a:lnTo>
                    <a:lnTo>
                      <a:pt x="1655" y="392"/>
                    </a:lnTo>
                    <a:lnTo>
                      <a:pt x="1656" y="392"/>
                    </a:lnTo>
                    <a:lnTo>
                      <a:pt x="1657" y="388"/>
                    </a:lnTo>
                    <a:lnTo>
                      <a:pt x="1656" y="384"/>
                    </a:lnTo>
                    <a:lnTo>
                      <a:pt x="1653" y="380"/>
                    </a:lnTo>
                    <a:lnTo>
                      <a:pt x="1651" y="377"/>
                    </a:lnTo>
                    <a:lnTo>
                      <a:pt x="1648" y="375"/>
                    </a:lnTo>
                    <a:lnTo>
                      <a:pt x="1648" y="373"/>
                    </a:lnTo>
                    <a:lnTo>
                      <a:pt x="1648" y="371"/>
                    </a:lnTo>
                    <a:lnTo>
                      <a:pt x="1648" y="369"/>
                    </a:lnTo>
                    <a:lnTo>
                      <a:pt x="1649" y="368"/>
                    </a:lnTo>
                    <a:lnTo>
                      <a:pt x="1652" y="369"/>
                    </a:lnTo>
                    <a:close/>
                    <a:moveTo>
                      <a:pt x="1723" y="404"/>
                    </a:moveTo>
                    <a:lnTo>
                      <a:pt x="1724" y="404"/>
                    </a:lnTo>
                    <a:lnTo>
                      <a:pt x="1727" y="402"/>
                    </a:lnTo>
                    <a:lnTo>
                      <a:pt x="1728" y="402"/>
                    </a:lnTo>
                    <a:lnTo>
                      <a:pt x="1725" y="401"/>
                    </a:lnTo>
                    <a:lnTo>
                      <a:pt x="1723" y="400"/>
                    </a:lnTo>
                    <a:lnTo>
                      <a:pt x="1721" y="397"/>
                    </a:lnTo>
                    <a:lnTo>
                      <a:pt x="1720" y="396"/>
                    </a:lnTo>
                    <a:lnTo>
                      <a:pt x="1720" y="394"/>
                    </a:lnTo>
                    <a:lnTo>
                      <a:pt x="1720" y="392"/>
                    </a:lnTo>
                    <a:lnTo>
                      <a:pt x="1721" y="390"/>
                    </a:lnTo>
                    <a:lnTo>
                      <a:pt x="1724" y="390"/>
                    </a:lnTo>
                    <a:lnTo>
                      <a:pt x="1725" y="392"/>
                    </a:lnTo>
                    <a:lnTo>
                      <a:pt x="1728" y="393"/>
                    </a:lnTo>
                    <a:lnTo>
                      <a:pt x="1731" y="394"/>
                    </a:lnTo>
                    <a:lnTo>
                      <a:pt x="1732" y="396"/>
                    </a:lnTo>
                    <a:lnTo>
                      <a:pt x="1744" y="401"/>
                    </a:lnTo>
                    <a:lnTo>
                      <a:pt x="1745" y="401"/>
                    </a:lnTo>
                    <a:lnTo>
                      <a:pt x="1748" y="401"/>
                    </a:lnTo>
                    <a:lnTo>
                      <a:pt x="1750" y="401"/>
                    </a:lnTo>
                    <a:lnTo>
                      <a:pt x="1754" y="402"/>
                    </a:lnTo>
                    <a:lnTo>
                      <a:pt x="1728" y="407"/>
                    </a:lnTo>
                    <a:lnTo>
                      <a:pt x="1720" y="409"/>
                    </a:lnTo>
                    <a:lnTo>
                      <a:pt x="1715" y="409"/>
                    </a:lnTo>
                    <a:lnTo>
                      <a:pt x="1721" y="417"/>
                    </a:lnTo>
                    <a:lnTo>
                      <a:pt x="1723" y="418"/>
                    </a:lnTo>
                    <a:lnTo>
                      <a:pt x="1729" y="424"/>
                    </a:lnTo>
                    <a:lnTo>
                      <a:pt x="1735" y="431"/>
                    </a:lnTo>
                    <a:lnTo>
                      <a:pt x="1735" y="432"/>
                    </a:lnTo>
                    <a:lnTo>
                      <a:pt x="1737" y="434"/>
                    </a:lnTo>
                    <a:lnTo>
                      <a:pt x="1741" y="439"/>
                    </a:lnTo>
                    <a:lnTo>
                      <a:pt x="1742" y="441"/>
                    </a:lnTo>
                    <a:lnTo>
                      <a:pt x="1742" y="447"/>
                    </a:lnTo>
                    <a:lnTo>
                      <a:pt x="1744" y="457"/>
                    </a:lnTo>
                    <a:lnTo>
                      <a:pt x="1745" y="458"/>
                    </a:lnTo>
                    <a:lnTo>
                      <a:pt x="1745" y="465"/>
                    </a:lnTo>
                    <a:lnTo>
                      <a:pt x="1746" y="472"/>
                    </a:lnTo>
                    <a:lnTo>
                      <a:pt x="1745" y="477"/>
                    </a:lnTo>
                    <a:lnTo>
                      <a:pt x="1744" y="481"/>
                    </a:lnTo>
                    <a:lnTo>
                      <a:pt x="1742" y="489"/>
                    </a:lnTo>
                    <a:lnTo>
                      <a:pt x="1740" y="495"/>
                    </a:lnTo>
                    <a:lnTo>
                      <a:pt x="1738" y="504"/>
                    </a:lnTo>
                    <a:lnTo>
                      <a:pt x="1737" y="508"/>
                    </a:lnTo>
                    <a:lnTo>
                      <a:pt x="1733" y="513"/>
                    </a:lnTo>
                    <a:lnTo>
                      <a:pt x="1727" y="525"/>
                    </a:lnTo>
                    <a:lnTo>
                      <a:pt x="1725" y="528"/>
                    </a:lnTo>
                    <a:lnTo>
                      <a:pt x="1724" y="529"/>
                    </a:lnTo>
                    <a:lnTo>
                      <a:pt x="1719" y="534"/>
                    </a:lnTo>
                    <a:lnTo>
                      <a:pt x="1714" y="538"/>
                    </a:lnTo>
                    <a:lnTo>
                      <a:pt x="1716" y="541"/>
                    </a:lnTo>
                    <a:lnTo>
                      <a:pt x="1723" y="545"/>
                    </a:lnTo>
                    <a:lnTo>
                      <a:pt x="1725" y="546"/>
                    </a:lnTo>
                    <a:lnTo>
                      <a:pt x="1727" y="548"/>
                    </a:lnTo>
                    <a:lnTo>
                      <a:pt x="1735" y="550"/>
                    </a:lnTo>
                    <a:lnTo>
                      <a:pt x="1744" y="554"/>
                    </a:lnTo>
                    <a:lnTo>
                      <a:pt x="1737" y="563"/>
                    </a:lnTo>
                    <a:lnTo>
                      <a:pt x="1733" y="567"/>
                    </a:lnTo>
                    <a:lnTo>
                      <a:pt x="1732" y="570"/>
                    </a:lnTo>
                    <a:lnTo>
                      <a:pt x="1714" y="570"/>
                    </a:lnTo>
                    <a:lnTo>
                      <a:pt x="1708" y="570"/>
                    </a:lnTo>
                    <a:lnTo>
                      <a:pt x="1707" y="567"/>
                    </a:lnTo>
                    <a:lnTo>
                      <a:pt x="1706" y="567"/>
                    </a:lnTo>
                    <a:lnTo>
                      <a:pt x="1704" y="566"/>
                    </a:lnTo>
                    <a:lnTo>
                      <a:pt x="1704" y="563"/>
                    </a:lnTo>
                    <a:lnTo>
                      <a:pt x="1706" y="561"/>
                    </a:lnTo>
                    <a:lnTo>
                      <a:pt x="1707" y="559"/>
                    </a:lnTo>
                    <a:lnTo>
                      <a:pt x="1708" y="558"/>
                    </a:lnTo>
                    <a:lnTo>
                      <a:pt x="1710" y="557"/>
                    </a:lnTo>
                    <a:lnTo>
                      <a:pt x="1712" y="555"/>
                    </a:lnTo>
                    <a:lnTo>
                      <a:pt x="1714" y="557"/>
                    </a:lnTo>
                    <a:lnTo>
                      <a:pt x="1715" y="558"/>
                    </a:lnTo>
                    <a:lnTo>
                      <a:pt x="1716" y="558"/>
                    </a:lnTo>
                    <a:lnTo>
                      <a:pt x="1718" y="558"/>
                    </a:lnTo>
                    <a:lnTo>
                      <a:pt x="1719" y="557"/>
                    </a:lnTo>
                    <a:lnTo>
                      <a:pt x="1719" y="554"/>
                    </a:lnTo>
                    <a:lnTo>
                      <a:pt x="1719" y="551"/>
                    </a:lnTo>
                    <a:lnTo>
                      <a:pt x="1718" y="550"/>
                    </a:lnTo>
                    <a:lnTo>
                      <a:pt x="1714" y="544"/>
                    </a:lnTo>
                    <a:lnTo>
                      <a:pt x="1711" y="540"/>
                    </a:lnTo>
                    <a:lnTo>
                      <a:pt x="1706" y="532"/>
                    </a:lnTo>
                    <a:lnTo>
                      <a:pt x="1706" y="530"/>
                    </a:lnTo>
                    <a:lnTo>
                      <a:pt x="1706" y="529"/>
                    </a:lnTo>
                    <a:lnTo>
                      <a:pt x="1706" y="527"/>
                    </a:lnTo>
                    <a:lnTo>
                      <a:pt x="1707" y="525"/>
                    </a:lnTo>
                    <a:lnTo>
                      <a:pt x="1706" y="519"/>
                    </a:lnTo>
                    <a:lnTo>
                      <a:pt x="1698" y="503"/>
                    </a:lnTo>
                    <a:lnTo>
                      <a:pt x="1698" y="502"/>
                    </a:lnTo>
                    <a:lnTo>
                      <a:pt x="1698" y="495"/>
                    </a:lnTo>
                    <a:lnTo>
                      <a:pt x="1691" y="485"/>
                    </a:lnTo>
                    <a:lnTo>
                      <a:pt x="1685" y="468"/>
                    </a:lnTo>
                    <a:lnTo>
                      <a:pt x="1685" y="462"/>
                    </a:lnTo>
                    <a:lnTo>
                      <a:pt x="1686" y="462"/>
                    </a:lnTo>
                    <a:lnTo>
                      <a:pt x="1687" y="461"/>
                    </a:lnTo>
                    <a:lnTo>
                      <a:pt x="1691" y="461"/>
                    </a:lnTo>
                    <a:lnTo>
                      <a:pt x="1694" y="462"/>
                    </a:lnTo>
                    <a:lnTo>
                      <a:pt x="1697" y="462"/>
                    </a:lnTo>
                    <a:lnTo>
                      <a:pt x="1699" y="464"/>
                    </a:lnTo>
                    <a:lnTo>
                      <a:pt x="1703" y="465"/>
                    </a:lnTo>
                    <a:lnTo>
                      <a:pt x="1703" y="462"/>
                    </a:lnTo>
                    <a:lnTo>
                      <a:pt x="1703" y="461"/>
                    </a:lnTo>
                    <a:lnTo>
                      <a:pt x="1703" y="460"/>
                    </a:lnTo>
                    <a:lnTo>
                      <a:pt x="1702" y="458"/>
                    </a:lnTo>
                    <a:lnTo>
                      <a:pt x="1693" y="456"/>
                    </a:lnTo>
                    <a:lnTo>
                      <a:pt x="1691" y="455"/>
                    </a:lnTo>
                    <a:lnTo>
                      <a:pt x="1691" y="453"/>
                    </a:lnTo>
                    <a:lnTo>
                      <a:pt x="1690" y="453"/>
                    </a:lnTo>
                    <a:lnTo>
                      <a:pt x="1689" y="452"/>
                    </a:lnTo>
                    <a:lnTo>
                      <a:pt x="1687" y="448"/>
                    </a:lnTo>
                    <a:lnTo>
                      <a:pt x="1687" y="447"/>
                    </a:lnTo>
                    <a:lnTo>
                      <a:pt x="1685" y="439"/>
                    </a:lnTo>
                    <a:lnTo>
                      <a:pt x="1685" y="438"/>
                    </a:lnTo>
                    <a:lnTo>
                      <a:pt x="1687" y="438"/>
                    </a:lnTo>
                    <a:lnTo>
                      <a:pt x="1698" y="436"/>
                    </a:lnTo>
                    <a:lnTo>
                      <a:pt x="1712" y="439"/>
                    </a:lnTo>
                    <a:lnTo>
                      <a:pt x="1715" y="440"/>
                    </a:lnTo>
                    <a:lnTo>
                      <a:pt x="1716" y="440"/>
                    </a:lnTo>
                    <a:lnTo>
                      <a:pt x="1721" y="444"/>
                    </a:lnTo>
                    <a:lnTo>
                      <a:pt x="1723" y="445"/>
                    </a:lnTo>
                    <a:lnTo>
                      <a:pt x="1724" y="445"/>
                    </a:lnTo>
                    <a:lnTo>
                      <a:pt x="1725" y="447"/>
                    </a:lnTo>
                    <a:lnTo>
                      <a:pt x="1728" y="447"/>
                    </a:lnTo>
                    <a:lnTo>
                      <a:pt x="1729" y="447"/>
                    </a:lnTo>
                    <a:lnTo>
                      <a:pt x="1732" y="445"/>
                    </a:lnTo>
                    <a:lnTo>
                      <a:pt x="1735" y="441"/>
                    </a:lnTo>
                    <a:lnTo>
                      <a:pt x="1736" y="440"/>
                    </a:lnTo>
                    <a:lnTo>
                      <a:pt x="1733" y="440"/>
                    </a:lnTo>
                    <a:lnTo>
                      <a:pt x="1731" y="439"/>
                    </a:lnTo>
                    <a:lnTo>
                      <a:pt x="1729" y="440"/>
                    </a:lnTo>
                    <a:lnTo>
                      <a:pt x="1728" y="441"/>
                    </a:lnTo>
                    <a:lnTo>
                      <a:pt x="1720" y="439"/>
                    </a:lnTo>
                    <a:lnTo>
                      <a:pt x="1710" y="435"/>
                    </a:lnTo>
                    <a:lnTo>
                      <a:pt x="1708" y="435"/>
                    </a:lnTo>
                    <a:lnTo>
                      <a:pt x="1687" y="427"/>
                    </a:lnTo>
                    <a:lnTo>
                      <a:pt x="1684" y="426"/>
                    </a:lnTo>
                    <a:lnTo>
                      <a:pt x="1664" y="414"/>
                    </a:lnTo>
                    <a:lnTo>
                      <a:pt x="1664" y="413"/>
                    </a:lnTo>
                    <a:lnTo>
                      <a:pt x="1664" y="411"/>
                    </a:lnTo>
                    <a:lnTo>
                      <a:pt x="1666" y="409"/>
                    </a:lnTo>
                    <a:lnTo>
                      <a:pt x="1672" y="405"/>
                    </a:lnTo>
                    <a:lnTo>
                      <a:pt x="1673" y="405"/>
                    </a:lnTo>
                    <a:lnTo>
                      <a:pt x="1676" y="402"/>
                    </a:lnTo>
                    <a:lnTo>
                      <a:pt x="1684" y="397"/>
                    </a:lnTo>
                    <a:lnTo>
                      <a:pt x="1691" y="385"/>
                    </a:lnTo>
                    <a:lnTo>
                      <a:pt x="1690" y="380"/>
                    </a:lnTo>
                    <a:lnTo>
                      <a:pt x="1689" y="377"/>
                    </a:lnTo>
                    <a:lnTo>
                      <a:pt x="1687" y="372"/>
                    </a:lnTo>
                    <a:lnTo>
                      <a:pt x="1690" y="366"/>
                    </a:lnTo>
                    <a:lnTo>
                      <a:pt x="1691" y="366"/>
                    </a:lnTo>
                    <a:lnTo>
                      <a:pt x="1693" y="366"/>
                    </a:lnTo>
                    <a:lnTo>
                      <a:pt x="1699" y="371"/>
                    </a:lnTo>
                    <a:lnTo>
                      <a:pt x="1706" y="376"/>
                    </a:lnTo>
                    <a:lnTo>
                      <a:pt x="1707" y="377"/>
                    </a:lnTo>
                    <a:lnTo>
                      <a:pt x="1711" y="388"/>
                    </a:lnTo>
                    <a:lnTo>
                      <a:pt x="1719" y="400"/>
                    </a:lnTo>
                    <a:lnTo>
                      <a:pt x="1721" y="401"/>
                    </a:lnTo>
                    <a:lnTo>
                      <a:pt x="1721" y="402"/>
                    </a:lnTo>
                    <a:lnTo>
                      <a:pt x="1723" y="404"/>
                    </a:lnTo>
                    <a:close/>
                    <a:moveTo>
                      <a:pt x="1672" y="358"/>
                    </a:moveTo>
                    <a:lnTo>
                      <a:pt x="1670" y="358"/>
                    </a:lnTo>
                    <a:lnTo>
                      <a:pt x="1660" y="354"/>
                    </a:lnTo>
                    <a:lnTo>
                      <a:pt x="1660" y="351"/>
                    </a:lnTo>
                    <a:lnTo>
                      <a:pt x="1664" y="345"/>
                    </a:lnTo>
                    <a:lnTo>
                      <a:pt x="1665" y="342"/>
                    </a:lnTo>
                    <a:lnTo>
                      <a:pt x="1668" y="338"/>
                    </a:lnTo>
                    <a:lnTo>
                      <a:pt x="1668" y="337"/>
                    </a:lnTo>
                    <a:lnTo>
                      <a:pt x="1668" y="335"/>
                    </a:lnTo>
                    <a:lnTo>
                      <a:pt x="1670" y="333"/>
                    </a:lnTo>
                    <a:lnTo>
                      <a:pt x="1677" y="333"/>
                    </a:lnTo>
                    <a:lnTo>
                      <a:pt x="1680" y="333"/>
                    </a:lnTo>
                    <a:lnTo>
                      <a:pt x="1684" y="333"/>
                    </a:lnTo>
                    <a:lnTo>
                      <a:pt x="1684" y="334"/>
                    </a:lnTo>
                    <a:lnTo>
                      <a:pt x="1686" y="341"/>
                    </a:lnTo>
                    <a:lnTo>
                      <a:pt x="1687" y="342"/>
                    </a:lnTo>
                    <a:lnTo>
                      <a:pt x="1686" y="343"/>
                    </a:lnTo>
                    <a:lnTo>
                      <a:pt x="1687" y="346"/>
                    </a:lnTo>
                    <a:lnTo>
                      <a:pt x="1691" y="346"/>
                    </a:lnTo>
                    <a:lnTo>
                      <a:pt x="1693" y="347"/>
                    </a:lnTo>
                    <a:lnTo>
                      <a:pt x="1693" y="349"/>
                    </a:lnTo>
                    <a:lnTo>
                      <a:pt x="1693" y="351"/>
                    </a:lnTo>
                    <a:lnTo>
                      <a:pt x="1690" y="352"/>
                    </a:lnTo>
                    <a:lnTo>
                      <a:pt x="1689" y="352"/>
                    </a:lnTo>
                    <a:lnTo>
                      <a:pt x="1676" y="356"/>
                    </a:lnTo>
                    <a:lnTo>
                      <a:pt x="1672" y="358"/>
                    </a:lnTo>
                    <a:close/>
                    <a:moveTo>
                      <a:pt x="1756" y="354"/>
                    </a:moveTo>
                    <a:lnTo>
                      <a:pt x="1771" y="373"/>
                    </a:lnTo>
                    <a:lnTo>
                      <a:pt x="1773" y="375"/>
                    </a:lnTo>
                    <a:lnTo>
                      <a:pt x="1774" y="383"/>
                    </a:lnTo>
                    <a:lnTo>
                      <a:pt x="1774" y="386"/>
                    </a:lnTo>
                    <a:lnTo>
                      <a:pt x="1771" y="389"/>
                    </a:lnTo>
                    <a:lnTo>
                      <a:pt x="1770" y="390"/>
                    </a:lnTo>
                    <a:lnTo>
                      <a:pt x="1769" y="392"/>
                    </a:lnTo>
                    <a:lnTo>
                      <a:pt x="1769" y="393"/>
                    </a:lnTo>
                    <a:lnTo>
                      <a:pt x="1767" y="394"/>
                    </a:lnTo>
                    <a:lnTo>
                      <a:pt x="1765" y="397"/>
                    </a:lnTo>
                    <a:lnTo>
                      <a:pt x="1763" y="398"/>
                    </a:lnTo>
                    <a:lnTo>
                      <a:pt x="1759" y="397"/>
                    </a:lnTo>
                    <a:lnTo>
                      <a:pt x="1745" y="396"/>
                    </a:lnTo>
                    <a:lnTo>
                      <a:pt x="1742" y="396"/>
                    </a:lnTo>
                    <a:lnTo>
                      <a:pt x="1741" y="396"/>
                    </a:lnTo>
                    <a:lnTo>
                      <a:pt x="1718" y="385"/>
                    </a:lnTo>
                    <a:lnTo>
                      <a:pt x="1707" y="369"/>
                    </a:lnTo>
                    <a:lnTo>
                      <a:pt x="1707" y="359"/>
                    </a:lnTo>
                    <a:lnTo>
                      <a:pt x="1708" y="360"/>
                    </a:lnTo>
                    <a:lnTo>
                      <a:pt x="1711" y="362"/>
                    </a:lnTo>
                    <a:lnTo>
                      <a:pt x="1712" y="362"/>
                    </a:lnTo>
                    <a:lnTo>
                      <a:pt x="1712" y="363"/>
                    </a:lnTo>
                    <a:lnTo>
                      <a:pt x="1712" y="364"/>
                    </a:lnTo>
                    <a:lnTo>
                      <a:pt x="1714" y="364"/>
                    </a:lnTo>
                    <a:lnTo>
                      <a:pt x="1715" y="367"/>
                    </a:lnTo>
                    <a:lnTo>
                      <a:pt x="1720" y="368"/>
                    </a:lnTo>
                    <a:lnTo>
                      <a:pt x="1721" y="368"/>
                    </a:lnTo>
                    <a:lnTo>
                      <a:pt x="1723" y="368"/>
                    </a:lnTo>
                    <a:lnTo>
                      <a:pt x="1725" y="362"/>
                    </a:lnTo>
                    <a:lnTo>
                      <a:pt x="1725" y="358"/>
                    </a:lnTo>
                    <a:lnTo>
                      <a:pt x="1723" y="355"/>
                    </a:lnTo>
                    <a:lnTo>
                      <a:pt x="1721" y="356"/>
                    </a:lnTo>
                    <a:lnTo>
                      <a:pt x="1720" y="356"/>
                    </a:lnTo>
                    <a:lnTo>
                      <a:pt x="1718" y="356"/>
                    </a:lnTo>
                    <a:lnTo>
                      <a:pt x="1716" y="356"/>
                    </a:lnTo>
                    <a:lnTo>
                      <a:pt x="1710" y="352"/>
                    </a:lnTo>
                    <a:lnTo>
                      <a:pt x="1708" y="352"/>
                    </a:lnTo>
                    <a:lnTo>
                      <a:pt x="1704" y="350"/>
                    </a:lnTo>
                    <a:lnTo>
                      <a:pt x="1703" y="347"/>
                    </a:lnTo>
                    <a:lnTo>
                      <a:pt x="1703" y="346"/>
                    </a:lnTo>
                    <a:lnTo>
                      <a:pt x="1708" y="335"/>
                    </a:lnTo>
                    <a:lnTo>
                      <a:pt x="1712" y="330"/>
                    </a:lnTo>
                    <a:lnTo>
                      <a:pt x="1716" y="325"/>
                    </a:lnTo>
                    <a:lnTo>
                      <a:pt x="1719" y="321"/>
                    </a:lnTo>
                    <a:lnTo>
                      <a:pt x="1720" y="322"/>
                    </a:lnTo>
                    <a:lnTo>
                      <a:pt x="1723" y="324"/>
                    </a:lnTo>
                    <a:lnTo>
                      <a:pt x="1723" y="325"/>
                    </a:lnTo>
                    <a:lnTo>
                      <a:pt x="1727" y="329"/>
                    </a:lnTo>
                    <a:lnTo>
                      <a:pt x="1729" y="333"/>
                    </a:lnTo>
                    <a:lnTo>
                      <a:pt x="1740" y="341"/>
                    </a:lnTo>
                    <a:lnTo>
                      <a:pt x="1741" y="342"/>
                    </a:lnTo>
                    <a:lnTo>
                      <a:pt x="1745" y="345"/>
                    </a:lnTo>
                    <a:lnTo>
                      <a:pt x="1756" y="354"/>
                    </a:lnTo>
                    <a:close/>
                    <a:moveTo>
                      <a:pt x="1661" y="296"/>
                    </a:moveTo>
                    <a:lnTo>
                      <a:pt x="1660" y="297"/>
                    </a:lnTo>
                    <a:lnTo>
                      <a:pt x="1656" y="297"/>
                    </a:lnTo>
                    <a:lnTo>
                      <a:pt x="1649" y="296"/>
                    </a:lnTo>
                    <a:lnTo>
                      <a:pt x="1644" y="301"/>
                    </a:lnTo>
                    <a:lnTo>
                      <a:pt x="1647" y="305"/>
                    </a:lnTo>
                    <a:lnTo>
                      <a:pt x="1652" y="305"/>
                    </a:lnTo>
                    <a:lnTo>
                      <a:pt x="1655" y="305"/>
                    </a:lnTo>
                    <a:lnTo>
                      <a:pt x="1656" y="305"/>
                    </a:lnTo>
                    <a:lnTo>
                      <a:pt x="1657" y="307"/>
                    </a:lnTo>
                    <a:lnTo>
                      <a:pt x="1657" y="308"/>
                    </a:lnTo>
                    <a:lnTo>
                      <a:pt x="1656" y="313"/>
                    </a:lnTo>
                    <a:lnTo>
                      <a:pt x="1655" y="316"/>
                    </a:lnTo>
                    <a:lnTo>
                      <a:pt x="1653" y="317"/>
                    </a:lnTo>
                    <a:lnTo>
                      <a:pt x="1652" y="318"/>
                    </a:lnTo>
                    <a:lnTo>
                      <a:pt x="1643" y="322"/>
                    </a:lnTo>
                    <a:lnTo>
                      <a:pt x="1640" y="324"/>
                    </a:lnTo>
                    <a:lnTo>
                      <a:pt x="1639" y="324"/>
                    </a:lnTo>
                    <a:lnTo>
                      <a:pt x="1638" y="322"/>
                    </a:lnTo>
                    <a:lnTo>
                      <a:pt x="1632" y="309"/>
                    </a:lnTo>
                    <a:lnTo>
                      <a:pt x="1632" y="307"/>
                    </a:lnTo>
                    <a:lnTo>
                      <a:pt x="1632" y="303"/>
                    </a:lnTo>
                    <a:lnTo>
                      <a:pt x="1632" y="295"/>
                    </a:lnTo>
                    <a:lnTo>
                      <a:pt x="1632" y="294"/>
                    </a:lnTo>
                    <a:lnTo>
                      <a:pt x="1635" y="294"/>
                    </a:lnTo>
                    <a:lnTo>
                      <a:pt x="1638" y="294"/>
                    </a:lnTo>
                    <a:lnTo>
                      <a:pt x="1639" y="294"/>
                    </a:lnTo>
                    <a:lnTo>
                      <a:pt x="1639" y="295"/>
                    </a:lnTo>
                    <a:lnTo>
                      <a:pt x="1640" y="296"/>
                    </a:lnTo>
                    <a:lnTo>
                      <a:pt x="1646" y="295"/>
                    </a:lnTo>
                    <a:lnTo>
                      <a:pt x="1649" y="288"/>
                    </a:lnTo>
                    <a:lnTo>
                      <a:pt x="1655" y="283"/>
                    </a:lnTo>
                    <a:lnTo>
                      <a:pt x="1656" y="282"/>
                    </a:lnTo>
                    <a:lnTo>
                      <a:pt x="1657" y="282"/>
                    </a:lnTo>
                    <a:lnTo>
                      <a:pt x="1663" y="283"/>
                    </a:lnTo>
                    <a:lnTo>
                      <a:pt x="1663" y="284"/>
                    </a:lnTo>
                    <a:lnTo>
                      <a:pt x="1663" y="287"/>
                    </a:lnTo>
                    <a:lnTo>
                      <a:pt x="1663" y="292"/>
                    </a:lnTo>
                    <a:lnTo>
                      <a:pt x="1663" y="295"/>
                    </a:lnTo>
                    <a:lnTo>
                      <a:pt x="1661" y="296"/>
                    </a:lnTo>
                    <a:close/>
                    <a:moveTo>
                      <a:pt x="1712" y="270"/>
                    </a:moveTo>
                    <a:lnTo>
                      <a:pt x="1714" y="273"/>
                    </a:lnTo>
                    <a:lnTo>
                      <a:pt x="1714" y="275"/>
                    </a:lnTo>
                    <a:lnTo>
                      <a:pt x="1714" y="277"/>
                    </a:lnTo>
                    <a:lnTo>
                      <a:pt x="1711" y="280"/>
                    </a:lnTo>
                    <a:lnTo>
                      <a:pt x="1708" y="297"/>
                    </a:lnTo>
                    <a:lnTo>
                      <a:pt x="1702" y="295"/>
                    </a:lnTo>
                    <a:lnTo>
                      <a:pt x="1701" y="295"/>
                    </a:lnTo>
                    <a:lnTo>
                      <a:pt x="1699" y="296"/>
                    </a:lnTo>
                    <a:lnTo>
                      <a:pt x="1697" y="299"/>
                    </a:lnTo>
                    <a:lnTo>
                      <a:pt x="1697" y="300"/>
                    </a:lnTo>
                    <a:lnTo>
                      <a:pt x="1695" y="301"/>
                    </a:lnTo>
                    <a:lnTo>
                      <a:pt x="1695" y="313"/>
                    </a:lnTo>
                    <a:lnTo>
                      <a:pt x="1697" y="313"/>
                    </a:lnTo>
                    <a:lnTo>
                      <a:pt x="1698" y="309"/>
                    </a:lnTo>
                    <a:lnTo>
                      <a:pt x="1699" y="305"/>
                    </a:lnTo>
                    <a:lnTo>
                      <a:pt x="1701" y="303"/>
                    </a:lnTo>
                    <a:lnTo>
                      <a:pt x="1703" y="303"/>
                    </a:lnTo>
                    <a:lnTo>
                      <a:pt x="1706" y="303"/>
                    </a:lnTo>
                    <a:lnTo>
                      <a:pt x="1707" y="304"/>
                    </a:lnTo>
                    <a:lnTo>
                      <a:pt x="1712" y="307"/>
                    </a:lnTo>
                    <a:lnTo>
                      <a:pt x="1712" y="308"/>
                    </a:lnTo>
                    <a:lnTo>
                      <a:pt x="1712" y="309"/>
                    </a:lnTo>
                    <a:lnTo>
                      <a:pt x="1710" y="313"/>
                    </a:lnTo>
                    <a:lnTo>
                      <a:pt x="1702" y="325"/>
                    </a:lnTo>
                    <a:lnTo>
                      <a:pt x="1701" y="328"/>
                    </a:lnTo>
                    <a:lnTo>
                      <a:pt x="1698" y="330"/>
                    </a:lnTo>
                    <a:lnTo>
                      <a:pt x="1693" y="334"/>
                    </a:lnTo>
                    <a:lnTo>
                      <a:pt x="1691" y="334"/>
                    </a:lnTo>
                    <a:lnTo>
                      <a:pt x="1690" y="333"/>
                    </a:lnTo>
                    <a:lnTo>
                      <a:pt x="1681" y="331"/>
                    </a:lnTo>
                    <a:lnTo>
                      <a:pt x="1681" y="330"/>
                    </a:lnTo>
                    <a:lnTo>
                      <a:pt x="1676" y="329"/>
                    </a:lnTo>
                    <a:lnTo>
                      <a:pt x="1674" y="328"/>
                    </a:lnTo>
                    <a:lnTo>
                      <a:pt x="1673" y="328"/>
                    </a:lnTo>
                    <a:lnTo>
                      <a:pt x="1673" y="326"/>
                    </a:lnTo>
                    <a:lnTo>
                      <a:pt x="1672" y="321"/>
                    </a:lnTo>
                    <a:lnTo>
                      <a:pt x="1674" y="316"/>
                    </a:lnTo>
                    <a:lnTo>
                      <a:pt x="1677" y="301"/>
                    </a:lnTo>
                    <a:lnTo>
                      <a:pt x="1677" y="292"/>
                    </a:lnTo>
                    <a:lnTo>
                      <a:pt x="1680" y="282"/>
                    </a:lnTo>
                    <a:lnTo>
                      <a:pt x="1684" y="270"/>
                    </a:lnTo>
                    <a:lnTo>
                      <a:pt x="1685" y="273"/>
                    </a:lnTo>
                    <a:lnTo>
                      <a:pt x="1690" y="271"/>
                    </a:lnTo>
                    <a:lnTo>
                      <a:pt x="1702" y="269"/>
                    </a:lnTo>
                    <a:lnTo>
                      <a:pt x="1708" y="269"/>
                    </a:lnTo>
                    <a:lnTo>
                      <a:pt x="1710" y="269"/>
                    </a:lnTo>
                    <a:lnTo>
                      <a:pt x="1712" y="270"/>
                    </a:lnTo>
                    <a:close/>
                    <a:moveTo>
                      <a:pt x="1644" y="295"/>
                    </a:moveTo>
                    <a:lnTo>
                      <a:pt x="1643" y="296"/>
                    </a:lnTo>
                    <a:lnTo>
                      <a:pt x="1639" y="290"/>
                    </a:lnTo>
                    <a:lnTo>
                      <a:pt x="1632" y="288"/>
                    </a:lnTo>
                    <a:lnTo>
                      <a:pt x="1631" y="287"/>
                    </a:lnTo>
                    <a:lnTo>
                      <a:pt x="1630" y="286"/>
                    </a:lnTo>
                    <a:lnTo>
                      <a:pt x="1629" y="282"/>
                    </a:lnTo>
                    <a:lnTo>
                      <a:pt x="1627" y="282"/>
                    </a:lnTo>
                    <a:lnTo>
                      <a:pt x="1627" y="279"/>
                    </a:lnTo>
                    <a:lnTo>
                      <a:pt x="1629" y="278"/>
                    </a:lnTo>
                    <a:lnTo>
                      <a:pt x="1640" y="267"/>
                    </a:lnTo>
                    <a:lnTo>
                      <a:pt x="1643" y="266"/>
                    </a:lnTo>
                    <a:lnTo>
                      <a:pt x="1644" y="265"/>
                    </a:lnTo>
                    <a:lnTo>
                      <a:pt x="1653" y="262"/>
                    </a:lnTo>
                    <a:lnTo>
                      <a:pt x="1655" y="262"/>
                    </a:lnTo>
                    <a:lnTo>
                      <a:pt x="1655" y="266"/>
                    </a:lnTo>
                    <a:lnTo>
                      <a:pt x="1653" y="273"/>
                    </a:lnTo>
                    <a:lnTo>
                      <a:pt x="1648" y="277"/>
                    </a:lnTo>
                    <a:lnTo>
                      <a:pt x="1647" y="278"/>
                    </a:lnTo>
                    <a:lnTo>
                      <a:pt x="1643" y="282"/>
                    </a:lnTo>
                    <a:lnTo>
                      <a:pt x="1643" y="283"/>
                    </a:lnTo>
                    <a:lnTo>
                      <a:pt x="1644" y="284"/>
                    </a:lnTo>
                    <a:lnTo>
                      <a:pt x="1646" y="287"/>
                    </a:lnTo>
                    <a:lnTo>
                      <a:pt x="1644" y="295"/>
                    </a:lnTo>
                    <a:close/>
                    <a:moveTo>
                      <a:pt x="1711" y="259"/>
                    </a:moveTo>
                    <a:lnTo>
                      <a:pt x="1710" y="261"/>
                    </a:lnTo>
                    <a:lnTo>
                      <a:pt x="1704" y="261"/>
                    </a:lnTo>
                    <a:lnTo>
                      <a:pt x="1706" y="259"/>
                    </a:lnTo>
                    <a:lnTo>
                      <a:pt x="1707" y="257"/>
                    </a:lnTo>
                    <a:lnTo>
                      <a:pt x="1708" y="257"/>
                    </a:lnTo>
                    <a:lnTo>
                      <a:pt x="1710" y="257"/>
                    </a:lnTo>
                    <a:lnTo>
                      <a:pt x="1711" y="259"/>
                    </a:lnTo>
                    <a:close/>
                    <a:moveTo>
                      <a:pt x="1969" y="314"/>
                    </a:moveTo>
                    <a:lnTo>
                      <a:pt x="1966" y="316"/>
                    </a:lnTo>
                    <a:lnTo>
                      <a:pt x="1965" y="314"/>
                    </a:lnTo>
                    <a:lnTo>
                      <a:pt x="1954" y="284"/>
                    </a:lnTo>
                    <a:lnTo>
                      <a:pt x="1954" y="283"/>
                    </a:lnTo>
                    <a:lnTo>
                      <a:pt x="1957" y="278"/>
                    </a:lnTo>
                    <a:lnTo>
                      <a:pt x="1958" y="275"/>
                    </a:lnTo>
                    <a:lnTo>
                      <a:pt x="1961" y="271"/>
                    </a:lnTo>
                    <a:lnTo>
                      <a:pt x="1964" y="265"/>
                    </a:lnTo>
                    <a:lnTo>
                      <a:pt x="1962" y="256"/>
                    </a:lnTo>
                    <a:lnTo>
                      <a:pt x="1962" y="248"/>
                    </a:lnTo>
                    <a:lnTo>
                      <a:pt x="1962" y="244"/>
                    </a:lnTo>
                    <a:lnTo>
                      <a:pt x="1965" y="241"/>
                    </a:lnTo>
                    <a:lnTo>
                      <a:pt x="1966" y="240"/>
                    </a:lnTo>
                    <a:lnTo>
                      <a:pt x="1970" y="246"/>
                    </a:lnTo>
                    <a:lnTo>
                      <a:pt x="1973" y="250"/>
                    </a:lnTo>
                    <a:lnTo>
                      <a:pt x="1974" y="256"/>
                    </a:lnTo>
                    <a:lnTo>
                      <a:pt x="1979" y="273"/>
                    </a:lnTo>
                    <a:lnTo>
                      <a:pt x="1983" y="274"/>
                    </a:lnTo>
                    <a:lnTo>
                      <a:pt x="1986" y="280"/>
                    </a:lnTo>
                    <a:lnTo>
                      <a:pt x="1983" y="287"/>
                    </a:lnTo>
                    <a:lnTo>
                      <a:pt x="1981" y="288"/>
                    </a:lnTo>
                    <a:lnTo>
                      <a:pt x="1979" y="311"/>
                    </a:lnTo>
                    <a:lnTo>
                      <a:pt x="1978" y="312"/>
                    </a:lnTo>
                    <a:lnTo>
                      <a:pt x="1972" y="313"/>
                    </a:lnTo>
                    <a:lnTo>
                      <a:pt x="1969" y="314"/>
                    </a:lnTo>
                    <a:close/>
                    <a:moveTo>
                      <a:pt x="1712" y="219"/>
                    </a:moveTo>
                    <a:lnTo>
                      <a:pt x="1712" y="222"/>
                    </a:lnTo>
                    <a:lnTo>
                      <a:pt x="1716" y="222"/>
                    </a:lnTo>
                    <a:lnTo>
                      <a:pt x="1720" y="223"/>
                    </a:lnTo>
                    <a:lnTo>
                      <a:pt x="1720" y="227"/>
                    </a:lnTo>
                    <a:lnTo>
                      <a:pt x="1720" y="228"/>
                    </a:lnTo>
                    <a:lnTo>
                      <a:pt x="1719" y="228"/>
                    </a:lnTo>
                    <a:lnTo>
                      <a:pt x="1716" y="228"/>
                    </a:lnTo>
                    <a:lnTo>
                      <a:pt x="1715" y="228"/>
                    </a:lnTo>
                    <a:lnTo>
                      <a:pt x="1715" y="227"/>
                    </a:lnTo>
                    <a:lnTo>
                      <a:pt x="1712" y="227"/>
                    </a:lnTo>
                    <a:lnTo>
                      <a:pt x="1710" y="228"/>
                    </a:lnTo>
                    <a:lnTo>
                      <a:pt x="1711" y="229"/>
                    </a:lnTo>
                    <a:lnTo>
                      <a:pt x="1715" y="232"/>
                    </a:lnTo>
                    <a:lnTo>
                      <a:pt x="1716" y="242"/>
                    </a:lnTo>
                    <a:lnTo>
                      <a:pt x="1714" y="244"/>
                    </a:lnTo>
                    <a:lnTo>
                      <a:pt x="1693" y="242"/>
                    </a:lnTo>
                    <a:lnTo>
                      <a:pt x="1691" y="241"/>
                    </a:lnTo>
                    <a:lnTo>
                      <a:pt x="1695" y="222"/>
                    </a:lnTo>
                    <a:lnTo>
                      <a:pt x="1697" y="219"/>
                    </a:lnTo>
                    <a:lnTo>
                      <a:pt x="1701" y="211"/>
                    </a:lnTo>
                    <a:lnTo>
                      <a:pt x="1708" y="215"/>
                    </a:lnTo>
                    <a:lnTo>
                      <a:pt x="1712" y="219"/>
                    </a:lnTo>
                    <a:close/>
                    <a:moveTo>
                      <a:pt x="1778" y="248"/>
                    </a:moveTo>
                    <a:lnTo>
                      <a:pt x="1791" y="250"/>
                    </a:lnTo>
                    <a:lnTo>
                      <a:pt x="1793" y="249"/>
                    </a:lnTo>
                    <a:lnTo>
                      <a:pt x="1795" y="249"/>
                    </a:lnTo>
                    <a:lnTo>
                      <a:pt x="1797" y="252"/>
                    </a:lnTo>
                    <a:lnTo>
                      <a:pt x="1797" y="253"/>
                    </a:lnTo>
                    <a:lnTo>
                      <a:pt x="1797" y="258"/>
                    </a:lnTo>
                    <a:lnTo>
                      <a:pt x="1797" y="263"/>
                    </a:lnTo>
                    <a:lnTo>
                      <a:pt x="1796" y="266"/>
                    </a:lnTo>
                    <a:lnTo>
                      <a:pt x="1796" y="269"/>
                    </a:lnTo>
                    <a:lnTo>
                      <a:pt x="1797" y="269"/>
                    </a:lnTo>
                    <a:lnTo>
                      <a:pt x="1799" y="266"/>
                    </a:lnTo>
                    <a:lnTo>
                      <a:pt x="1800" y="259"/>
                    </a:lnTo>
                    <a:lnTo>
                      <a:pt x="1800" y="258"/>
                    </a:lnTo>
                    <a:lnTo>
                      <a:pt x="1801" y="248"/>
                    </a:lnTo>
                    <a:lnTo>
                      <a:pt x="1803" y="242"/>
                    </a:lnTo>
                    <a:lnTo>
                      <a:pt x="1803" y="237"/>
                    </a:lnTo>
                    <a:lnTo>
                      <a:pt x="1804" y="236"/>
                    </a:lnTo>
                    <a:lnTo>
                      <a:pt x="1805" y="236"/>
                    </a:lnTo>
                    <a:lnTo>
                      <a:pt x="1807" y="239"/>
                    </a:lnTo>
                    <a:lnTo>
                      <a:pt x="1808" y="246"/>
                    </a:lnTo>
                    <a:lnTo>
                      <a:pt x="1808" y="248"/>
                    </a:lnTo>
                    <a:lnTo>
                      <a:pt x="1808" y="249"/>
                    </a:lnTo>
                    <a:lnTo>
                      <a:pt x="1808" y="252"/>
                    </a:lnTo>
                    <a:lnTo>
                      <a:pt x="1812" y="263"/>
                    </a:lnTo>
                    <a:lnTo>
                      <a:pt x="1814" y="266"/>
                    </a:lnTo>
                    <a:lnTo>
                      <a:pt x="1821" y="274"/>
                    </a:lnTo>
                    <a:lnTo>
                      <a:pt x="1824" y="273"/>
                    </a:lnTo>
                    <a:lnTo>
                      <a:pt x="1826" y="274"/>
                    </a:lnTo>
                    <a:lnTo>
                      <a:pt x="1828" y="275"/>
                    </a:lnTo>
                    <a:lnTo>
                      <a:pt x="1829" y="278"/>
                    </a:lnTo>
                    <a:lnTo>
                      <a:pt x="1829" y="280"/>
                    </a:lnTo>
                    <a:lnTo>
                      <a:pt x="1828" y="286"/>
                    </a:lnTo>
                    <a:lnTo>
                      <a:pt x="1831" y="288"/>
                    </a:lnTo>
                    <a:lnTo>
                      <a:pt x="1837" y="290"/>
                    </a:lnTo>
                    <a:lnTo>
                      <a:pt x="1856" y="300"/>
                    </a:lnTo>
                    <a:lnTo>
                      <a:pt x="1858" y="303"/>
                    </a:lnTo>
                    <a:lnTo>
                      <a:pt x="1860" y="304"/>
                    </a:lnTo>
                    <a:lnTo>
                      <a:pt x="1871" y="314"/>
                    </a:lnTo>
                    <a:lnTo>
                      <a:pt x="1872" y="317"/>
                    </a:lnTo>
                    <a:lnTo>
                      <a:pt x="1872" y="318"/>
                    </a:lnTo>
                    <a:lnTo>
                      <a:pt x="1872" y="320"/>
                    </a:lnTo>
                    <a:lnTo>
                      <a:pt x="1871" y="325"/>
                    </a:lnTo>
                    <a:lnTo>
                      <a:pt x="1873" y="330"/>
                    </a:lnTo>
                    <a:lnTo>
                      <a:pt x="1875" y="333"/>
                    </a:lnTo>
                    <a:lnTo>
                      <a:pt x="1877" y="337"/>
                    </a:lnTo>
                    <a:lnTo>
                      <a:pt x="1879" y="338"/>
                    </a:lnTo>
                    <a:lnTo>
                      <a:pt x="1881" y="341"/>
                    </a:lnTo>
                    <a:lnTo>
                      <a:pt x="1882" y="342"/>
                    </a:lnTo>
                    <a:lnTo>
                      <a:pt x="1886" y="343"/>
                    </a:lnTo>
                    <a:lnTo>
                      <a:pt x="1892" y="347"/>
                    </a:lnTo>
                    <a:lnTo>
                      <a:pt x="1900" y="356"/>
                    </a:lnTo>
                    <a:lnTo>
                      <a:pt x="1896" y="367"/>
                    </a:lnTo>
                    <a:lnTo>
                      <a:pt x="1888" y="373"/>
                    </a:lnTo>
                    <a:lnTo>
                      <a:pt x="1881" y="367"/>
                    </a:lnTo>
                    <a:lnTo>
                      <a:pt x="1877" y="362"/>
                    </a:lnTo>
                    <a:lnTo>
                      <a:pt x="1875" y="359"/>
                    </a:lnTo>
                    <a:lnTo>
                      <a:pt x="1872" y="356"/>
                    </a:lnTo>
                    <a:lnTo>
                      <a:pt x="1868" y="350"/>
                    </a:lnTo>
                    <a:lnTo>
                      <a:pt x="1864" y="345"/>
                    </a:lnTo>
                    <a:lnTo>
                      <a:pt x="1863" y="343"/>
                    </a:lnTo>
                    <a:lnTo>
                      <a:pt x="1860" y="339"/>
                    </a:lnTo>
                    <a:lnTo>
                      <a:pt x="1856" y="334"/>
                    </a:lnTo>
                    <a:lnTo>
                      <a:pt x="1847" y="333"/>
                    </a:lnTo>
                    <a:lnTo>
                      <a:pt x="1846" y="331"/>
                    </a:lnTo>
                    <a:lnTo>
                      <a:pt x="1845" y="331"/>
                    </a:lnTo>
                    <a:lnTo>
                      <a:pt x="1825" y="329"/>
                    </a:lnTo>
                    <a:lnTo>
                      <a:pt x="1824" y="328"/>
                    </a:lnTo>
                    <a:lnTo>
                      <a:pt x="1822" y="329"/>
                    </a:lnTo>
                    <a:lnTo>
                      <a:pt x="1821" y="330"/>
                    </a:lnTo>
                    <a:lnTo>
                      <a:pt x="1808" y="343"/>
                    </a:lnTo>
                    <a:lnTo>
                      <a:pt x="1803" y="351"/>
                    </a:lnTo>
                    <a:lnTo>
                      <a:pt x="1801" y="351"/>
                    </a:lnTo>
                    <a:lnTo>
                      <a:pt x="1800" y="354"/>
                    </a:lnTo>
                    <a:lnTo>
                      <a:pt x="1800" y="355"/>
                    </a:lnTo>
                    <a:lnTo>
                      <a:pt x="1800" y="358"/>
                    </a:lnTo>
                    <a:lnTo>
                      <a:pt x="1799" y="363"/>
                    </a:lnTo>
                    <a:lnTo>
                      <a:pt x="1808" y="380"/>
                    </a:lnTo>
                    <a:lnTo>
                      <a:pt x="1813" y="385"/>
                    </a:lnTo>
                    <a:lnTo>
                      <a:pt x="1810" y="394"/>
                    </a:lnTo>
                    <a:lnTo>
                      <a:pt x="1809" y="404"/>
                    </a:lnTo>
                    <a:lnTo>
                      <a:pt x="1803" y="400"/>
                    </a:lnTo>
                    <a:lnTo>
                      <a:pt x="1792" y="393"/>
                    </a:lnTo>
                    <a:lnTo>
                      <a:pt x="1787" y="390"/>
                    </a:lnTo>
                    <a:lnTo>
                      <a:pt x="1784" y="389"/>
                    </a:lnTo>
                    <a:lnTo>
                      <a:pt x="1783" y="375"/>
                    </a:lnTo>
                    <a:lnTo>
                      <a:pt x="1779" y="367"/>
                    </a:lnTo>
                    <a:lnTo>
                      <a:pt x="1770" y="352"/>
                    </a:lnTo>
                    <a:lnTo>
                      <a:pt x="1767" y="350"/>
                    </a:lnTo>
                    <a:lnTo>
                      <a:pt x="1763" y="346"/>
                    </a:lnTo>
                    <a:lnTo>
                      <a:pt x="1762" y="345"/>
                    </a:lnTo>
                    <a:lnTo>
                      <a:pt x="1757" y="339"/>
                    </a:lnTo>
                    <a:lnTo>
                      <a:pt x="1754" y="337"/>
                    </a:lnTo>
                    <a:lnTo>
                      <a:pt x="1748" y="331"/>
                    </a:lnTo>
                    <a:lnTo>
                      <a:pt x="1741" y="324"/>
                    </a:lnTo>
                    <a:lnTo>
                      <a:pt x="1737" y="320"/>
                    </a:lnTo>
                    <a:lnTo>
                      <a:pt x="1737" y="318"/>
                    </a:lnTo>
                    <a:lnTo>
                      <a:pt x="1735" y="313"/>
                    </a:lnTo>
                    <a:lnTo>
                      <a:pt x="1733" y="311"/>
                    </a:lnTo>
                    <a:lnTo>
                      <a:pt x="1733" y="297"/>
                    </a:lnTo>
                    <a:lnTo>
                      <a:pt x="1733" y="294"/>
                    </a:lnTo>
                    <a:lnTo>
                      <a:pt x="1736" y="270"/>
                    </a:lnTo>
                    <a:lnTo>
                      <a:pt x="1737" y="267"/>
                    </a:lnTo>
                    <a:lnTo>
                      <a:pt x="1737" y="266"/>
                    </a:lnTo>
                    <a:lnTo>
                      <a:pt x="1738" y="265"/>
                    </a:lnTo>
                    <a:lnTo>
                      <a:pt x="1738" y="266"/>
                    </a:lnTo>
                    <a:lnTo>
                      <a:pt x="1744" y="271"/>
                    </a:lnTo>
                    <a:lnTo>
                      <a:pt x="1745" y="273"/>
                    </a:lnTo>
                    <a:lnTo>
                      <a:pt x="1745" y="274"/>
                    </a:lnTo>
                    <a:lnTo>
                      <a:pt x="1748" y="294"/>
                    </a:lnTo>
                    <a:lnTo>
                      <a:pt x="1752" y="312"/>
                    </a:lnTo>
                    <a:lnTo>
                      <a:pt x="1752" y="313"/>
                    </a:lnTo>
                    <a:lnTo>
                      <a:pt x="1754" y="317"/>
                    </a:lnTo>
                    <a:lnTo>
                      <a:pt x="1757" y="320"/>
                    </a:lnTo>
                    <a:lnTo>
                      <a:pt x="1766" y="321"/>
                    </a:lnTo>
                    <a:lnTo>
                      <a:pt x="1767" y="321"/>
                    </a:lnTo>
                    <a:lnTo>
                      <a:pt x="1763" y="318"/>
                    </a:lnTo>
                    <a:lnTo>
                      <a:pt x="1761" y="316"/>
                    </a:lnTo>
                    <a:lnTo>
                      <a:pt x="1759" y="314"/>
                    </a:lnTo>
                    <a:lnTo>
                      <a:pt x="1757" y="313"/>
                    </a:lnTo>
                    <a:lnTo>
                      <a:pt x="1757" y="312"/>
                    </a:lnTo>
                    <a:lnTo>
                      <a:pt x="1752" y="286"/>
                    </a:lnTo>
                    <a:lnTo>
                      <a:pt x="1753" y="279"/>
                    </a:lnTo>
                    <a:lnTo>
                      <a:pt x="1754" y="280"/>
                    </a:lnTo>
                    <a:lnTo>
                      <a:pt x="1754" y="284"/>
                    </a:lnTo>
                    <a:lnTo>
                      <a:pt x="1754" y="287"/>
                    </a:lnTo>
                    <a:lnTo>
                      <a:pt x="1756" y="288"/>
                    </a:lnTo>
                    <a:lnTo>
                      <a:pt x="1757" y="292"/>
                    </a:lnTo>
                    <a:lnTo>
                      <a:pt x="1761" y="296"/>
                    </a:lnTo>
                    <a:lnTo>
                      <a:pt x="1761" y="294"/>
                    </a:lnTo>
                    <a:lnTo>
                      <a:pt x="1761" y="291"/>
                    </a:lnTo>
                    <a:lnTo>
                      <a:pt x="1759" y="290"/>
                    </a:lnTo>
                    <a:lnTo>
                      <a:pt x="1758" y="287"/>
                    </a:lnTo>
                    <a:lnTo>
                      <a:pt x="1758" y="284"/>
                    </a:lnTo>
                    <a:lnTo>
                      <a:pt x="1758" y="282"/>
                    </a:lnTo>
                    <a:lnTo>
                      <a:pt x="1761" y="282"/>
                    </a:lnTo>
                    <a:lnTo>
                      <a:pt x="1762" y="282"/>
                    </a:lnTo>
                    <a:lnTo>
                      <a:pt x="1766" y="283"/>
                    </a:lnTo>
                    <a:lnTo>
                      <a:pt x="1773" y="284"/>
                    </a:lnTo>
                    <a:lnTo>
                      <a:pt x="1774" y="286"/>
                    </a:lnTo>
                    <a:lnTo>
                      <a:pt x="1782" y="291"/>
                    </a:lnTo>
                    <a:lnTo>
                      <a:pt x="1783" y="292"/>
                    </a:lnTo>
                    <a:lnTo>
                      <a:pt x="1784" y="294"/>
                    </a:lnTo>
                    <a:lnTo>
                      <a:pt x="1787" y="297"/>
                    </a:lnTo>
                    <a:lnTo>
                      <a:pt x="1790" y="300"/>
                    </a:lnTo>
                    <a:lnTo>
                      <a:pt x="1793" y="301"/>
                    </a:lnTo>
                    <a:lnTo>
                      <a:pt x="1790" y="290"/>
                    </a:lnTo>
                    <a:lnTo>
                      <a:pt x="1787" y="287"/>
                    </a:lnTo>
                    <a:lnTo>
                      <a:pt x="1786" y="284"/>
                    </a:lnTo>
                    <a:lnTo>
                      <a:pt x="1782" y="280"/>
                    </a:lnTo>
                    <a:lnTo>
                      <a:pt x="1780" y="279"/>
                    </a:lnTo>
                    <a:lnTo>
                      <a:pt x="1779" y="279"/>
                    </a:lnTo>
                    <a:lnTo>
                      <a:pt x="1770" y="273"/>
                    </a:lnTo>
                    <a:lnTo>
                      <a:pt x="1766" y="273"/>
                    </a:lnTo>
                    <a:lnTo>
                      <a:pt x="1763" y="273"/>
                    </a:lnTo>
                    <a:lnTo>
                      <a:pt x="1762" y="271"/>
                    </a:lnTo>
                    <a:lnTo>
                      <a:pt x="1761" y="271"/>
                    </a:lnTo>
                    <a:lnTo>
                      <a:pt x="1757" y="267"/>
                    </a:lnTo>
                    <a:lnTo>
                      <a:pt x="1756" y="265"/>
                    </a:lnTo>
                    <a:lnTo>
                      <a:pt x="1753" y="259"/>
                    </a:lnTo>
                    <a:lnTo>
                      <a:pt x="1754" y="258"/>
                    </a:lnTo>
                    <a:lnTo>
                      <a:pt x="1757" y="257"/>
                    </a:lnTo>
                    <a:lnTo>
                      <a:pt x="1759" y="257"/>
                    </a:lnTo>
                    <a:lnTo>
                      <a:pt x="1767" y="257"/>
                    </a:lnTo>
                    <a:lnTo>
                      <a:pt x="1769" y="257"/>
                    </a:lnTo>
                    <a:lnTo>
                      <a:pt x="1770" y="258"/>
                    </a:lnTo>
                    <a:lnTo>
                      <a:pt x="1770" y="259"/>
                    </a:lnTo>
                    <a:lnTo>
                      <a:pt x="1770" y="261"/>
                    </a:lnTo>
                    <a:lnTo>
                      <a:pt x="1774" y="257"/>
                    </a:lnTo>
                    <a:lnTo>
                      <a:pt x="1769" y="253"/>
                    </a:lnTo>
                    <a:lnTo>
                      <a:pt x="1756" y="253"/>
                    </a:lnTo>
                    <a:lnTo>
                      <a:pt x="1753" y="254"/>
                    </a:lnTo>
                    <a:lnTo>
                      <a:pt x="1750" y="254"/>
                    </a:lnTo>
                    <a:lnTo>
                      <a:pt x="1749" y="254"/>
                    </a:lnTo>
                    <a:lnTo>
                      <a:pt x="1748" y="254"/>
                    </a:lnTo>
                    <a:lnTo>
                      <a:pt x="1744" y="252"/>
                    </a:lnTo>
                    <a:lnTo>
                      <a:pt x="1744" y="248"/>
                    </a:lnTo>
                    <a:lnTo>
                      <a:pt x="1744" y="244"/>
                    </a:lnTo>
                    <a:lnTo>
                      <a:pt x="1745" y="242"/>
                    </a:lnTo>
                    <a:lnTo>
                      <a:pt x="1745" y="241"/>
                    </a:lnTo>
                    <a:lnTo>
                      <a:pt x="1748" y="242"/>
                    </a:lnTo>
                    <a:lnTo>
                      <a:pt x="1749" y="244"/>
                    </a:lnTo>
                    <a:lnTo>
                      <a:pt x="1749" y="245"/>
                    </a:lnTo>
                    <a:lnTo>
                      <a:pt x="1749" y="246"/>
                    </a:lnTo>
                    <a:lnTo>
                      <a:pt x="1752" y="248"/>
                    </a:lnTo>
                    <a:lnTo>
                      <a:pt x="1761" y="248"/>
                    </a:lnTo>
                    <a:lnTo>
                      <a:pt x="1765" y="248"/>
                    </a:lnTo>
                    <a:lnTo>
                      <a:pt x="1766" y="248"/>
                    </a:lnTo>
                    <a:lnTo>
                      <a:pt x="1765" y="246"/>
                    </a:lnTo>
                    <a:lnTo>
                      <a:pt x="1763" y="245"/>
                    </a:lnTo>
                    <a:lnTo>
                      <a:pt x="1761" y="245"/>
                    </a:lnTo>
                    <a:lnTo>
                      <a:pt x="1756" y="242"/>
                    </a:lnTo>
                    <a:lnTo>
                      <a:pt x="1746" y="236"/>
                    </a:lnTo>
                    <a:lnTo>
                      <a:pt x="1745" y="235"/>
                    </a:lnTo>
                    <a:lnTo>
                      <a:pt x="1746" y="220"/>
                    </a:lnTo>
                    <a:lnTo>
                      <a:pt x="1746" y="218"/>
                    </a:lnTo>
                    <a:lnTo>
                      <a:pt x="1748" y="216"/>
                    </a:lnTo>
                    <a:lnTo>
                      <a:pt x="1753" y="211"/>
                    </a:lnTo>
                    <a:lnTo>
                      <a:pt x="1754" y="211"/>
                    </a:lnTo>
                    <a:lnTo>
                      <a:pt x="1757" y="218"/>
                    </a:lnTo>
                    <a:lnTo>
                      <a:pt x="1757" y="222"/>
                    </a:lnTo>
                    <a:lnTo>
                      <a:pt x="1762" y="231"/>
                    </a:lnTo>
                    <a:lnTo>
                      <a:pt x="1771" y="235"/>
                    </a:lnTo>
                    <a:lnTo>
                      <a:pt x="1773" y="235"/>
                    </a:lnTo>
                    <a:lnTo>
                      <a:pt x="1774" y="236"/>
                    </a:lnTo>
                    <a:lnTo>
                      <a:pt x="1774" y="237"/>
                    </a:lnTo>
                    <a:lnTo>
                      <a:pt x="1775" y="239"/>
                    </a:lnTo>
                    <a:lnTo>
                      <a:pt x="1774" y="241"/>
                    </a:lnTo>
                    <a:lnTo>
                      <a:pt x="1775" y="245"/>
                    </a:lnTo>
                    <a:lnTo>
                      <a:pt x="1776" y="246"/>
                    </a:lnTo>
                    <a:lnTo>
                      <a:pt x="1778" y="248"/>
                    </a:lnTo>
                    <a:close/>
                    <a:moveTo>
                      <a:pt x="1783" y="246"/>
                    </a:moveTo>
                    <a:lnTo>
                      <a:pt x="1780" y="246"/>
                    </a:lnTo>
                    <a:lnTo>
                      <a:pt x="1776" y="244"/>
                    </a:lnTo>
                    <a:lnTo>
                      <a:pt x="1770" y="225"/>
                    </a:lnTo>
                    <a:lnTo>
                      <a:pt x="1770" y="212"/>
                    </a:lnTo>
                    <a:lnTo>
                      <a:pt x="1774" y="210"/>
                    </a:lnTo>
                    <a:lnTo>
                      <a:pt x="1775" y="210"/>
                    </a:lnTo>
                    <a:lnTo>
                      <a:pt x="1780" y="211"/>
                    </a:lnTo>
                    <a:lnTo>
                      <a:pt x="1782" y="215"/>
                    </a:lnTo>
                    <a:lnTo>
                      <a:pt x="1782" y="216"/>
                    </a:lnTo>
                    <a:lnTo>
                      <a:pt x="1788" y="237"/>
                    </a:lnTo>
                    <a:lnTo>
                      <a:pt x="1790" y="239"/>
                    </a:lnTo>
                    <a:lnTo>
                      <a:pt x="1792" y="240"/>
                    </a:lnTo>
                    <a:lnTo>
                      <a:pt x="1792" y="242"/>
                    </a:lnTo>
                    <a:lnTo>
                      <a:pt x="1792" y="244"/>
                    </a:lnTo>
                    <a:lnTo>
                      <a:pt x="1790" y="245"/>
                    </a:lnTo>
                    <a:lnTo>
                      <a:pt x="1783" y="246"/>
                    </a:lnTo>
                    <a:close/>
                    <a:moveTo>
                      <a:pt x="1985" y="240"/>
                    </a:moveTo>
                    <a:lnTo>
                      <a:pt x="1986" y="240"/>
                    </a:lnTo>
                    <a:lnTo>
                      <a:pt x="1987" y="240"/>
                    </a:lnTo>
                    <a:lnTo>
                      <a:pt x="1987" y="239"/>
                    </a:lnTo>
                    <a:lnTo>
                      <a:pt x="1990" y="240"/>
                    </a:lnTo>
                    <a:lnTo>
                      <a:pt x="1990" y="241"/>
                    </a:lnTo>
                    <a:lnTo>
                      <a:pt x="1990" y="245"/>
                    </a:lnTo>
                    <a:lnTo>
                      <a:pt x="1989" y="254"/>
                    </a:lnTo>
                    <a:lnTo>
                      <a:pt x="1985" y="256"/>
                    </a:lnTo>
                    <a:lnTo>
                      <a:pt x="1983" y="256"/>
                    </a:lnTo>
                    <a:lnTo>
                      <a:pt x="1981" y="256"/>
                    </a:lnTo>
                    <a:lnTo>
                      <a:pt x="1978" y="254"/>
                    </a:lnTo>
                    <a:lnTo>
                      <a:pt x="1977" y="253"/>
                    </a:lnTo>
                    <a:lnTo>
                      <a:pt x="1975" y="253"/>
                    </a:lnTo>
                    <a:lnTo>
                      <a:pt x="1974" y="252"/>
                    </a:lnTo>
                    <a:lnTo>
                      <a:pt x="1969" y="242"/>
                    </a:lnTo>
                    <a:lnTo>
                      <a:pt x="1966" y="240"/>
                    </a:lnTo>
                    <a:lnTo>
                      <a:pt x="1966" y="239"/>
                    </a:lnTo>
                    <a:lnTo>
                      <a:pt x="1968" y="237"/>
                    </a:lnTo>
                    <a:lnTo>
                      <a:pt x="1973" y="212"/>
                    </a:lnTo>
                    <a:lnTo>
                      <a:pt x="1974" y="210"/>
                    </a:lnTo>
                    <a:lnTo>
                      <a:pt x="1974" y="208"/>
                    </a:lnTo>
                    <a:lnTo>
                      <a:pt x="1977" y="207"/>
                    </a:lnTo>
                    <a:lnTo>
                      <a:pt x="1978" y="207"/>
                    </a:lnTo>
                    <a:lnTo>
                      <a:pt x="1981" y="208"/>
                    </a:lnTo>
                    <a:lnTo>
                      <a:pt x="1986" y="216"/>
                    </a:lnTo>
                    <a:lnTo>
                      <a:pt x="1986" y="219"/>
                    </a:lnTo>
                    <a:lnTo>
                      <a:pt x="1985" y="225"/>
                    </a:lnTo>
                    <a:lnTo>
                      <a:pt x="1983" y="229"/>
                    </a:lnTo>
                    <a:lnTo>
                      <a:pt x="1982" y="229"/>
                    </a:lnTo>
                    <a:lnTo>
                      <a:pt x="1982" y="232"/>
                    </a:lnTo>
                    <a:lnTo>
                      <a:pt x="1985" y="240"/>
                    </a:lnTo>
                    <a:close/>
                    <a:moveTo>
                      <a:pt x="1821" y="202"/>
                    </a:moveTo>
                    <a:lnTo>
                      <a:pt x="1829" y="202"/>
                    </a:lnTo>
                    <a:lnTo>
                      <a:pt x="1830" y="201"/>
                    </a:lnTo>
                    <a:lnTo>
                      <a:pt x="1830" y="195"/>
                    </a:lnTo>
                    <a:lnTo>
                      <a:pt x="1831" y="194"/>
                    </a:lnTo>
                    <a:lnTo>
                      <a:pt x="1833" y="194"/>
                    </a:lnTo>
                    <a:lnTo>
                      <a:pt x="1835" y="195"/>
                    </a:lnTo>
                    <a:lnTo>
                      <a:pt x="1838" y="195"/>
                    </a:lnTo>
                    <a:lnTo>
                      <a:pt x="1851" y="220"/>
                    </a:lnTo>
                    <a:lnTo>
                      <a:pt x="1851" y="222"/>
                    </a:lnTo>
                    <a:lnTo>
                      <a:pt x="1852" y="224"/>
                    </a:lnTo>
                    <a:lnTo>
                      <a:pt x="1854" y="227"/>
                    </a:lnTo>
                    <a:lnTo>
                      <a:pt x="1854" y="229"/>
                    </a:lnTo>
                    <a:lnTo>
                      <a:pt x="1855" y="236"/>
                    </a:lnTo>
                    <a:lnTo>
                      <a:pt x="1855" y="237"/>
                    </a:lnTo>
                    <a:lnTo>
                      <a:pt x="1856" y="244"/>
                    </a:lnTo>
                    <a:lnTo>
                      <a:pt x="1858" y="245"/>
                    </a:lnTo>
                    <a:lnTo>
                      <a:pt x="1860" y="246"/>
                    </a:lnTo>
                    <a:lnTo>
                      <a:pt x="1862" y="248"/>
                    </a:lnTo>
                    <a:lnTo>
                      <a:pt x="1860" y="244"/>
                    </a:lnTo>
                    <a:lnTo>
                      <a:pt x="1859" y="240"/>
                    </a:lnTo>
                    <a:lnTo>
                      <a:pt x="1858" y="239"/>
                    </a:lnTo>
                    <a:lnTo>
                      <a:pt x="1858" y="233"/>
                    </a:lnTo>
                    <a:lnTo>
                      <a:pt x="1858" y="231"/>
                    </a:lnTo>
                    <a:lnTo>
                      <a:pt x="1860" y="225"/>
                    </a:lnTo>
                    <a:lnTo>
                      <a:pt x="1863" y="218"/>
                    </a:lnTo>
                    <a:lnTo>
                      <a:pt x="1865" y="211"/>
                    </a:lnTo>
                    <a:lnTo>
                      <a:pt x="1867" y="211"/>
                    </a:lnTo>
                    <a:lnTo>
                      <a:pt x="1868" y="211"/>
                    </a:lnTo>
                    <a:lnTo>
                      <a:pt x="1869" y="211"/>
                    </a:lnTo>
                    <a:lnTo>
                      <a:pt x="1875" y="212"/>
                    </a:lnTo>
                    <a:lnTo>
                      <a:pt x="1884" y="219"/>
                    </a:lnTo>
                    <a:lnTo>
                      <a:pt x="1885" y="220"/>
                    </a:lnTo>
                    <a:lnTo>
                      <a:pt x="1886" y="222"/>
                    </a:lnTo>
                    <a:lnTo>
                      <a:pt x="1898" y="228"/>
                    </a:lnTo>
                    <a:lnTo>
                      <a:pt x="1901" y="227"/>
                    </a:lnTo>
                    <a:lnTo>
                      <a:pt x="1902" y="227"/>
                    </a:lnTo>
                    <a:lnTo>
                      <a:pt x="1901" y="225"/>
                    </a:lnTo>
                    <a:lnTo>
                      <a:pt x="1898" y="224"/>
                    </a:lnTo>
                    <a:lnTo>
                      <a:pt x="1900" y="222"/>
                    </a:lnTo>
                    <a:lnTo>
                      <a:pt x="1901" y="222"/>
                    </a:lnTo>
                    <a:lnTo>
                      <a:pt x="1909" y="227"/>
                    </a:lnTo>
                    <a:lnTo>
                      <a:pt x="1914" y="236"/>
                    </a:lnTo>
                    <a:lnTo>
                      <a:pt x="1915" y="239"/>
                    </a:lnTo>
                    <a:lnTo>
                      <a:pt x="1915" y="241"/>
                    </a:lnTo>
                    <a:lnTo>
                      <a:pt x="1914" y="245"/>
                    </a:lnTo>
                    <a:lnTo>
                      <a:pt x="1914" y="249"/>
                    </a:lnTo>
                    <a:lnTo>
                      <a:pt x="1914" y="254"/>
                    </a:lnTo>
                    <a:lnTo>
                      <a:pt x="1919" y="269"/>
                    </a:lnTo>
                    <a:lnTo>
                      <a:pt x="1922" y="273"/>
                    </a:lnTo>
                    <a:lnTo>
                      <a:pt x="1934" y="301"/>
                    </a:lnTo>
                    <a:lnTo>
                      <a:pt x="1936" y="309"/>
                    </a:lnTo>
                    <a:lnTo>
                      <a:pt x="1936" y="311"/>
                    </a:lnTo>
                    <a:lnTo>
                      <a:pt x="1935" y="311"/>
                    </a:lnTo>
                    <a:lnTo>
                      <a:pt x="1934" y="311"/>
                    </a:lnTo>
                    <a:lnTo>
                      <a:pt x="1934" y="314"/>
                    </a:lnTo>
                    <a:lnTo>
                      <a:pt x="1934" y="316"/>
                    </a:lnTo>
                    <a:lnTo>
                      <a:pt x="1943" y="324"/>
                    </a:lnTo>
                    <a:lnTo>
                      <a:pt x="1944" y="324"/>
                    </a:lnTo>
                    <a:lnTo>
                      <a:pt x="1945" y="324"/>
                    </a:lnTo>
                    <a:lnTo>
                      <a:pt x="1947" y="324"/>
                    </a:lnTo>
                    <a:lnTo>
                      <a:pt x="1943" y="328"/>
                    </a:lnTo>
                    <a:lnTo>
                      <a:pt x="1940" y="331"/>
                    </a:lnTo>
                    <a:lnTo>
                      <a:pt x="1939" y="333"/>
                    </a:lnTo>
                    <a:lnTo>
                      <a:pt x="1937" y="334"/>
                    </a:lnTo>
                    <a:lnTo>
                      <a:pt x="1919" y="338"/>
                    </a:lnTo>
                    <a:lnTo>
                      <a:pt x="1918" y="338"/>
                    </a:lnTo>
                    <a:lnTo>
                      <a:pt x="1913" y="335"/>
                    </a:lnTo>
                    <a:lnTo>
                      <a:pt x="1902" y="328"/>
                    </a:lnTo>
                    <a:lnTo>
                      <a:pt x="1900" y="325"/>
                    </a:lnTo>
                    <a:lnTo>
                      <a:pt x="1894" y="321"/>
                    </a:lnTo>
                    <a:lnTo>
                      <a:pt x="1889" y="312"/>
                    </a:lnTo>
                    <a:lnTo>
                      <a:pt x="1879" y="301"/>
                    </a:lnTo>
                    <a:lnTo>
                      <a:pt x="1867" y="295"/>
                    </a:lnTo>
                    <a:lnTo>
                      <a:pt x="1852" y="290"/>
                    </a:lnTo>
                    <a:lnTo>
                      <a:pt x="1846" y="287"/>
                    </a:lnTo>
                    <a:lnTo>
                      <a:pt x="1845" y="284"/>
                    </a:lnTo>
                    <a:lnTo>
                      <a:pt x="1843" y="283"/>
                    </a:lnTo>
                    <a:lnTo>
                      <a:pt x="1842" y="282"/>
                    </a:lnTo>
                    <a:lnTo>
                      <a:pt x="1842" y="279"/>
                    </a:lnTo>
                    <a:lnTo>
                      <a:pt x="1829" y="263"/>
                    </a:lnTo>
                    <a:lnTo>
                      <a:pt x="1826" y="261"/>
                    </a:lnTo>
                    <a:lnTo>
                      <a:pt x="1825" y="261"/>
                    </a:lnTo>
                    <a:lnTo>
                      <a:pt x="1824" y="259"/>
                    </a:lnTo>
                    <a:lnTo>
                      <a:pt x="1824" y="258"/>
                    </a:lnTo>
                    <a:lnTo>
                      <a:pt x="1821" y="252"/>
                    </a:lnTo>
                    <a:lnTo>
                      <a:pt x="1821" y="245"/>
                    </a:lnTo>
                    <a:lnTo>
                      <a:pt x="1821" y="228"/>
                    </a:lnTo>
                    <a:lnTo>
                      <a:pt x="1820" y="224"/>
                    </a:lnTo>
                    <a:lnTo>
                      <a:pt x="1818" y="223"/>
                    </a:lnTo>
                    <a:lnTo>
                      <a:pt x="1813" y="220"/>
                    </a:lnTo>
                    <a:lnTo>
                      <a:pt x="1813" y="219"/>
                    </a:lnTo>
                    <a:lnTo>
                      <a:pt x="1813" y="218"/>
                    </a:lnTo>
                    <a:lnTo>
                      <a:pt x="1813" y="215"/>
                    </a:lnTo>
                    <a:lnTo>
                      <a:pt x="1814" y="212"/>
                    </a:lnTo>
                    <a:lnTo>
                      <a:pt x="1816" y="211"/>
                    </a:lnTo>
                    <a:lnTo>
                      <a:pt x="1825" y="211"/>
                    </a:lnTo>
                    <a:lnTo>
                      <a:pt x="1829" y="211"/>
                    </a:lnTo>
                    <a:lnTo>
                      <a:pt x="1828" y="208"/>
                    </a:lnTo>
                    <a:lnTo>
                      <a:pt x="1813" y="202"/>
                    </a:lnTo>
                    <a:lnTo>
                      <a:pt x="1813" y="203"/>
                    </a:lnTo>
                    <a:lnTo>
                      <a:pt x="1812" y="203"/>
                    </a:lnTo>
                    <a:lnTo>
                      <a:pt x="1807" y="201"/>
                    </a:lnTo>
                    <a:lnTo>
                      <a:pt x="1801" y="199"/>
                    </a:lnTo>
                    <a:lnTo>
                      <a:pt x="1801" y="198"/>
                    </a:lnTo>
                    <a:lnTo>
                      <a:pt x="1801" y="197"/>
                    </a:lnTo>
                    <a:lnTo>
                      <a:pt x="1808" y="189"/>
                    </a:lnTo>
                    <a:lnTo>
                      <a:pt x="1813" y="186"/>
                    </a:lnTo>
                    <a:lnTo>
                      <a:pt x="1813" y="185"/>
                    </a:lnTo>
                    <a:lnTo>
                      <a:pt x="1814" y="185"/>
                    </a:lnTo>
                    <a:lnTo>
                      <a:pt x="1814" y="186"/>
                    </a:lnTo>
                    <a:lnTo>
                      <a:pt x="1817" y="189"/>
                    </a:lnTo>
                    <a:lnTo>
                      <a:pt x="1821" y="193"/>
                    </a:lnTo>
                    <a:lnTo>
                      <a:pt x="1821" y="198"/>
                    </a:lnTo>
                    <a:lnTo>
                      <a:pt x="1821" y="202"/>
                    </a:lnTo>
                    <a:close/>
                    <a:moveTo>
                      <a:pt x="1828" y="172"/>
                    </a:moveTo>
                    <a:lnTo>
                      <a:pt x="1824" y="172"/>
                    </a:lnTo>
                    <a:lnTo>
                      <a:pt x="1821" y="170"/>
                    </a:lnTo>
                    <a:lnTo>
                      <a:pt x="1820" y="170"/>
                    </a:lnTo>
                    <a:lnTo>
                      <a:pt x="1817" y="168"/>
                    </a:lnTo>
                    <a:lnTo>
                      <a:pt x="1814" y="165"/>
                    </a:lnTo>
                    <a:lnTo>
                      <a:pt x="1812" y="161"/>
                    </a:lnTo>
                    <a:lnTo>
                      <a:pt x="1810" y="153"/>
                    </a:lnTo>
                    <a:lnTo>
                      <a:pt x="1810" y="152"/>
                    </a:lnTo>
                    <a:lnTo>
                      <a:pt x="1810" y="151"/>
                    </a:lnTo>
                    <a:lnTo>
                      <a:pt x="1810" y="150"/>
                    </a:lnTo>
                    <a:lnTo>
                      <a:pt x="1812" y="146"/>
                    </a:lnTo>
                    <a:lnTo>
                      <a:pt x="1813" y="146"/>
                    </a:lnTo>
                    <a:lnTo>
                      <a:pt x="1814" y="146"/>
                    </a:lnTo>
                    <a:lnTo>
                      <a:pt x="1817" y="148"/>
                    </a:lnTo>
                    <a:lnTo>
                      <a:pt x="1822" y="152"/>
                    </a:lnTo>
                    <a:lnTo>
                      <a:pt x="1826" y="157"/>
                    </a:lnTo>
                    <a:lnTo>
                      <a:pt x="1824" y="161"/>
                    </a:lnTo>
                    <a:lnTo>
                      <a:pt x="1830" y="164"/>
                    </a:lnTo>
                    <a:lnTo>
                      <a:pt x="1831" y="167"/>
                    </a:lnTo>
                    <a:lnTo>
                      <a:pt x="1831" y="168"/>
                    </a:lnTo>
                    <a:lnTo>
                      <a:pt x="1830" y="169"/>
                    </a:lnTo>
                    <a:lnTo>
                      <a:pt x="1830" y="170"/>
                    </a:lnTo>
                    <a:lnTo>
                      <a:pt x="1829" y="170"/>
                    </a:lnTo>
                    <a:lnTo>
                      <a:pt x="1828" y="172"/>
                    </a:lnTo>
                    <a:close/>
                    <a:moveTo>
                      <a:pt x="1949" y="135"/>
                    </a:moveTo>
                    <a:lnTo>
                      <a:pt x="1949" y="153"/>
                    </a:lnTo>
                    <a:lnTo>
                      <a:pt x="1935" y="157"/>
                    </a:lnTo>
                    <a:lnTo>
                      <a:pt x="1932" y="153"/>
                    </a:lnTo>
                    <a:lnTo>
                      <a:pt x="1928" y="156"/>
                    </a:lnTo>
                    <a:lnTo>
                      <a:pt x="1923" y="164"/>
                    </a:lnTo>
                    <a:lnTo>
                      <a:pt x="1924" y="167"/>
                    </a:lnTo>
                    <a:lnTo>
                      <a:pt x="1926" y="165"/>
                    </a:lnTo>
                    <a:lnTo>
                      <a:pt x="1927" y="163"/>
                    </a:lnTo>
                    <a:lnTo>
                      <a:pt x="1935" y="165"/>
                    </a:lnTo>
                    <a:lnTo>
                      <a:pt x="1944" y="174"/>
                    </a:lnTo>
                    <a:lnTo>
                      <a:pt x="1943" y="180"/>
                    </a:lnTo>
                    <a:lnTo>
                      <a:pt x="1943" y="181"/>
                    </a:lnTo>
                    <a:lnTo>
                      <a:pt x="1936" y="190"/>
                    </a:lnTo>
                    <a:lnTo>
                      <a:pt x="1935" y="191"/>
                    </a:lnTo>
                    <a:lnTo>
                      <a:pt x="1930" y="190"/>
                    </a:lnTo>
                    <a:lnTo>
                      <a:pt x="1930" y="191"/>
                    </a:lnTo>
                    <a:lnTo>
                      <a:pt x="1932" y="197"/>
                    </a:lnTo>
                    <a:lnTo>
                      <a:pt x="1934" y="199"/>
                    </a:lnTo>
                    <a:lnTo>
                      <a:pt x="1944" y="211"/>
                    </a:lnTo>
                    <a:lnTo>
                      <a:pt x="1949" y="202"/>
                    </a:lnTo>
                    <a:lnTo>
                      <a:pt x="1951" y="201"/>
                    </a:lnTo>
                    <a:lnTo>
                      <a:pt x="1966" y="197"/>
                    </a:lnTo>
                    <a:lnTo>
                      <a:pt x="1969" y="198"/>
                    </a:lnTo>
                    <a:lnTo>
                      <a:pt x="1970" y="202"/>
                    </a:lnTo>
                    <a:lnTo>
                      <a:pt x="1970" y="210"/>
                    </a:lnTo>
                    <a:lnTo>
                      <a:pt x="1970" y="225"/>
                    </a:lnTo>
                    <a:lnTo>
                      <a:pt x="1961" y="241"/>
                    </a:lnTo>
                    <a:lnTo>
                      <a:pt x="1960" y="245"/>
                    </a:lnTo>
                    <a:lnTo>
                      <a:pt x="1960" y="253"/>
                    </a:lnTo>
                    <a:lnTo>
                      <a:pt x="1961" y="258"/>
                    </a:lnTo>
                    <a:lnTo>
                      <a:pt x="1962" y="262"/>
                    </a:lnTo>
                    <a:lnTo>
                      <a:pt x="1961" y="267"/>
                    </a:lnTo>
                    <a:lnTo>
                      <a:pt x="1960" y="270"/>
                    </a:lnTo>
                    <a:lnTo>
                      <a:pt x="1954" y="274"/>
                    </a:lnTo>
                    <a:lnTo>
                      <a:pt x="1949" y="275"/>
                    </a:lnTo>
                    <a:lnTo>
                      <a:pt x="1937" y="267"/>
                    </a:lnTo>
                    <a:lnTo>
                      <a:pt x="1936" y="273"/>
                    </a:lnTo>
                    <a:lnTo>
                      <a:pt x="1930" y="270"/>
                    </a:lnTo>
                    <a:lnTo>
                      <a:pt x="1926" y="265"/>
                    </a:lnTo>
                    <a:lnTo>
                      <a:pt x="1919" y="256"/>
                    </a:lnTo>
                    <a:lnTo>
                      <a:pt x="1917" y="250"/>
                    </a:lnTo>
                    <a:lnTo>
                      <a:pt x="1917" y="245"/>
                    </a:lnTo>
                    <a:lnTo>
                      <a:pt x="1918" y="242"/>
                    </a:lnTo>
                    <a:lnTo>
                      <a:pt x="1919" y="233"/>
                    </a:lnTo>
                    <a:lnTo>
                      <a:pt x="1922" y="228"/>
                    </a:lnTo>
                    <a:lnTo>
                      <a:pt x="1923" y="228"/>
                    </a:lnTo>
                    <a:lnTo>
                      <a:pt x="1927" y="228"/>
                    </a:lnTo>
                    <a:lnTo>
                      <a:pt x="1934" y="231"/>
                    </a:lnTo>
                    <a:lnTo>
                      <a:pt x="1935" y="232"/>
                    </a:lnTo>
                    <a:lnTo>
                      <a:pt x="1939" y="236"/>
                    </a:lnTo>
                    <a:lnTo>
                      <a:pt x="1940" y="241"/>
                    </a:lnTo>
                    <a:lnTo>
                      <a:pt x="1941" y="245"/>
                    </a:lnTo>
                    <a:lnTo>
                      <a:pt x="1943" y="249"/>
                    </a:lnTo>
                    <a:lnTo>
                      <a:pt x="1943" y="250"/>
                    </a:lnTo>
                    <a:lnTo>
                      <a:pt x="1945" y="252"/>
                    </a:lnTo>
                    <a:lnTo>
                      <a:pt x="1945" y="253"/>
                    </a:lnTo>
                    <a:lnTo>
                      <a:pt x="1945" y="252"/>
                    </a:lnTo>
                    <a:lnTo>
                      <a:pt x="1945" y="248"/>
                    </a:lnTo>
                    <a:lnTo>
                      <a:pt x="1945" y="236"/>
                    </a:lnTo>
                    <a:lnTo>
                      <a:pt x="1944" y="233"/>
                    </a:lnTo>
                    <a:lnTo>
                      <a:pt x="1944" y="232"/>
                    </a:lnTo>
                    <a:lnTo>
                      <a:pt x="1941" y="228"/>
                    </a:lnTo>
                    <a:lnTo>
                      <a:pt x="1937" y="223"/>
                    </a:lnTo>
                    <a:lnTo>
                      <a:pt x="1935" y="222"/>
                    </a:lnTo>
                    <a:lnTo>
                      <a:pt x="1934" y="219"/>
                    </a:lnTo>
                    <a:lnTo>
                      <a:pt x="1932" y="219"/>
                    </a:lnTo>
                    <a:lnTo>
                      <a:pt x="1932" y="220"/>
                    </a:lnTo>
                    <a:lnTo>
                      <a:pt x="1923" y="215"/>
                    </a:lnTo>
                    <a:lnTo>
                      <a:pt x="1915" y="207"/>
                    </a:lnTo>
                    <a:lnTo>
                      <a:pt x="1914" y="206"/>
                    </a:lnTo>
                    <a:lnTo>
                      <a:pt x="1913" y="205"/>
                    </a:lnTo>
                    <a:lnTo>
                      <a:pt x="1913" y="194"/>
                    </a:lnTo>
                    <a:lnTo>
                      <a:pt x="1906" y="182"/>
                    </a:lnTo>
                    <a:lnTo>
                      <a:pt x="1900" y="170"/>
                    </a:lnTo>
                    <a:lnTo>
                      <a:pt x="1892" y="148"/>
                    </a:lnTo>
                    <a:lnTo>
                      <a:pt x="1890" y="143"/>
                    </a:lnTo>
                    <a:lnTo>
                      <a:pt x="1890" y="142"/>
                    </a:lnTo>
                    <a:lnTo>
                      <a:pt x="1889" y="139"/>
                    </a:lnTo>
                    <a:lnTo>
                      <a:pt x="1890" y="138"/>
                    </a:lnTo>
                    <a:lnTo>
                      <a:pt x="1893" y="139"/>
                    </a:lnTo>
                    <a:lnTo>
                      <a:pt x="1894" y="139"/>
                    </a:lnTo>
                    <a:lnTo>
                      <a:pt x="1894" y="140"/>
                    </a:lnTo>
                    <a:lnTo>
                      <a:pt x="1894" y="142"/>
                    </a:lnTo>
                    <a:lnTo>
                      <a:pt x="1896" y="144"/>
                    </a:lnTo>
                    <a:lnTo>
                      <a:pt x="1903" y="147"/>
                    </a:lnTo>
                    <a:lnTo>
                      <a:pt x="1911" y="148"/>
                    </a:lnTo>
                    <a:lnTo>
                      <a:pt x="1935" y="146"/>
                    </a:lnTo>
                    <a:lnTo>
                      <a:pt x="1940" y="144"/>
                    </a:lnTo>
                    <a:lnTo>
                      <a:pt x="1945" y="140"/>
                    </a:lnTo>
                    <a:lnTo>
                      <a:pt x="1949" y="135"/>
                    </a:lnTo>
                    <a:close/>
                    <a:moveTo>
                      <a:pt x="1926" y="130"/>
                    </a:moveTo>
                    <a:lnTo>
                      <a:pt x="1930" y="134"/>
                    </a:lnTo>
                    <a:lnTo>
                      <a:pt x="1934" y="131"/>
                    </a:lnTo>
                    <a:lnTo>
                      <a:pt x="1935" y="131"/>
                    </a:lnTo>
                    <a:lnTo>
                      <a:pt x="1934" y="135"/>
                    </a:lnTo>
                    <a:lnTo>
                      <a:pt x="1932" y="138"/>
                    </a:lnTo>
                    <a:lnTo>
                      <a:pt x="1931" y="139"/>
                    </a:lnTo>
                    <a:lnTo>
                      <a:pt x="1928" y="140"/>
                    </a:lnTo>
                    <a:lnTo>
                      <a:pt x="1927" y="140"/>
                    </a:lnTo>
                    <a:lnTo>
                      <a:pt x="1924" y="142"/>
                    </a:lnTo>
                    <a:lnTo>
                      <a:pt x="1922" y="142"/>
                    </a:lnTo>
                    <a:lnTo>
                      <a:pt x="1917" y="142"/>
                    </a:lnTo>
                    <a:lnTo>
                      <a:pt x="1915" y="142"/>
                    </a:lnTo>
                    <a:lnTo>
                      <a:pt x="1905" y="135"/>
                    </a:lnTo>
                    <a:lnTo>
                      <a:pt x="1901" y="131"/>
                    </a:lnTo>
                    <a:lnTo>
                      <a:pt x="1901" y="129"/>
                    </a:lnTo>
                    <a:lnTo>
                      <a:pt x="1902" y="126"/>
                    </a:lnTo>
                    <a:lnTo>
                      <a:pt x="1906" y="122"/>
                    </a:lnTo>
                    <a:lnTo>
                      <a:pt x="1920" y="118"/>
                    </a:lnTo>
                    <a:lnTo>
                      <a:pt x="1920" y="117"/>
                    </a:lnTo>
                    <a:lnTo>
                      <a:pt x="1923" y="118"/>
                    </a:lnTo>
                    <a:lnTo>
                      <a:pt x="1924" y="118"/>
                    </a:lnTo>
                    <a:lnTo>
                      <a:pt x="1926" y="118"/>
                    </a:lnTo>
                    <a:lnTo>
                      <a:pt x="1926" y="122"/>
                    </a:lnTo>
                    <a:lnTo>
                      <a:pt x="1926" y="130"/>
                    </a:lnTo>
                    <a:close/>
                    <a:moveTo>
                      <a:pt x="1843" y="126"/>
                    </a:moveTo>
                    <a:lnTo>
                      <a:pt x="1834" y="115"/>
                    </a:lnTo>
                    <a:lnTo>
                      <a:pt x="1829" y="104"/>
                    </a:lnTo>
                    <a:lnTo>
                      <a:pt x="1833" y="100"/>
                    </a:lnTo>
                    <a:lnTo>
                      <a:pt x="1835" y="97"/>
                    </a:lnTo>
                    <a:lnTo>
                      <a:pt x="1839" y="95"/>
                    </a:lnTo>
                    <a:lnTo>
                      <a:pt x="1845" y="95"/>
                    </a:lnTo>
                    <a:lnTo>
                      <a:pt x="1850" y="105"/>
                    </a:lnTo>
                    <a:lnTo>
                      <a:pt x="1852" y="114"/>
                    </a:lnTo>
                    <a:lnTo>
                      <a:pt x="1851" y="118"/>
                    </a:lnTo>
                    <a:lnTo>
                      <a:pt x="1850" y="118"/>
                    </a:lnTo>
                    <a:lnTo>
                      <a:pt x="1843" y="126"/>
                    </a:lnTo>
                    <a:close/>
                    <a:moveTo>
                      <a:pt x="2116" y="102"/>
                    </a:moveTo>
                    <a:lnTo>
                      <a:pt x="2114" y="106"/>
                    </a:lnTo>
                    <a:lnTo>
                      <a:pt x="2106" y="123"/>
                    </a:lnTo>
                    <a:lnTo>
                      <a:pt x="2106" y="125"/>
                    </a:lnTo>
                    <a:lnTo>
                      <a:pt x="2108" y="126"/>
                    </a:lnTo>
                    <a:lnTo>
                      <a:pt x="2113" y="125"/>
                    </a:lnTo>
                    <a:lnTo>
                      <a:pt x="2117" y="122"/>
                    </a:lnTo>
                    <a:lnTo>
                      <a:pt x="2118" y="119"/>
                    </a:lnTo>
                    <a:lnTo>
                      <a:pt x="2118" y="115"/>
                    </a:lnTo>
                    <a:lnTo>
                      <a:pt x="2117" y="114"/>
                    </a:lnTo>
                    <a:lnTo>
                      <a:pt x="2117" y="113"/>
                    </a:lnTo>
                    <a:lnTo>
                      <a:pt x="2117" y="112"/>
                    </a:lnTo>
                    <a:lnTo>
                      <a:pt x="2117" y="109"/>
                    </a:lnTo>
                    <a:lnTo>
                      <a:pt x="2118" y="108"/>
                    </a:lnTo>
                    <a:lnTo>
                      <a:pt x="2119" y="109"/>
                    </a:lnTo>
                    <a:lnTo>
                      <a:pt x="2122" y="112"/>
                    </a:lnTo>
                    <a:lnTo>
                      <a:pt x="2123" y="115"/>
                    </a:lnTo>
                    <a:lnTo>
                      <a:pt x="2126" y="126"/>
                    </a:lnTo>
                    <a:lnTo>
                      <a:pt x="2126" y="127"/>
                    </a:lnTo>
                    <a:lnTo>
                      <a:pt x="2125" y="143"/>
                    </a:lnTo>
                    <a:lnTo>
                      <a:pt x="2125" y="144"/>
                    </a:lnTo>
                    <a:lnTo>
                      <a:pt x="2122" y="148"/>
                    </a:lnTo>
                    <a:lnTo>
                      <a:pt x="2118" y="148"/>
                    </a:lnTo>
                    <a:lnTo>
                      <a:pt x="2117" y="148"/>
                    </a:lnTo>
                    <a:lnTo>
                      <a:pt x="2112" y="147"/>
                    </a:lnTo>
                    <a:lnTo>
                      <a:pt x="2092" y="138"/>
                    </a:lnTo>
                    <a:lnTo>
                      <a:pt x="2091" y="136"/>
                    </a:lnTo>
                    <a:lnTo>
                      <a:pt x="2084" y="123"/>
                    </a:lnTo>
                    <a:lnTo>
                      <a:pt x="2084" y="121"/>
                    </a:lnTo>
                    <a:lnTo>
                      <a:pt x="2089" y="112"/>
                    </a:lnTo>
                    <a:lnTo>
                      <a:pt x="2088" y="106"/>
                    </a:lnTo>
                    <a:lnTo>
                      <a:pt x="2085" y="97"/>
                    </a:lnTo>
                    <a:lnTo>
                      <a:pt x="2085" y="96"/>
                    </a:lnTo>
                    <a:lnTo>
                      <a:pt x="2085" y="95"/>
                    </a:lnTo>
                    <a:lnTo>
                      <a:pt x="2092" y="96"/>
                    </a:lnTo>
                    <a:lnTo>
                      <a:pt x="2093" y="98"/>
                    </a:lnTo>
                    <a:lnTo>
                      <a:pt x="2095" y="100"/>
                    </a:lnTo>
                    <a:lnTo>
                      <a:pt x="2101" y="102"/>
                    </a:lnTo>
                    <a:lnTo>
                      <a:pt x="2102" y="102"/>
                    </a:lnTo>
                    <a:lnTo>
                      <a:pt x="2105" y="104"/>
                    </a:lnTo>
                    <a:lnTo>
                      <a:pt x="2106" y="104"/>
                    </a:lnTo>
                    <a:lnTo>
                      <a:pt x="2105" y="95"/>
                    </a:lnTo>
                    <a:lnTo>
                      <a:pt x="2116" y="102"/>
                    </a:lnTo>
                    <a:close/>
                    <a:moveTo>
                      <a:pt x="2231" y="113"/>
                    </a:moveTo>
                    <a:lnTo>
                      <a:pt x="2228" y="113"/>
                    </a:lnTo>
                    <a:lnTo>
                      <a:pt x="2219" y="112"/>
                    </a:lnTo>
                    <a:lnTo>
                      <a:pt x="2216" y="109"/>
                    </a:lnTo>
                    <a:lnTo>
                      <a:pt x="2215" y="109"/>
                    </a:lnTo>
                    <a:lnTo>
                      <a:pt x="2214" y="108"/>
                    </a:lnTo>
                    <a:lnTo>
                      <a:pt x="2210" y="101"/>
                    </a:lnTo>
                    <a:lnTo>
                      <a:pt x="2210" y="100"/>
                    </a:lnTo>
                    <a:lnTo>
                      <a:pt x="2210" y="95"/>
                    </a:lnTo>
                    <a:lnTo>
                      <a:pt x="2212" y="92"/>
                    </a:lnTo>
                    <a:lnTo>
                      <a:pt x="2214" y="91"/>
                    </a:lnTo>
                    <a:lnTo>
                      <a:pt x="2218" y="83"/>
                    </a:lnTo>
                    <a:lnTo>
                      <a:pt x="2216" y="81"/>
                    </a:lnTo>
                    <a:lnTo>
                      <a:pt x="2218" y="80"/>
                    </a:lnTo>
                    <a:lnTo>
                      <a:pt x="2219" y="79"/>
                    </a:lnTo>
                    <a:lnTo>
                      <a:pt x="2222" y="79"/>
                    </a:lnTo>
                    <a:lnTo>
                      <a:pt x="2223" y="79"/>
                    </a:lnTo>
                    <a:lnTo>
                      <a:pt x="2224" y="79"/>
                    </a:lnTo>
                    <a:lnTo>
                      <a:pt x="2228" y="79"/>
                    </a:lnTo>
                    <a:lnTo>
                      <a:pt x="2229" y="79"/>
                    </a:lnTo>
                    <a:lnTo>
                      <a:pt x="2235" y="81"/>
                    </a:lnTo>
                    <a:lnTo>
                      <a:pt x="2236" y="81"/>
                    </a:lnTo>
                    <a:lnTo>
                      <a:pt x="2236" y="83"/>
                    </a:lnTo>
                    <a:lnTo>
                      <a:pt x="2236" y="88"/>
                    </a:lnTo>
                    <a:lnTo>
                      <a:pt x="2235" y="89"/>
                    </a:lnTo>
                    <a:lnTo>
                      <a:pt x="2235" y="91"/>
                    </a:lnTo>
                    <a:lnTo>
                      <a:pt x="2235" y="95"/>
                    </a:lnTo>
                    <a:lnTo>
                      <a:pt x="2237" y="108"/>
                    </a:lnTo>
                    <a:lnTo>
                      <a:pt x="2233" y="110"/>
                    </a:lnTo>
                    <a:lnTo>
                      <a:pt x="2231" y="113"/>
                    </a:lnTo>
                    <a:close/>
                    <a:moveTo>
                      <a:pt x="1877" y="85"/>
                    </a:moveTo>
                    <a:lnTo>
                      <a:pt x="1880" y="95"/>
                    </a:lnTo>
                    <a:lnTo>
                      <a:pt x="1875" y="95"/>
                    </a:lnTo>
                    <a:lnTo>
                      <a:pt x="1872" y="95"/>
                    </a:lnTo>
                    <a:lnTo>
                      <a:pt x="1859" y="95"/>
                    </a:lnTo>
                    <a:lnTo>
                      <a:pt x="1851" y="95"/>
                    </a:lnTo>
                    <a:lnTo>
                      <a:pt x="1851" y="92"/>
                    </a:lnTo>
                    <a:lnTo>
                      <a:pt x="1850" y="88"/>
                    </a:lnTo>
                    <a:lnTo>
                      <a:pt x="1850" y="87"/>
                    </a:lnTo>
                    <a:lnTo>
                      <a:pt x="1860" y="84"/>
                    </a:lnTo>
                    <a:lnTo>
                      <a:pt x="1863" y="85"/>
                    </a:lnTo>
                    <a:lnTo>
                      <a:pt x="1867" y="88"/>
                    </a:lnTo>
                    <a:lnTo>
                      <a:pt x="1868" y="87"/>
                    </a:lnTo>
                    <a:lnTo>
                      <a:pt x="1872" y="87"/>
                    </a:lnTo>
                    <a:lnTo>
                      <a:pt x="1873" y="87"/>
                    </a:lnTo>
                    <a:lnTo>
                      <a:pt x="1873" y="85"/>
                    </a:lnTo>
                    <a:lnTo>
                      <a:pt x="1875" y="84"/>
                    </a:lnTo>
                    <a:lnTo>
                      <a:pt x="1875" y="81"/>
                    </a:lnTo>
                    <a:lnTo>
                      <a:pt x="1875" y="75"/>
                    </a:lnTo>
                    <a:lnTo>
                      <a:pt x="1876" y="70"/>
                    </a:lnTo>
                    <a:lnTo>
                      <a:pt x="1877" y="70"/>
                    </a:lnTo>
                    <a:lnTo>
                      <a:pt x="1879" y="72"/>
                    </a:lnTo>
                    <a:lnTo>
                      <a:pt x="1880" y="76"/>
                    </a:lnTo>
                    <a:lnTo>
                      <a:pt x="1879" y="81"/>
                    </a:lnTo>
                    <a:lnTo>
                      <a:pt x="1877" y="85"/>
                    </a:lnTo>
                    <a:close/>
                    <a:moveTo>
                      <a:pt x="2252" y="46"/>
                    </a:moveTo>
                    <a:lnTo>
                      <a:pt x="2256" y="47"/>
                    </a:lnTo>
                    <a:lnTo>
                      <a:pt x="2258" y="47"/>
                    </a:lnTo>
                    <a:lnTo>
                      <a:pt x="2269" y="43"/>
                    </a:lnTo>
                    <a:lnTo>
                      <a:pt x="2270" y="40"/>
                    </a:lnTo>
                    <a:lnTo>
                      <a:pt x="2271" y="38"/>
                    </a:lnTo>
                    <a:lnTo>
                      <a:pt x="2273" y="40"/>
                    </a:lnTo>
                    <a:lnTo>
                      <a:pt x="2274" y="42"/>
                    </a:lnTo>
                    <a:lnTo>
                      <a:pt x="2275" y="43"/>
                    </a:lnTo>
                    <a:lnTo>
                      <a:pt x="2275" y="45"/>
                    </a:lnTo>
                    <a:lnTo>
                      <a:pt x="2275" y="46"/>
                    </a:lnTo>
                    <a:lnTo>
                      <a:pt x="2274" y="59"/>
                    </a:lnTo>
                    <a:lnTo>
                      <a:pt x="2265" y="78"/>
                    </a:lnTo>
                    <a:lnTo>
                      <a:pt x="2258" y="84"/>
                    </a:lnTo>
                    <a:lnTo>
                      <a:pt x="2257" y="85"/>
                    </a:lnTo>
                    <a:lnTo>
                      <a:pt x="2256" y="85"/>
                    </a:lnTo>
                    <a:lnTo>
                      <a:pt x="2250" y="84"/>
                    </a:lnTo>
                    <a:lnTo>
                      <a:pt x="2249" y="84"/>
                    </a:lnTo>
                    <a:lnTo>
                      <a:pt x="2246" y="83"/>
                    </a:lnTo>
                    <a:lnTo>
                      <a:pt x="2245" y="79"/>
                    </a:lnTo>
                    <a:lnTo>
                      <a:pt x="2240" y="66"/>
                    </a:lnTo>
                    <a:lnTo>
                      <a:pt x="2237" y="61"/>
                    </a:lnTo>
                    <a:lnTo>
                      <a:pt x="2237" y="59"/>
                    </a:lnTo>
                    <a:lnTo>
                      <a:pt x="2240" y="33"/>
                    </a:lnTo>
                    <a:lnTo>
                      <a:pt x="2242" y="33"/>
                    </a:lnTo>
                    <a:lnTo>
                      <a:pt x="2244" y="34"/>
                    </a:lnTo>
                    <a:lnTo>
                      <a:pt x="2245" y="36"/>
                    </a:lnTo>
                    <a:lnTo>
                      <a:pt x="2252" y="42"/>
                    </a:lnTo>
                    <a:lnTo>
                      <a:pt x="2252" y="46"/>
                    </a:lnTo>
                    <a:close/>
                    <a:moveTo>
                      <a:pt x="1978" y="11"/>
                    </a:moveTo>
                    <a:lnTo>
                      <a:pt x="1978" y="13"/>
                    </a:lnTo>
                    <a:lnTo>
                      <a:pt x="1982" y="12"/>
                    </a:lnTo>
                    <a:lnTo>
                      <a:pt x="1985" y="12"/>
                    </a:lnTo>
                    <a:lnTo>
                      <a:pt x="1985" y="13"/>
                    </a:lnTo>
                    <a:lnTo>
                      <a:pt x="1983" y="16"/>
                    </a:lnTo>
                    <a:lnTo>
                      <a:pt x="1981" y="19"/>
                    </a:lnTo>
                    <a:lnTo>
                      <a:pt x="1979" y="21"/>
                    </a:lnTo>
                    <a:lnTo>
                      <a:pt x="1977" y="23"/>
                    </a:lnTo>
                    <a:lnTo>
                      <a:pt x="1960" y="25"/>
                    </a:lnTo>
                    <a:lnTo>
                      <a:pt x="1958" y="25"/>
                    </a:lnTo>
                    <a:lnTo>
                      <a:pt x="1958" y="24"/>
                    </a:lnTo>
                    <a:lnTo>
                      <a:pt x="1960" y="15"/>
                    </a:lnTo>
                    <a:lnTo>
                      <a:pt x="1962" y="12"/>
                    </a:lnTo>
                    <a:lnTo>
                      <a:pt x="1962" y="11"/>
                    </a:lnTo>
                    <a:lnTo>
                      <a:pt x="1970" y="2"/>
                    </a:lnTo>
                    <a:lnTo>
                      <a:pt x="1970" y="0"/>
                    </a:lnTo>
                    <a:lnTo>
                      <a:pt x="1973" y="0"/>
                    </a:lnTo>
                    <a:lnTo>
                      <a:pt x="1974" y="0"/>
                    </a:lnTo>
                    <a:lnTo>
                      <a:pt x="1974" y="2"/>
                    </a:lnTo>
                    <a:lnTo>
                      <a:pt x="1977" y="7"/>
                    </a:lnTo>
                    <a:lnTo>
                      <a:pt x="1978" y="11"/>
                    </a:lnTo>
                    <a:close/>
                  </a:path>
                </a:pathLst>
              </a:custGeom>
              <a:solidFill>
                <a:srgbClr val="F5DE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48" name="Freeform 7"/>
              <p:cNvSpPr>
                <a:spLocks noEditPoints="1"/>
              </p:cNvSpPr>
              <p:nvPr/>
            </p:nvSpPr>
            <p:spPr bwMode="auto">
              <a:xfrm>
                <a:off x="1728" y="1360"/>
                <a:ext cx="1457" cy="2345"/>
              </a:xfrm>
              <a:custGeom>
                <a:avLst/>
                <a:gdLst>
                  <a:gd name="T0" fmla="*/ 182 w 1457"/>
                  <a:gd name="T1" fmla="*/ 2265 h 2345"/>
                  <a:gd name="T2" fmla="*/ 158 w 1457"/>
                  <a:gd name="T3" fmla="*/ 2232 h 2345"/>
                  <a:gd name="T4" fmla="*/ 117 w 1457"/>
                  <a:gd name="T5" fmla="*/ 2181 h 2345"/>
                  <a:gd name="T6" fmla="*/ 114 w 1457"/>
                  <a:gd name="T7" fmla="*/ 2148 h 2345"/>
                  <a:gd name="T8" fmla="*/ 346 w 1457"/>
                  <a:gd name="T9" fmla="*/ 2075 h 2345"/>
                  <a:gd name="T10" fmla="*/ 302 w 1457"/>
                  <a:gd name="T11" fmla="*/ 2108 h 2345"/>
                  <a:gd name="T12" fmla="*/ 0 w 1457"/>
                  <a:gd name="T13" fmla="*/ 2101 h 2345"/>
                  <a:gd name="T14" fmla="*/ 232 w 1457"/>
                  <a:gd name="T15" fmla="*/ 2003 h 2345"/>
                  <a:gd name="T16" fmla="*/ 258 w 1457"/>
                  <a:gd name="T17" fmla="*/ 2061 h 2345"/>
                  <a:gd name="T18" fmla="*/ 246 w 1457"/>
                  <a:gd name="T19" fmla="*/ 2150 h 2345"/>
                  <a:gd name="T20" fmla="*/ 168 w 1457"/>
                  <a:gd name="T21" fmla="*/ 2097 h 2345"/>
                  <a:gd name="T22" fmla="*/ 134 w 1457"/>
                  <a:gd name="T23" fmla="*/ 2112 h 2345"/>
                  <a:gd name="T24" fmla="*/ 71 w 1457"/>
                  <a:gd name="T25" fmla="*/ 2147 h 2345"/>
                  <a:gd name="T26" fmla="*/ 98 w 1457"/>
                  <a:gd name="T27" fmla="*/ 2021 h 2345"/>
                  <a:gd name="T28" fmla="*/ 140 w 1457"/>
                  <a:gd name="T29" fmla="*/ 1944 h 2345"/>
                  <a:gd name="T30" fmla="*/ 352 w 1457"/>
                  <a:gd name="T31" fmla="*/ 1900 h 2345"/>
                  <a:gd name="T32" fmla="*/ 195 w 1457"/>
                  <a:gd name="T33" fmla="*/ 1834 h 2345"/>
                  <a:gd name="T34" fmla="*/ 284 w 1457"/>
                  <a:gd name="T35" fmla="*/ 1859 h 2345"/>
                  <a:gd name="T36" fmla="*/ 254 w 1457"/>
                  <a:gd name="T37" fmla="*/ 1905 h 2345"/>
                  <a:gd name="T38" fmla="*/ 195 w 1457"/>
                  <a:gd name="T39" fmla="*/ 1957 h 2345"/>
                  <a:gd name="T40" fmla="*/ 157 w 1457"/>
                  <a:gd name="T41" fmla="*/ 1968 h 2345"/>
                  <a:gd name="T42" fmla="*/ 196 w 1457"/>
                  <a:gd name="T43" fmla="*/ 1893 h 2345"/>
                  <a:gd name="T44" fmla="*/ 105 w 1457"/>
                  <a:gd name="T45" fmla="*/ 1853 h 2345"/>
                  <a:gd name="T46" fmla="*/ 333 w 1457"/>
                  <a:gd name="T47" fmla="*/ 1847 h 2345"/>
                  <a:gd name="T48" fmla="*/ 300 w 1457"/>
                  <a:gd name="T49" fmla="*/ 1809 h 2345"/>
                  <a:gd name="T50" fmla="*/ 233 w 1457"/>
                  <a:gd name="T51" fmla="*/ 1801 h 2345"/>
                  <a:gd name="T52" fmla="*/ 338 w 1457"/>
                  <a:gd name="T53" fmla="*/ 1808 h 2345"/>
                  <a:gd name="T54" fmla="*/ 382 w 1457"/>
                  <a:gd name="T55" fmla="*/ 1753 h 2345"/>
                  <a:gd name="T56" fmla="*/ 512 w 1457"/>
                  <a:gd name="T57" fmla="*/ 1664 h 2345"/>
                  <a:gd name="T58" fmla="*/ 130 w 1457"/>
                  <a:gd name="T59" fmla="*/ 1630 h 2345"/>
                  <a:gd name="T60" fmla="*/ 572 w 1457"/>
                  <a:gd name="T61" fmla="*/ 1631 h 2345"/>
                  <a:gd name="T62" fmla="*/ 479 w 1457"/>
                  <a:gd name="T63" fmla="*/ 1631 h 2345"/>
                  <a:gd name="T64" fmla="*/ 248 w 1457"/>
                  <a:gd name="T65" fmla="*/ 1640 h 2345"/>
                  <a:gd name="T66" fmla="*/ 292 w 1457"/>
                  <a:gd name="T67" fmla="*/ 1655 h 2345"/>
                  <a:gd name="T68" fmla="*/ 301 w 1457"/>
                  <a:gd name="T69" fmla="*/ 1681 h 2345"/>
                  <a:gd name="T70" fmla="*/ 389 w 1457"/>
                  <a:gd name="T71" fmla="*/ 1681 h 2345"/>
                  <a:gd name="T72" fmla="*/ 340 w 1457"/>
                  <a:gd name="T73" fmla="*/ 1744 h 2345"/>
                  <a:gd name="T74" fmla="*/ 284 w 1457"/>
                  <a:gd name="T75" fmla="*/ 1787 h 2345"/>
                  <a:gd name="T76" fmla="*/ 240 w 1457"/>
                  <a:gd name="T77" fmla="*/ 1732 h 2345"/>
                  <a:gd name="T78" fmla="*/ 244 w 1457"/>
                  <a:gd name="T79" fmla="*/ 1698 h 2345"/>
                  <a:gd name="T80" fmla="*/ 211 w 1457"/>
                  <a:gd name="T81" fmla="*/ 1654 h 2345"/>
                  <a:gd name="T82" fmla="*/ 172 w 1457"/>
                  <a:gd name="T83" fmla="*/ 1706 h 2345"/>
                  <a:gd name="T84" fmla="*/ 90 w 1457"/>
                  <a:gd name="T85" fmla="*/ 1723 h 2345"/>
                  <a:gd name="T86" fmla="*/ 155 w 1457"/>
                  <a:gd name="T87" fmla="*/ 1623 h 2345"/>
                  <a:gd name="T88" fmla="*/ 199 w 1457"/>
                  <a:gd name="T89" fmla="*/ 1613 h 2345"/>
                  <a:gd name="T90" fmla="*/ 508 w 1457"/>
                  <a:gd name="T91" fmla="*/ 1574 h 2345"/>
                  <a:gd name="T92" fmla="*/ 530 w 1457"/>
                  <a:gd name="T93" fmla="*/ 1548 h 2345"/>
                  <a:gd name="T94" fmla="*/ 200 w 1457"/>
                  <a:gd name="T95" fmla="*/ 1537 h 2345"/>
                  <a:gd name="T96" fmla="*/ 564 w 1457"/>
                  <a:gd name="T97" fmla="*/ 1537 h 2345"/>
                  <a:gd name="T98" fmla="*/ 355 w 1457"/>
                  <a:gd name="T99" fmla="*/ 1576 h 2345"/>
                  <a:gd name="T100" fmla="*/ 306 w 1457"/>
                  <a:gd name="T101" fmla="*/ 1604 h 2345"/>
                  <a:gd name="T102" fmla="*/ 262 w 1457"/>
                  <a:gd name="T103" fmla="*/ 1546 h 2345"/>
                  <a:gd name="T104" fmla="*/ 550 w 1457"/>
                  <a:gd name="T105" fmla="*/ 1510 h 2345"/>
                  <a:gd name="T106" fmla="*/ 272 w 1457"/>
                  <a:gd name="T107" fmla="*/ 1498 h 2345"/>
                  <a:gd name="T108" fmla="*/ 368 w 1457"/>
                  <a:gd name="T109" fmla="*/ 1521 h 2345"/>
                  <a:gd name="T110" fmla="*/ 515 w 1457"/>
                  <a:gd name="T111" fmla="*/ 1519 h 2345"/>
                  <a:gd name="T112" fmla="*/ 361 w 1457"/>
                  <a:gd name="T113" fmla="*/ 1474 h 2345"/>
                  <a:gd name="T114" fmla="*/ 409 w 1457"/>
                  <a:gd name="T115" fmla="*/ 1474 h 2345"/>
                  <a:gd name="T116" fmla="*/ 504 w 1457"/>
                  <a:gd name="T117" fmla="*/ 1520 h 2345"/>
                  <a:gd name="T118" fmla="*/ 393 w 1457"/>
                  <a:gd name="T119" fmla="*/ 1506 h 2345"/>
                  <a:gd name="T120" fmla="*/ 460 w 1457"/>
                  <a:gd name="T121" fmla="*/ 1417 h 2345"/>
                  <a:gd name="T122" fmla="*/ 1089 w 1457"/>
                  <a:gd name="T123" fmla="*/ 571 h 2345"/>
                  <a:gd name="T124" fmla="*/ 1431 w 1457"/>
                  <a:gd name="T125" fmla="*/ 9 h 234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457"/>
                  <a:gd name="T190" fmla="*/ 0 h 2345"/>
                  <a:gd name="T191" fmla="*/ 1457 w 1457"/>
                  <a:gd name="T192" fmla="*/ 2345 h 2345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457" h="2345">
                    <a:moveTo>
                      <a:pt x="117" y="2308"/>
                    </a:moveTo>
                    <a:lnTo>
                      <a:pt x="126" y="2316"/>
                    </a:lnTo>
                    <a:lnTo>
                      <a:pt x="132" y="2315"/>
                    </a:lnTo>
                    <a:lnTo>
                      <a:pt x="134" y="2316"/>
                    </a:lnTo>
                    <a:lnTo>
                      <a:pt x="143" y="2319"/>
                    </a:lnTo>
                    <a:lnTo>
                      <a:pt x="144" y="2321"/>
                    </a:lnTo>
                    <a:lnTo>
                      <a:pt x="140" y="2332"/>
                    </a:lnTo>
                    <a:lnTo>
                      <a:pt x="139" y="2333"/>
                    </a:lnTo>
                    <a:lnTo>
                      <a:pt x="134" y="2328"/>
                    </a:lnTo>
                    <a:lnTo>
                      <a:pt x="131" y="2324"/>
                    </a:lnTo>
                    <a:lnTo>
                      <a:pt x="119" y="2319"/>
                    </a:lnTo>
                    <a:lnTo>
                      <a:pt x="109" y="2316"/>
                    </a:lnTo>
                    <a:lnTo>
                      <a:pt x="107" y="2316"/>
                    </a:lnTo>
                    <a:lnTo>
                      <a:pt x="105" y="2317"/>
                    </a:lnTo>
                    <a:lnTo>
                      <a:pt x="104" y="2320"/>
                    </a:lnTo>
                    <a:lnTo>
                      <a:pt x="102" y="2326"/>
                    </a:lnTo>
                    <a:lnTo>
                      <a:pt x="104" y="2328"/>
                    </a:lnTo>
                    <a:lnTo>
                      <a:pt x="102" y="2329"/>
                    </a:lnTo>
                    <a:lnTo>
                      <a:pt x="96" y="2345"/>
                    </a:lnTo>
                    <a:lnTo>
                      <a:pt x="93" y="2345"/>
                    </a:lnTo>
                    <a:lnTo>
                      <a:pt x="85" y="2336"/>
                    </a:lnTo>
                    <a:lnTo>
                      <a:pt x="85" y="2332"/>
                    </a:lnTo>
                    <a:lnTo>
                      <a:pt x="88" y="2328"/>
                    </a:lnTo>
                    <a:lnTo>
                      <a:pt x="89" y="2326"/>
                    </a:lnTo>
                    <a:lnTo>
                      <a:pt x="90" y="2324"/>
                    </a:lnTo>
                    <a:lnTo>
                      <a:pt x="100" y="2313"/>
                    </a:lnTo>
                    <a:lnTo>
                      <a:pt x="100" y="2312"/>
                    </a:lnTo>
                    <a:lnTo>
                      <a:pt x="101" y="2309"/>
                    </a:lnTo>
                    <a:lnTo>
                      <a:pt x="102" y="2309"/>
                    </a:lnTo>
                    <a:lnTo>
                      <a:pt x="111" y="2308"/>
                    </a:lnTo>
                    <a:lnTo>
                      <a:pt x="117" y="2308"/>
                    </a:lnTo>
                    <a:close/>
                    <a:moveTo>
                      <a:pt x="109" y="2279"/>
                    </a:moveTo>
                    <a:lnTo>
                      <a:pt x="101" y="2285"/>
                    </a:lnTo>
                    <a:lnTo>
                      <a:pt x="94" y="2282"/>
                    </a:lnTo>
                    <a:lnTo>
                      <a:pt x="94" y="2281"/>
                    </a:lnTo>
                    <a:lnTo>
                      <a:pt x="93" y="2274"/>
                    </a:lnTo>
                    <a:lnTo>
                      <a:pt x="93" y="2273"/>
                    </a:lnTo>
                    <a:lnTo>
                      <a:pt x="94" y="2265"/>
                    </a:lnTo>
                    <a:lnTo>
                      <a:pt x="96" y="2264"/>
                    </a:lnTo>
                    <a:lnTo>
                      <a:pt x="97" y="2260"/>
                    </a:lnTo>
                    <a:lnTo>
                      <a:pt x="98" y="2258"/>
                    </a:lnTo>
                    <a:lnTo>
                      <a:pt x="105" y="2257"/>
                    </a:lnTo>
                    <a:lnTo>
                      <a:pt x="107" y="2258"/>
                    </a:lnTo>
                    <a:lnTo>
                      <a:pt x="110" y="2264"/>
                    </a:lnTo>
                    <a:lnTo>
                      <a:pt x="110" y="2268"/>
                    </a:lnTo>
                    <a:lnTo>
                      <a:pt x="110" y="2277"/>
                    </a:lnTo>
                    <a:lnTo>
                      <a:pt x="109" y="2279"/>
                    </a:lnTo>
                    <a:close/>
                    <a:moveTo>
                      <a:pt x="168" y="2262"/>
                    </a:moveTo>
                    <a:lnTo>
                      <a:pt x="169" y="2265"/>
                    </a:lnTo>
                    <a:lnTo>
                      <a:pt x="178" y="2265"/>
                    </a:lnTo>
                    <a:lnTo>
                      <a:pt x="181" y="2265"/>
                    </a:lnTo>
                    <a:lnTo>
                      <a:pt x="182" y="2265"/>
                    </a:lnTo>
                    <a:lnTo>
                      <a:pt x="182" y="2269"/>
                    </a:lnTo>
                    <a:lnTo>
                      <a:pt x="182" y="2273"/>
                    </a:lnTo>
                    <a:lnTo>
                      <a:pt x="177" y="2274"/>
                    </a:lnTo>
                    <a:lnTo>
                      <a:pt x="176" y="2274"/>
                    </a:lnTo>
                    <a:lnTo>
                      <a:pt x="173" y="2274"/>
                    </a:lnTo>
                    <a:lnTo>
                      <a:pt x="166" y="2271"/>
                    </a:lnTo>
                    <a:lnTo>
                      <a:pt x="161" y="2273"/>
                    </a:lnTo>
                    <a:lnTo>
                      <a:pt x="158" y="2273"/>
                    </a:lnTo>
                    <a:lnTo>
                      <a:pt x="155" y="2275"/>
                    </a:lnTo>
                    <a:lnTo>
                      <a:pt x="155" y="2277"/>
                    </a:lnTo>
                    <a:lnTo>
                      <a:pt x="155" y="2279"/>
                    </a:lnTo>
                    <a:lnTo>
                      <a:pt x="153" y="2283"/>
                    </a:lnTo>
                    <a:lnTo>
                      <a:pt x="153" y="2285"/>
                    </a:lnTo>
                    <a:lnTo>
                      <a:pt x="152" y="2285"/>
                    </a:lnTo>
                    <a:lnTo>
                      <a:pt x="149" y="2285"/>
                    </a:lnTo>
                    <a:lnTo>
                      <a:pt x="148" y="2285"/>
                    </a:lnTo>
                    <a:lnTo>
                      <a:pt x="148" y="2283"/>
                    </a:lnTo>
                    <a:lnTo>
                      <a:pt x="149" y="2278"/>
                    </a:lnTo>
                    <a:lnTo>
                      <a:pt x="151" y="2270"/>
                    </a:lnTo>
                    <a:lnTo>
                      <a:pt x="158" y="2260"/>
                    </a:lnTo>
                    <a:lnTo>
                      <a:pt x="160" y="2257"/>
                    </a:lnTo>
                    <a:lnTo>
                      <a:pt x="162" y="2256"/>
                    </a:lnTo>
                    <a:lnTo>
                      <a:pt x="164" y="2256"/>
                    </a:lnTo>
                    <a:lnTo>
                      <a:pt x="168" y="2262"/>
                    </a:lnTo>
                    <a:close/>
                    <a:moveTo>
                      <a:pt x="69" y="2227"/>
                    </a:moveTo>
                    <a:lnTo>
                      <a:pt x="80" y="2230"/>
                    </a:lnTo>
                    <a:lnTo>
                      <a:pt x="79" y="2227"/>
                    </a:lnTo>
                    <a:lnTo>
                      <a:pt x="80" y="2219"/>
                    </a:lnTo>
                    <a:lnTo>
                      <a:pt x="81" y="2219"/>
                    </a:lnTo>
                    <a:lnTo>
                      <a:pt x="83" y="2219"/>
                    </a:lnTo>
                    <a:lnTo>
                      <a:pt x="90" y="2224"/>
                    </a:lnTo>
                    <a:lnTo>
                      <a:pt x="96" y="2228"/>
                    </a:lnTo>
                    <a:lnTo>
                      <a:pt x="98" y="2231"/>
                    </a:lnTo>
                    <a:lnTo>
                      <a:pt x="98" y="2232"/>
                    </a:lnTo>
                    <a:lnTo>
                      <a:pt x="97" y="2233"/>
                    </a:lnTo>
                    <a:lnTo>
                      <a:pt x="89" y="2237"/>
                    </a:lnTo>
                    <a:lnTo>
                      <a:pt x="79" y="2241"/>
                    </a:lnTo>
                    <a:lnTo>
                      <a:pt x="77" y="2241"/>
                    </a:lnTo>
                    <a:lnTo>
                      <a:pt x="73" y="2240"/>
                    </a:lnTo>
                    <a:lnTo>
                      <a:pt x="68" y="2237"/>
                    </a:lnTo>
                    <a:lnTo>
                      <a:pt x="62" y="2233"/>
                    </a:lnTo>
                    <a:lnTo>
                      <a:pt x="62" y="2232"/>
                    </a:lnTo>
                    <a:lnTo>
                      <a:pt x="59" y="2227"/>
                    </a:lnTo>
                    <a:lnTo>
                      <a:pt x="63" y="2220"/>
                    </a:lnTo>
                    <a:lnTo>
                      <a:pt x="66" y="2219"/>
                    </a:lnTo>
                    <a:lnTo>
                      <a:pt x="69" y="2223"/>
                    </a:lnTo>
                    <a:lnTo>
                      <a:pt x="69" y="2227"/>
                    </a:lnTo>
                    <a:close/>
                    <a:moveTo>
                      <a:pt x="172" y="2256"/>
                    </a:moveTo>
                    <a:lnTo>
                      <a:pt x="170" y="2256"/>
                    </a:lnTo>
                    <a:lnTo>
                      <a:pt x="164" y="2254"/>
                    </a:lnTo>
                    <a:lnTo>
                      <a:pt x="162" y="2253"/>
                    </a:lnTo>
                    <a:lnTo>
                      <a:pt x="158" y="2232"/>
                    </a:lnTo>
                    <a:lnTo>
                      <a:pt x="160" y="2227"/>
                    </a:lnTo>
                    <a:lnTo>
                      <a:pt x="161" y="2222"/>
                    </a:lnTo>
                    <a:lnTo>
                      <a:pt x="162" y="2220"/>
                    </a:lnTo>
                    <a:lnTo>
                      <a:pt x="164" y="2219"/>
                    </a:lnTo>
                    <a:lnTo>
                      <a:pt x="165" y="2219"/>
                    </a:lnTo>
                    <a:lnTo>
                      <a:pt x="170" y="2218"/>
                    </a:lnTo>
                    <a:lnTo>
                      <a:pt x="174" y="2216"/>
                    </a:lnTo>
                    <a:lnTo>
                      <a:pt x="186" y="2216"/>
                    </a:lnTo>
                    <a:lnTo>
                      <a:pt x="187" y="2218"/>
                    </a:lnTo>
                    <a:lnTo>
                      <a:pt x="189" y="2222"/>
                    </a:lnTo>
                    <a:lnTo>
                      <a:pt x="189" y="2226"/>
                    </a:lnTo>
                    <a:lnTo>
                      <a:pt x="189" y="2228"/>
                    </a:lnTo>
                    <a:lnTo>
                      <a:pt x="191" y="2236"/>
                    </a:lnTo>
                    <a:lnTo>
                      <a:pt x="189" y="2240"/>
                    </a:lnTo>
                    <a:lnTo>
                      <a:pt x="185" y="2245"/>
                    </a:lnTo>
                    <a:lnTo>
                      <a:pt x="181" y="2251"/>
                    </a:lnTo>
                    <a:lnTo>
                      <a:pt x="178" y="2253"/>
                    </a:lnTo>
                    <a:lnTo>
                      <a:pt x="177" y="2254"/>
                    </a:lnTo>
                    <a:lnTo>
                      <a:pt x="173" y="2254"/>
                    </a:lnTo>
                    <a:lnTo>
                      <a:pt x="172" y="2256"/>
                    </a:lnTo>
                    <a:close/>
                    <a:moveTo>
                      <a:pt x="228" y="2194"/>
                    </a:moveTo>
                    <a:lnTo>
                      <a:pt x="221" y="2196"/>
                    </a:lnTo>
                    <a:lnTo>
                      <a:pt x="220" y="2196"/>
                    </a:lnTo>
                    <a:lnTo>
                      <a:pt x="217" y="2194"/>
                    </a:lnTo>
                    <a:lnTo>
                      <a:pt x="206" y="2181"/>
                    </a:lnTo>
                    <a:lnTo>
                      <a:pt x="190" y="2173"/>
                    </a:lnTo>
                    <a:lnTo>
                      <a:pt x="189" y="2169"/>
                    </a:lnTo>
                    <a:lnTo>
                      <a:pt x="187" y="2167"/>
                    </a:lnTo>
                    <a:lnTo>
                      <a:pt x="187" y="2165"/>
                    </a:lnTo>
                    <a:lnTo>
                      <a:pt x="189" y="2164"/>
                    </a:lnTo>
                    <a:lnTo>
                      <a:pt x="190" y="2164"/>
                    </a:lnTo>
                    <a:lnTo>
                      <a:pt x="207" y="2172"/>
                    </a:lnTo>
                    <a:lnTo>
                      <a:pt x="224" y="2179"/>
                    </a:lnTo>
                    <a:lnTo>
                      <a:pt x="230" y="2181"/>
                    </a:lnTo>
                    <a:lnTo>
                      <a:pt x="232" y="2184"/>
                    </a:lnTo>
                    <a:lnTo>
                      <a:pt x="232" y="2186"/>
                    </a:lnTo>
                    <a:lnTo>
                      <a:pt x="233" y="2188"/>
                    </a:lnTo>
                    <a:lnTo>
                      <a:pt x="233" y="2189"/>
                    </a:lnTo>
                    <a:lnTo>
                      <a:pt x="232" y="2190"/>
                    </a:lnTo>
                    <a:lnTo>
                      <a:pt x="230" y="2192"/>
                    </a:lnTo>
                    <a:lnTo>
                      <a:pt x="229" y="2193"/>
                    </a:lnTo>
                    <a:lnTo>
                      <a:pt x="228" y="2194"/>
                    </a:lnTo>
                    <a:close/>
                    <a:moveTo>
                      <a:pt x="135" y="2171"/>
                    </a:moveTo>
                    <a:lnTo>
                      <a:pt x="140" y="2181"/>
                    </a:lnTo>
                    <a:lnTo>
                      <a:pt x="140" y="2182"/>
                    </a:lnTo>
                    <a:lnTo>
                      <a:pt x="134" y="2185"/>
                    </a:lnTo>
                    <a:lnTo>
                      <a:pt x="132" y="2185"/>
                    </a:lnTo>
                    <a:lnTo>
                      <a:pt x="131" y="2185"/>
                    </a:lnTo>
                    <a:lnTo>
                      <a:pt x="130" y="2184"/>
                    </a:lnTo>
                    <a:lnTo>
                      <a:pt x="127" y="2182"/>
                    </a:lnTo>
                    <a:lnTo>
                      <a:pt x="124" y="2179"/>
                    </a:lnTo>
                    <a:lnTo>
                      <a:pt x="117" y="2181"/>
                    </a:lnTo>
                    <a:lnTo>
                      <a:pt x="115" y="2185"/>
                    </a:lnTo>
                    <a:lnTo>
                      <a:pt x="113" y="2188"/>
                    </a:lnTo>
                    <a:lnTo>
                      <a:pt x="104" y="2193"/>
                    </a:lnTo>
                    <a:lnTo>
                      <a:pt x="104" y="2194"/>
                    </a:lnTo>
                    <a:lnTo>
                      <a:pt x="102" y="2193"/>
                    </a:lnTo>
                    <a:lnTo>
                      <a:pt x="100" y="2189"/>
                    </a:lnTo>
                    <a:lnTo>
                      <a:pt x="100" y="2186"/>
                    </a:lnTo>
                    <a:lnTo>
                      <a:pt x="100" y="2185"/>
                    </a:lnTo>
                    <a:lnTo>
                      <a:pt x="101" y="2182"/>
                    </a:lnTo>
                    <a:lnTo>
                      <a:pt x="110" y="2165"/>
                    </a:lnTo>
                    <a:lnTo>
                      <a:pt x="111" y="2163"/>
                    </a:lnTo>
                    <a:lnTo>
                      <a:pt x="114" y="2161"/>
                    </a:lnTo>
                    <a:lnTo>
                      <a:pt x="119" y="2159"/>
                    </a:lnTo>
                    <a:lnTo>
                      <a:pt x="121" y="2158"/>
                    </a:lnTo>
                    <a:lnTo>
                      <a:pt x="122" y="2159"/>
                    </a:lnTo>
                    <a:lnTo>
                      <a:pt x="123" y="2160"/>
                    </a:lnTo>
                    <a:lnTo>
                      <a:pt x="124" y="2168"/>
                    </a:lnTo>
                    <a:lnTo>
                      <a:pt x="132" y="2169"/>
                    </a:lnTo>
                    <a:lnTo>
                      <a:pt x="134" y="2169"/>
                    </a:lnTo>
                    <a:lnTo>
                      <a:pt x="135" y="2171"/>
                    </a:lnTo>
                    <a:close/>
                    <a:moveTo>
                      <a:pt x="121" y="2154"/>
                    </a:moveTo>
                    <a:lnTo>
                      <a:pt x="113" y="2160"/>
                    </a:lnTo>
                    <a:lnTo>
                      <a:pt x="109" y="2165"/>
                    </a:lnTo>
                    <a:lnTo>
                      <a:pt x="102" y="2176"/>
                    </a:lnTo>
                    <a:lnTo>
                      <a:pt x="96" y="2184"/>
                    </a:lnTo>
                    <a:lnTo>
                      <a:pt x="94" y="2185"/>
                    </a:lnTo>
                    <a:lnTo>
                      <a:pt x="89" y="2188"/>
                    </a:lnTo>
                    <a:lnTo>
                      <a:pt x="86" y="2189"/>
                    </a:lnTo>
                    <a:lnTo>
                      <a:pt x="84" y="2188"/>
                    </a:lnTo>
                    <a:lnTo>
                      <a:pt x="83" y="2185"/>
                    </a:lnTo>
                    <a:lnTo>
                      <a:pt x="84" y="2184"/>
                    </a:lnTo>
                    <a:lnTo>
                      <a:pt x="86" y="2182"/>
                    </a:lnTo>
                    <a:lnTo>
                      <a:pt x="89" y="2181"/>
                    </a:lnTo>
                    <a:lnTo>
                      <a:pt x="102" y="2169"/>
                    </a:lnTo>
                    <a:lnTo>
                      <a:pt x="104" y="2169"/>
                    </a:lnTo>
                    <a:lnTo>
                      <a:pt x="102" y="2167"/>
                    </a:lnTo>
                    <a:lnTo>
                      <a:pt x="101" y="2167"/>
                    </a:lnTo>
                    <a:lnTo>
                      <a:pt x="97" y="2171"/>
                    </a:lnTo>
                    <a:lnTo>
                      <a:pt x="96" y="2172"/>
                    </a:lnTo>
                    <a:lnTo>
                      <a:pt x="93" y="2173"/>
                    </a:lnTo>
                    <a:lnTo>
                      <a:pt x="73" y="2180"/>
                    </a:lnTo>
                    <a:lnTo>
                      <a:pt x="73" y="2179"/>
                    </a:lnTo>
                    <a:lnTo>
                      <a:pt x="72" y="2179"/>
                    </a:lnTo>
                    <a:lnTo>
                      <a:pt x="72" y="2175"/>
                    </a:lnTo>
                    <a:lnTo>
                      <a:pt x="76" y="2163"/>
                    </a:lnTo>
                    <a:lnTo>
                      <a:pt x="93" y="2151"/>
                    </a:lnTo>
                    <a:lnTo>
                      <a:pt x="96" y="2150"/>
                    </a:lnTo>
                    <a:lnTo>
                      <a:pt x="97" y="2150"/>
                    </a:lnTo>
                    <a:lnTo>
                      <a:pt x="104" y="2154"/>
                    </a:lnTo>
                    <a:lnTo>
                      <a:pt x="109" y="2150"/>
                    </a:lnTo>
                    <a:lnTo>
                      <a:pt x="111" y="2148"/>
                    </a:lnTo>
                    <a:lnTo>
                      <a:pt x="114" y="2148"/>
                    </a:lnTo>
                    <a:lnTo>
                      <a:pt x="117" y="2150"/>
                    </a:lnTo>
                    <a:lnTo>
                      <a:pt x="119" y="2150"/>
                    </a:lnTo>
                    <a:lnTo>
                      <a:pt x="121" y="2152"/>
                    </a:lnTo>
                    <a:lnTo>
                      <a:pt x="121" y="2154"/>
                    </a:lnTo>
                    <a:close/>
                    <a:moveTo>
                      <a:pt x="161" y="2155"/>
                    </a:moveTo>
                    <a:lnTo>
                      <a:pt x="158" y="2158"/>
                    </a:lnTo>
                    <a:lnTo>
                      <a:pt x="148" y="2154"/>
                    </a:lnTo>
                    <a:lnTo>
                      <a:pt x="145" y="2152"/>
                    </a:lnTo>
                    <a:lnTo>
                      <a:pt x="144" y="2151"/>
                    </a:lnTo>
                    <a:lnTo>
                      <a:pt x="141" y="2146"/>
                    </a:lnTo>
                    <a:lnTo>
                      <a:pt x="140" y="2144"/>
                    </a:lnTo>
                    <a:lnTo>
                      <a:pt x="140" y="2143"/>
                    </a:lnTo>
                    <a:lnTo>
                      <a:pt x="140" y="2141"/>
                    </a:lnTo>
                    <a:lnTo>
                      <a:pt x="141" y="2135"/>
                    </a:lnTo>
                    <a:lnTo>
                      <a:pt x="143" y="2134"/>
                    </a:lnTo>
                    <a:lnTo>
                      <a:pt x="145" y="2133"/>
                    </a:lnTo>
                    <a:lnTo>
                      <a:pt x="147" y="2134"/>
                    </a:lnTo>
                    <a:lnTo>
                      <a:pt x="164" y="2144"/>
                    </a:lnTo>
                    <a:lnTo>
                      <a:pt x="164" y="2146"/>
                    </a:lnTo>
                    <a:lnTo>
                      <a:pt x="164" y="2147"/>
                    </a:lnTo>
                    <a:lnTo>
                      <a:pt x="161" y="2155"/>
                    </a:lnTo>
                    <a:close/>
                    <a:moveTo>
                      <a:pt x="348" y="2080"/>
                    </a:moveTo>
                    <a:lnTo>
                      <a:pt x="354" y="2087"/>
                    </a:lnTo>
                    <a:lnTo>
                      <a:pt x="356" y="2086"/>
                    </a:lnTo>
                    <a:lnTo>
                      <a:pt x="357" y="2087"/>
                    </a:lnTo>
                    <a:lnTo>
                      <a:pt x="360" y="2091"/>
                    </a:lnTo>
                    <a:lnTo>
                      <a:pt x="363" y="2096"/>
                    </a:lnTo>
                    <a:lnTo>
                      <a:pt x="367" y="2103"/>
                    </a:lnTo>
                    <a:lnTo>
                      <a:pt x="367" y="2107"/>
                    </a:lnTo>
                    <a:lnTo>
                      <a:pt x="367" y="2109"/>
                    </a:lnTo>
                    <a:lnTo>
                      <a:pt x="365" y="2110"/>
                    </a:lnTo>
                    <a:lnTo>
                      <a:pt x="364" y="2110"/>
                    </a:lnTo>
                    <a:lnTo>
                      <a:pt x="361" y="2109"/>
                    </a:lnTo>
                    <a:lnTo>
                      <a:pt x="360" y="2107"/>
                    </a:lnTo>
                    <a:lnTo>
                      <a:pt x="360" y="2105"/>
                    </a:lnTo>
                    <a:lnTo>
                      <a:pt x="360" y="2103"/>
                    </a:lnTo>
                    <a:lnTo>
                      <a:pt x="359" y="2101"/>
                    </a:lnTo>
                    <a:lnTo>
                      <a:pt x="356" y="2100"/>
                    </a:lnTo>
                    <a:lnTo>
                      <a:pt x="355" y="2099"/>
                    </a:lnTo>
                    <a:lnTo>
                      <a:pt x="350" y="2097"/>
                    </a:lnTo>
                    <a:lnTo>
                      <a:pt x="340" y="2095"/>
                    </a:lnTo>
                    <a:lnTo>
                      <a:pt x="333" y="2093"/>
                    </a:lnTo>
                    <a:lnTo>
                      <a:pt x="331" y="2093"/>
                    </a:lnTo>
                    <a:lnTo>
                      <a:pt x="329" y="2089"/>
                    </a:lnTo>
                    <a:lnTo>
                      <a:pt x="325" y="2083"/>
                    </a:lnTo>
                    <a:lnTo>
                      <a:pt x="323" y="2080"/>
                    </a:lnTo>
                    <a:lnTo>
                      <a:pt x="322" y="2076"/>
                    </a:lnTo>
                    <a:lnTo>
                      <a:pt x="327" y="2072"/>
                    </a:lnTo>
                    <a:lnTo>
                      <a:pt x="329" y="2071"/>
                    </a:lnTo>
                    <a:lnTo>
                      <a:pt x="330" y="2071"/>
                    </a:lnTo>
                    <a:lnTo>
                      <a:pt x="344" y="2072"/>
                    </a:lnTo>
                    <a:lnTo>
                      <a:pt x="346" y="2075"/>
                    </a:lnTo>
                    <a:lnTo>
                      <a:pt x="347" y="2075"/>
                    </a:lnTo>
                    <a:lnTo>
                      <a:pt x="346" y="2076"/>
                    </a:lnTo>
                    <a:lnTo>
                      <a:pt x="346" y="2078"/>
                    </a:lnTo>
                    <a:lnTo>
                      <a:pt x="348" y="2080"/>
                    </a:lnTo>
                    <a:close/>
                    <a:moveTo>
                      <a:pt x="283" y="2053"/>
                    </a:moveTo>
                    <a:lnTo>
                      <a:pt x="285" y="2057"/>
                    </a:lnTo>
                    <a:lnTo>
                      <a:pt x="287" y="2058"/>
                    </a:lnTo>
                    <a:lnTo>
                      <a:pt x="289" y="2058"/>
                    </a:lnTo>
                    <a:lnTo>
                      <a:pt x="292" y="2057"/>
                    </a:lnTo>
                    <a:lnTo>
                      <a:pt x="293" y="2054"/>
                    </a:lnTo>
                    <a:lnTo>
                      <a:pt x="293" y="2053"/>
                    </a:lnTo>
                    <a:lnTo>
                      <a:pt x="297" y="2049"/>
                    </a:lnTo>
                    <a:lnTo>
                      <a:pt x="299" y="2049"/>
                    </a:lnTo>
                    <a:lnTo>
                      <a:pt x="301" y="2050"/>
                    </a:lnTo>
                    <a:lnTo>
                      <a:pt x="305" y="2050"/>
                    </a:lnTo>
                    <a:lnTo>
                      <a:pt x="306" y="2055"/>
                    </a:lnTo>
                    <a:lnTo>
                      <a:pt x="306" y="2058"/>
                    </a:lnTo>
                    <a:lnTo>
                      <a:pt x="312" y="2066"/>
                    </a:lnTo>
                    <a:lnTo>
                      <a:pt x="312" y="2067"/>
                    </a:lnTo>
                    <a:lnTo>
                      <a:pt x="304" y="2069"/>
                    </a:lnTo>
                    <a:lnTo>
                      <a:pt x="296" y="2067"/>
                    </a:lnTo>
                    <a:lnTo>
                      <a:pt x="280" y="2065"/>
                    </a:lnTo>
                    <a:lnTo>
                      <a:pt x="274" y="2059"/>
                    </a:lnTo>
                    <a:lnTo>
                      <a:pt x="272" y="2057"/>
                    </a:lnTo>
                    <a:lnTo>
                      <a:pt x="271" y="2055"/>
                    </a:lnTo>
                    <a:lnTo>
                      <a:pt x="270" y="2054"/>
                    </a:lnTo>
                    <a:lnTo>
                      <a:pt x="270" y="2055"/>
                    </a:lnTo>
                    <a:lnTo>
                      <a:pt x="270" y="2057"/>
                    </a:lnTo>
                    <a:lnTo>
                      <a:pt x="274" y="2065"/>
                    </a:lnTo>
                    <a:lnTo>
                      <a:pt x="275" y="2067"/>
                    </a:lnTo>
                    <a:lnTo>
                      <a:pt x="278" y="2070"/>
                    </a:lnTo>
                    <a:lnTo>
                      <a:pt x="283" y="2069"/>
                    </a:lnTo>
                    <a:lnTo>
                      <a:pt x="291" y="2069"/>
                    </a:lnTo>
                    <a:lnTo>
                      <a:pt x="304" y="2072"/>
                    </a:lnTo>
                    <a:lnTo>
                      <a:pt x="314" y="2076"/>
                    </a:lnTo>
                    <a:lnTo>
                      <a:pt x="317" y="2078"/>
                    </a:lnTo>
                    <a:lnTo>
                      <a:pt x="318" y="2078"/>
                    </a:lnTo>
                    <a:lnTo>
                      <a:pt x="320" y="2080"/>
                    </a:lnTo>
                    <a:lnTo>
                      <a:pt x="321" y="2083"/>
                    </a:lnTo>
                    <a:lnTo>
                      <a:pt x="322" y="2089"/>
                    </a:lnTo>
                    <a:lnTo>
                      <a:pt x="320" y="2091"/>
                    </a:lnTo>
                    <a:lnTo>
                      <a:pt x="308" y="2093"/>
                    </a:lnTo>
                    <a:lnTo>
                      <a:pt x="305" y="2093"/>
                    </a:lnTo>
                    <a:lnTo>
                      <a:pt x="296" y="2092"/>
                    </a:lnTo>
                    <a:lnTo>
                      <a:pt x="293" y="2092"/>
                    </a:lnTo>
                    <a:lnTo>
                      <a:pt x="287" y="2096"/>
                    </a:lnTo>
                    <a:lnTo>
                      <a:pt x="285" y="2097"/>
                    </a:lnTo>
                    <a:lnTo>
                      <a:pt x="287" y="2099"/>
                    </a:lnTo>
                    <a:lnTo>
                      <a:pt x="296" y="2105"/>
                    </a:lnTo>
                    <a:lnTo>
                      <a:pt x="305" y="2107"/>
                    </a:lnTo>
                    <a:lnTo>
                      <a:pt x="305" y="2108"/>
                    </a:lnTo>
                    <a:lnTo>
                      <a:pt x="302" y="2108"/>
                    </a:lnTo>
                    <a:lnTo>
                      <a:pt x="296" y="2109"/>
                    </a:lnTo>
                    <a:lnTo>
                      <a:pt x="288" y="2107"/>
                    </a:lnTo>
                    <a:lnTo>
                      <a:pt x="285" y="2107"/>
                    </a:lnTo>
                    <a:lnTo>
                      <a:pt x="283" y="2104"/>
                    </a:lnTo>
                    <a:lnTo>
                      <a:pt x="283" y="2103"/>
                    </a:lnTo>
                    <a:lnTo>
                      <a:pt x="276" y="2089"/>
                    </a:lnTo>
                    <a:lnTo>
                      <a:pt x="271" y="2078"/>
                    </a:lnTo>
                    <a:lnTo>
                      <a:pt x="270" y="2075"/>
                    </a:lnTo>
                    <a:lnTo>
                      <a:pt x="261" y="2059"/>
                    </a:lnTo>
                    <a:lnTo>
                      <a:pt x="261" y="2055"/>
                    </a:lnTo>
                    <a:lnTo>
                      <a:pt x="262" y="2053"/>
                    </a:lnTo>
                    <a:lnTo>
                      <a:pt x="263" y="2052"/>
                    </a:lnTo>
                    <a:lnTo>
                      <a:pt x="271" y="2049"/>
                    </a:lnTo>
                    <a:lnTo>
                      <a:pt x="272" y="2049"/>
                    </a:lnTo>
                    <a:lnTo>
                      <a:pt x="276" y="2050"/>
                    </a:lnTo>
                    <a:lnTo>
                      <a:pt x="282" y="2053"/>
                    </a:lnTo>
                    <a:lnTo>
                      <a:pt x="283" y="2053"/>
                    </a:lnTo>
                    <a:close/>
                    <a:moveTo>
                      <a:pt x="337" y="2057"/>
                    </a:moveTo>
                    <a:lnTo>
                      <a:pt x="329" y="2058"/>
                    </a:lnTo>
                    <a:lnTo>
                      <a:pt x="327" y="2058"/>
                    </a:lnTo>
                    <a:lnTo>
                      <a:pt x="326" y="2054"/>
                    </a:lnTo>
                    <a:lnTo>
                      <a:pt x="325" y="2052"/>
                    </a:lnTo>
                    <a:lnTo>
                      <a:pt x="321" y="2038"/>
                    </a:lnTo>
                    <a:lnTo>
                      <a:pt x="322" y="2036"/>
                    </a:lnTo>
                    <a:lnTo>
                      <a:pt x="329" y="2035"/>
                    </a:lnTo>
                    <a:lnTo>
                      <a:pt x="334" y="2040"/>
                    </a:lnTo>
                    <a:lnTo>
                      <a:pt x="342" y="2041"/>
                    </a:lnTo>
                    <a:lnTo>
                      <a:pt x="342" y="2042"/>
                    </a:lnTo>
                    <a:lnTo>
                      <a:pt x="342" y="2045"/>
                    </a:lnTo>
                    <a:lnTo>
                      <a:pt x="342" y="2046"/>
                    </a:lnTo>
                    <a:lnTo>
                      <a:pt x="340" y="2054"/>
                    </a:lnTo>
                    <a:lnTo>
                      <a:pt x="340" y="2055"/>
                    </a:lnTo>
                    <a:lnTo>
                      <a:pt x="337" y="2057"/>
                    </a:lnTo>
                    <a:close/>
                    <a:moveTo>
                      <a:pt x="37" y="2082"/>
                    </a:moveTo>
                    <a:lnTo>
                      <a:pt x="33" y="2084"/>
                    </a:lnTo>
                    <a:lnTo>
                      <a:pt x="33" y="2086"/>
                    </a:lnTo>
                    <a:lnTo>
                      <a:pt x="32" y="2087"/>
                    </a:lnTo>
                    <a:lnTo>
                      <a:pt x="34" y="2096"/>
                    </a:lnTo>
                    <a:lnTo>
                      <a:pt x="35" y="2097"/>
                    </a:lnTo>
                    <a:lnTo>
                      <a:pt x="37" y="2097"/>
                    </a:lnTo>
                    <a:lnTo>
                      <a:pt x="35" y="2101"/>
                    </a:lnTo>
                    <a:lnTo>
                      <a:pt x="34" y="2103"/>
                    </a:lnTo>
                    <a:lnTo>
                      <a:pt x="32" y="2105"/>
                    </a:lnTo>
                    <a:lnTo>
                      <a:pt x="30" y="2107"/>
                    </a:lnTo>
                    <a:lnTo>
                      <a:pt x="25" y="2110"/>
                    </a:lnTo>
                    <a:lnTo>
                      <a:pt x="24" y="2110"/>
                    </a:lnTo>
                    <a:lnTo>
                      <a:pt x="21" y="2110"/>
                    </a:lnTo>
                    <a:lnTo>
                      <a:pt x="17" y="2110"/>
                    </a:lnTo>
                    <a:lnTo>
                      <a:pt x="16" y="2110"/>
                    </a:lnTo>
                    <a:lnTo>
                      <a:pt x="11" y="2109"/>
                    </a:lnTo>
                    <a:lnTo>
                      <a:pt x="0" y="2104"/>
                    </a:lnTo>
                    <a:lnTo>
                      <a:pt x="0" y="2101"/>
                    </a:lnTo>
                    <a:lnTo>
                      <a:pt x="0" y="2097"/>
                    </a:lnTo>
                    <a:lnTo>
                      <a:pt x="0" y="2096"/>
                    </a:lnTo>
                    <a:lnTo>
                      <a:pt x="0" y="2095"/>
                    </a:lnTo>
                    <a:lnTo>
                      <a:pt x="7" y="2082"/>
                    </a:lnTo>
                    <a:lnTo>
                      <a:pt x="11" y="2080"/>
                    </a:lnTo>
                    <a:lnTo>
                      <a:pt x="12" y="2083"/>
                    </a:lnTo>
                    <a:lnTo>
                      <a:pt x="20" y="2079"/>
                    </a:lnTo>
                    <a:lnTo>
                      <a:pt x="21" y="2078"/>
                    </a:lnTo>
                    <a:lnTo>
                      <a:pt x="29" y="2071"/>
                    </a:lnTo>
                    <a:lnTo>
                      <a:pt x="29" y="2070"/>
                    </a:lnTo>
                    <a:lnTo>
                      <a:pt x="37" y="2054"/>
                    </a:lnTo>
                    <a:lnTo>
                      <a:pt x="35" y="2053"/>
                    </a:lnTo>
                    <a:lnTo>
                      <a:pt x="34" y="2041"/>
                    </a:lnTo>
                    <a:lnTo>
                      <a:pt x="34" y="2038"/>
                    </a:lnTo>
                    <a:lnTo>
                      <a:pt x="35" y="2036"/>
                    </a:lnTo>
                    <a:lnTo>
                      <a:pt x="41" y="2033"/>
                    </a:lnTo>
                    <a:lnTo>
                      <a:pt x="43" y="2031"/>
                    </a:lnTo>
                    <a:lnTo>
                      <a:pt x="47" y="2031"/>
                    </a:lnTo>
                    <a:lnTo>
                      <a:pt x="49" y="2031"/>
                    </a:lnTo>
                    <a:lnTo>
                      <a:pt x="49" y="2032"/>
                    </a:lnTo>
                    <a:lnTo>
                      <a:pt x="51" y="2033"/>
                    </a:lnTo>
                    <a:lnTo>
                      <a:pt x="54" y="2040"/>
                    </a:lnTo>
                    <a:lnTo>
                      <a:pt x="54" y="2041"/>
                    </a:lnTo>
                    <a:lnTo>
                      <a:pt x="50" y="2050"/>
                    </a:lnTo>
                    <a:lnTo>
                      <a:pt x="46" y="2063"/>
                    </a:lnTo>
                    <a:lnTo>
                      <a:pt x="37" y="2082"/>
                    </a:lnTo>
                    <a:close/>
                    <a:moveTo>
                      <a:pt x="237" y="2008"/>
                    </a:moveTo>
                    <a:lnTo>
                      <a:pt x="241" y="2014"/>
                    </a:lnTo>
                    <a:lnTo>
                      <a:pt x="244" y="2014"/>
                    </a:lnTo>
                    <a:lnTo>
                      <a:pt x="245" y="2014"/>
                    </a:lnTo>
                    <a:lnTo>
                      <a:pt x="246" y="2012"/>
                    </a:lnTo>
                    <a:lnTo>
                      <a:pt x="253" y="2011"/>
                    </a:lnTo>
                    <a:lnTo>
                      <a:pt x="254" y="2010"/>
                    </a:lnTo>
                    <a:lnTo>
                      <a:pt x="263" y="2014"/>
                    </a:lnTo>
                    <a:lnTo>
                      <a:pt x="265" y="2015"/>
                    </a:lnTo>
                    <a:lnTo>
                      <a:pt x="265" y="2019"/>
                    </a:lnTo>
                    <a:lnTo>
                      <a:pt x="259" y="2027"/>
                    </a:lnTo>
                    <a:lnTo>
                      <a:pt x="257" y="2029"/>
                    </a:lnTo>
                    <a:lnTo>
                      <a:pt x="255" y="2029"/>
                    </a:lnTo>
                    <a:lnTo>
                      <a:pt x="255" y="2031"/>
                    </a:lnTo>
                    <a:lnTo>
                      <a:pt x="251" y="2029"/>
                    </a:lnTo>
                    <a:lnTo>
                      <a:pt x="249" y="2029"/>
                    </a:lnTo>
                    <a:lnTo>
                      <a:pt x="246" y="2028"/>
                    </a:lnTo>
                    <a:lnTo>
                      <a:pt x="238" y="2023"/>
                    </a:lnTo>
                    <a:lnTo>
                      <a:pt x="237" y="2021"/>
                    </a:lnTo>
                    <a:lnTo>
                      <a:pt x="234" y="2019"/>
                    </a:lnTo>
                    <a:lnTo>
                      <a:pt x="233" y="2017"/>
                    </a:lnTo>
                    <a:lnTo>
                      <a:pt x="230" y="2014"/>
                    </a:lnTo>
                    <a:lnTo>
                      <a:pt x="228" y="2008"/>
                    </a:lnTo>
                    <a:lnTo>
                      <a:pt x="227" y="2007"/>
                    </a:lnTo>
                    <a:lnTo>
                      <a:pt x="228" y="2004"/>
                    </a:lnTo>
                    <a:lnTo>
                      <a:pt x="232" y="2003"/>
                    </a:lnTo>
                    <a:lnTo>
                      <a:pt x="234" y="2004"/>
                    </a:lnTo>
                    <a:lnTo>
                      <a:pt x="237" y="2007"/>
                    </a:lnTo>
                    <a:lnTo>
                      <a:pt x="237" y="2008"/>
                    </a:lnTo>
                    <a:close/>
                    <a:moveTo>
                      <a:pt x="126" y="2017"/>
                    </a:moveTo>
                    <a:lnTo>
                      <a:pt x="121" y="2025"/>
                    </a:lnTo>
                    <a:lnTo>
                      <a:pt x="117" y="2031"/>
                    </a:lnTo>
                    <a:lnTo>
                      <a:pt x="124" y="2035"/>
                    </a:lnTo>
                    <a:lnTo>
                      <a:pt x="126" y="2037"/>
                    </a:lnTo>
                    <a:lnTo>
                      <a:pt x="128" y="2042"/>
                    </a:lnTo>
                    <a:lnTo>
                      <a:pt x="136" y="2050"/>
                    </a:lnTo>
                    <a:lnTo>
                      <a:pt x="138" y="2052"/>
                    </a:lnTo>
                    <a:lnTo>
                      <a:pt x="141" y="2053"/>
                    </a:lnTo>
                    <a:lnTo>
                      <a:pt x="140" y="2042"/>
                    </a:lnTo>
                    <a:lnTo>
                      <a:pt x="140" y="2041"/>
                    </a:lnTo>
                    <a:lnTo>
                      <a:pt x="140" y="2035"/>
                    </a:lnTo>
                    <a:lnTo>
                      <a:pt x="141" y="2024"/>
                    </a:lnTo>
                    <a:lnTo>
                      <a:pt x="143" y="2017"/>
                    </a:lnTo>
                    <a:lnTo>
                      <a:pt x="143" y="2016"/>
                    </a:lnTo>
                    <a:lnTo>
                      <a:pt x="149" y="2015"/>
                    </a:lnTo>
                    <a:lnTo>
                      <a:pt x="157" y="2014"/>
                    </a:lnTo>
                    <a:lnTo>
                      <a:pt x="162" y="2015"/>
                    </a:lnTo>
                    <a:lnTo>
                      <a:pt x="183" y="2027"/>
                    </a:lnTo>
                    <a:lnTo>
                      <a:pt x="183" y="2029"/>
                    </a:lnTo>
                    <a:lnTo>
                      <a:pt x="186" y="2035"/>
                    </a:lnTo>
                    <a:lnTo>
                      <a:pt x="186" y="2036"/>
                    </a:lnTo>
                    <a:lnTo>
                      <a:pt x="196" y="2032"/>
                    </a:lnTo>
                    <a:lnTo>
                      <a:pt x="198" y="2032"/>
                    </a:lnTo>
                    <a:lnTo>
                      <a:pt x="196" y="2031"/>
                    </a:lnTo>
                    <a:lnTo>
                      <a:pt x="189" y="2023"/>
                    </a:lnTo>
                    <a:lnTo>
                      <a:pt x="186" y="2021"/>
                    </a:lnTo>
                    <a:lnTo>
                      <a:pt x="183" y="2021"/>
                    </a:lnTo>
                    <a:lnTo>
                      <a:pt x="179" y="2012"/>
                    </a:lnTo>
                    <a:lnTo>
                      <a:pt x="179" y="2011"/>
                    </a:lnTo>
                    <a:lnTo>
                      <a:pt x="186" y="2007"/>
                    </a:lnTo>
                    <a:lnTo>
                      <a:pt x="191" y="2004"/>
                    </a:lnTo>
                    <a:lnTo>
                      <a:pt x="193" y="2006"/>
                    </a:lnTo>
                    <a:lnTo>
                      <a:pt x="198" y="2012"/>
                    </a:lnTo>
                    <a:lnTo>
                      <a:pt x="203" y="2019"/>
                    </a:lnTo>
                    <a:lnTo>
                      <a:pt x="203" y="2020"/>
                    </a:lnTo>
                    <a:lnTo>
                      <a:pt x="207" y="2028"/>
                    </a:lnTo>
                    <a:lnTo>
                      <a:pt x="215" y="2040"/>
                    </a:lnTo>
                    <a:lnTo>
                      <a:pt x="219" y="2038"/>
                    </a:lnTo>
                    <a:lnTo>
                      <a:pt x="223" y="2038"/>
                    </a:lnTo>
                    <a:lnTo>
                      <a:pt x="232" y="2040"/>
                    </a:lnTo>
                    <a:lnTo>
                      <a:pt x="246" y="2045"/>
                    </a:lnTo>
                    <a:lnTo>
                      <a:pt x="248" y="2046"/>
                    </a:lnTo>
                    <a:lnTo>
                      <a:pt x="246" y="2049"/>
                    </a:lnTo>
                    <a:lnTo>
                      <a:pt x="238" y="2061"/>
                    </a:lnTo>
                    <a:lnTo>
                      <a:pt x="251" y="2057"/>
                    </a:lnTo>
                    <a:lnTo>
                      <a:pt x="253" y="2058"/>
                    </a:lnTo>
                    <a:lnTo>
                      <a:pt x="254" y="2058"/>
                    </a:lnTo>
                    <a:lnTo>
                      <a:pt x="258" y="2061"/>
                    </a:lnTo>
                    <a:lnTo>
                      <a:pt x="262" y="2065"/>
                    </a:lnTo>
                    <a:lnTo>
                      <a:pt x="265" y="2070"/>
                    </a:lnTo>
                    <a:lnTo>
                      <a:pt x="263" y="2071"/>
                    </a:lnTo>
                    <a:lnTo>
                      <a:pt x="263" y="2072"/>
                    </a:lnTo>
                    <a:lnTo>
                      <a:pt x="261" y="2072"/>
                    </a:lnTo>
                    <a:lnTo>
                      <a:pt x="262" y="2075"/>
                    </a:lnTo>
                    <a:lnTo>
                      <a:pt x="262" y="2079"/>
                    </a:lnTo>
                    <a:lnTo>
                      <a:pt x="267" y="2087"/>
                    </a:lnTo>
                    <a:lnTo>
                      <a:pt x="279" y="2101"/>
                    </a:lnTo>
                    <a:lnTo>
                      <a:pt x="279" y="2103"/>
                    </a:lnTo>
                    <a:lnTo>
                      <a:pt x="278" y="2103"/>
                    </a:lnTo>
                    <a:lnTo>
                      <a:pt x="278" y="2104"/>
                    </a:lnTo>
                    <a:lnTo>
                      <a:pt x="276" y="2104"/>
                    </a:lnTo>
                    <a:lnTo>
                      <a:pt x="272" y="2105"/>
                    </a:lnTo>
                    <a:lnTo>
                      <a:pt x="257" y="2107"/>
                    </a:lnTo>
                    <a:lnTo>
                      <a:pt x="249" y="2104"/>
                    </a:lnTo>
                    <a:lnTo>
                      <a:pt x="246" y="2103"/>
                    </a:lnTo>
                    <a:lnTo>
                      <a:pt x="240" y="2100"/>
                    </a:lnTo>
                    <a:lnTo>
                      <a:pt x="240" y="2101"/>
                    </a:lnTo>
                    <a:lnTo>
                      <a:pt x="240" y="2107"/>
                    </a:lnTo>
                    <a:lnTo>
                      <a:pt x="245" y="2116"/>
                    </a:lnTo>
                    <a:lnTo>
                      <a:pt x="249" y="2121"/>
                    </a:lnTo>
                    <a:lnTo>
                      <a:pt x="254" y="2125"/>
                    </a:lnTo>
                    <a:lnTo>
                      <a:pt x="258" y="2124"/>
                    </a:lnTo>
                    <a:lnTo>
                      <a:pt x="265" y="2118"/>
                    </a:lnTo>
                    <a:lnTo>
                      <a:pt x="268" y="2116"/>
                    </a:lnTo>
                    <a:lnTo>
                      <a:pt x="271" y="2114"/>
                    </a:lnTo>
                    <a:lnTo>
                      <a:pt x="275" y="2114"/>
                    </a:lnTo>
                    <a:lnTo>
                      <a:pt x="276" y="2114"/>
                    </a:lnTo>
                    <a:lnTo>
                      <a:pt x="280" y="2117"/>
                    </a:lnTo>
                    <a:lnTo>
                      <a:pt x="280" y="2118"/>
                    </a:lnTo>
                    <a:lnTo>
                      <a:pt x="274" y="2130"/>
                    </a:lnTo>
                    <a:lnTo>
                      <a:pt x="270" y="2134"/>
                    </a:lnTo>
                    <a:lnTo>
                      <a:pt x="267" y="2135"/>
                    </a:lnTo>
                    <a:lnTo>
                      <a:pt x="265" y="2141"/>
                    </a:lnTo>
                    <a:lnTo>
                      <a:pt x="265" y="2142"/>
                    </a:lnTo>
                    <a:lnTo>
                      <a:pt x="266" y="2142"/>
                    </a:lnTo>
                    <a:lnTo>
                      <a:pt x="268" y="2142"/>
                    </a:lnTo>
                    <a:lnTo>
                      <a:pt x="270" y="2139"/>
                    </a:lnTo>
                    <a:lnTo>
                      <a:pt x="270" y="2138"/>
                    </a:lnTo>
                    <a:lnTo>
                      <a:pt x="271" y="2137"/>
                    </a:lnTo>
                    <a:lnTo>
                      <a:pt x="272" y="2137"/>
                    </a:lnTo>
                    <a:lnTo>
                      <a:pt x="275" y="2143"/>
                    </a:lnTo>
                    <a:lnTo>
                      <a:pt x="275" y="2146"/>
                    </a:lnTo>
                    <a:lnTo>
                      <a:pt x="274" y="2147"/>
                    </a:lnTo>
                    <a:lnTo>
                      <a:pt x="272" y="2148"/>
                    </a:lnTo>
                    <a:lnTo>
                      <a:pt x="259" y="2152"/>
                    </a:lnTo>
                    <a:lnTo>
                      <a:pt x="251" y="2155"/>
                    </a:lnTo>
                    <a:lnTo>
                      <a:pt x="249" y="2154"/>
                    </a:lnTo>
                    <a:lnTo>
                      <a:pt x="248" y="2152"/>
                    </a:lnTo>
                    <a:lnTo>
                      <a:pt x="246" y="2151"/>
                    </a:lnTo>
                    <a:lnTo>
                      <a:pt x="246" y="2150"/>
                    </a:lnTo>
                    <a:lnTo>
                      <a:pt x="246" y="2147"/>
                    </a:lnTo>
                    <a:lnTo>
                      <a:pt x="248" y="2144"/>
                    </a:lnTo>
                    <a:lnTo>
                      <a:pt x="249" y="2143"/>
                    </a:lnTo>
                    <a:lnTo>
                      <a:pt x="249" y="2141"/>
                    </a:lnTo>
                    <a:lnTo>
                      <a:pt x="249" y="2139"/>
                    </a:lnTo>
                    <a:lnTo>
                      <a:pt x="249" y="2138"/>
                    </a:lnTo>
                    <a:lnTo>
                      <a:pt x="238" y="2122"/>
                    </a:lnTo>
                    <a:lnTo>
                      <a:pt x="237" y="2122"/>
                    </a:lnTo>
                    <a:lnTo>
                      <a:pt x="233" y="2117"/>
                    </a:lnTo>
                    <a:lnTo>
                      <a:pt x="225" y="2109"/>
                    </a:lnTo>
                    <a:lnTo>
                      <a:pt x="220" y="2108"/>
                    </a:lnTo>
                    <a:lnTo>
                      <a:pt x="216" y="2110"/>
                    </a:lnTo>
                    <a:lnTo>
                      <a:pt x="213" y="2112"/>
                    </a:lnTo>
                    <a:lnTo>
                      <a:pt x="211" y="2109"/>
                    </a:lnTo>
                    <a:lnTo>
                      <a:pt x="208" y="2107"/>
                    </a:lnTo>
                    <a:lnTo>
                      <a:pt x="207" y="2103"/>
                    </a:lnTo>
                    <a:lnTo>
                      <a:pt x="207" y="2101"/>
                    </a:lnTo>
                    <a:lnTo>
                      <a:pt x="207" y="2100"/>
                    </a:lnTo>
                    <a:lnTo>
                      <a:pt x="210" y="2097"/>
                    </a:lnTo>
                    <a:lnTo>
                      <a:pt x="212" y="2099"/>
                    </a:lnTo>
                    <a:lnTo>
                      <a:pt x="212" y="2097"/>
                    </a:lnTo>
                    <a:lnTo>
                      <a:pt x="210" y="2091"/>
                    </a:lnTo>
                    <a:lnTo>
                      <a:pt x="208" y="2089"/>
                    </a:lnTo>
                    <a:lnTo>
                      <a:pt x="194" y="2089"/>
                    </a:lnTo>
                    <a:lnTo>
                      <a:pt x="194" y="2092"/>
                    </a:lnTo>
                    <a:lnTo>
                      <a:pt x="196" y="2092"/>
                    </a:lnTo>
                    <a:lnTo>
                      <a:pt x="203" y="2099"/>
                    </a:lnTo>
                    <a:lnTo>
                      <a:pt x="206" y="2104"/>
                    </a:lnTo>
                    <a:lnTo>
                      <a:pt x="206" y="2109"/>
                    </a:lnTo>
                    <a:lnTo>
                      <a:pt x="204" y="2110"/>
                    </a:lnTo>
                    <a:lnTo>
                      <a:pt x="203" y="2110"/>
                    </a:lnTo>
                    <a:lnTo>
                      <a:pt x="200" y="2110"/>
                    </a:lnTo>
                    <a:lnTo>
                      <a:pt x="198" y="2109"/>
                    </a:lnTo>
                    <a:lnTo>
                      <a:pt x="195" y="2109"/>
                    </a:lnTo>
                    <a:lnTo>
                      <a:pt x="191" y="2108"/>
                    </a:lnTo>
                    <a:lnTo>
                      <a:pt x="185" y="2105"/>
                    </a:lnTo>
                    <a:lnTo>
                      <a:pt x="179" y="2103"/>
                    </a:lnTo>
                    <a:lnTo>
                      <a:pt x="177" y="2099"/>
                    </a:lnTo>
                    <a:lnTo>
                      <a:pt x="173" y="2093"/>
                    </a:lnTo>
                    <a:lnTo>
                      <a:pt x="169" y="2091"/>
                    </a:lnTo>
                    <a:lnTo>
                      <a:pt x="161" y="2089"/>
                    </a:lnTo>
                    <a:lnTo>
                      <a:pt x="122" y="2080"/>
                    </a:lnTo>
                    <a:lnTo>
                      <a:pt x="122" y="2082"/>
                    </a:lnTo>
                    <a:lnTo>
                      <a:pt x="128" y="2096"/>
                    </a:lnTo>
                    <a:lnTo>
                      <a:pt x="135" y="2096"/>
                    </a:lnTo>
                    <a:lnTo>
                      <a:pt x="139" y="2095"/>
                    </a:lnTo>
                    <a:lnTo>
                      <a:pt x="140" y="2093"/>
                    </a:lnTo>
                    <a:lnTo>
                      <a:pt x="145" y="2092"/>
                    </a:lnTo>
                    <a:lnTo>
                      <a:pt x="164" y="2093"/>
                    </a:lnTo>
                    <a:lnTo>
                      <a:pt x="166" y="2095"/>
                    </a:lnTo>
                    <a:lnTo>
                      <a:pt x="168" y="2096"/>
                    </a:lnTo>
                    <a:lnTo>
                      <a:pt x="168" y="2097"/>
                    </a:lnTo>
                    <a:lnTo>
                      <a:pt x="165" y="2099"/>
                    </a:lnTo>
                    <a:lnTo>
                      <a:pt x="160" y="2100"/>
                    </a:lnTo>
                    <a:lnTo>
                      <a:pt x="156" y="2100"/>
                    </a:lnTo>
                    <a:lnTo>
                      <a:pt x="151" y="2100"/>
                    </a:lnTo>
                    <a:lnTo>
                      <a:pt x="148" y="2101"/>
                    </a:lnTo>
                    <a:lnTo>
                      <a:pt x="141" y="2105"/>
                    </a:lnTo>
                    <a:lnTo>
                      <a:pt x="141" y="2107"/>
                    </a:lnTo>
                    <a:lnTo>
                      <a:pt x="143" y="2109"/>
                    </a:lnTo>
                    <a:lnTo>
                      <a:pt x="144" y="2109"/>
                    </a:lnTo>
                    <a:lnTo>
                      <a:pt x="148" y="2107"/>
                    </a:lnTo>
                    <a:lnTo>
                      <a:pt x="151" y="2104"/>
                    </a:lnTo>
                    <a:lnTo>
                      <a:pt x="152" y="2104"/>
                    </a:lnTo>
                    <a:lnTo>
                      <a:pt x="158" y="2104"/>
                    </a:lnTo>
                    <a:lnTo>
                      <a:pt x="160" y="2104"/>
                    </a:lnTo>
                    <a:lnTo>
                      <a:pt x="162" y="2104"/>
                    </a:lnTo>
                    <a:lnTo>
                      <a:pt x="166" y="2105"/>
                    </a:lnTo>
                    <a:lnTo>
                      <a:pt x="169" y="2108"/>
                    </a:lnTo>
                    <a:lnTo>
                      <a:pt x="182" y="2110"/>
                    </a:lnTo>
                    <a:lnTo>
                      <a:pt x="194" y="2112"/>
                    </a:lnTo>
                    <a:lnTo>
                      <a:pt x="207" y="2114"/>
                    </a:lnTo>
                    <a:lnTo>
                      <a:pt x="225" y="2118"/>
                    </a:lnTo>
                    <a:lnTo>
                      <a:pt x="227" y="2118"/>
                    </a:lnTo>
                    <a:lnTo>
                      <a:pt x="229" y="2121"/>
                    </a:lnTo>
                    <a:lnTo>
                      <a:pt x="242" y="2138"/>
                    </a:lnTo>
                    <a:lnTo>
                      <a:pt x="242" y="2139"/>
                    </a:lnTo>
                    <a:lnTo>
                      <a:pt x="242" y="2142"/>
                    </a:lnTo>
                    <a:lnTo>
                      <a:pt x="237" y="2147"/>
                    </a:lnTo>
                    <a:lnTo>
                      <a:pt x="233" y="2152"/>
                    </a:lnTo>
                    <a:lnTo>
                      <a:pt x="232" y="2156"/>
                    </a:lnTo>
                    <a:lnTo>
                      <a:pt x="230" y="2176"/>
                    </a:lnTo>
                    <a:lnTo>
                      <a:pt x="230" y="2177"/>
                    </a:lnTo>
                    <a:lnTo>
                      <a:pt x="223" y="2175"/>
                    </a:lnTo>
                    <a:lnTo>
                      <a:pt x="217" y="2172"/>
                    </a:lnTo>
                    <a:lnTo>
                      <a:pt x="203" y="2165"/>
                    </a:lnTo>
                    <a:lnTo>
                      <a:pt x="194" y="2158"/>
                    </a:lnTo>
                    <a:lnTo>
                      <a:pt x="177" y="2144"/>
                    </a:lnTo>
                    <a:lnTo>
                      <a:pt x="168" y="2137"/>
                    </a:lnTo>
                    <a:lnTo>
                      <a:pt x="168" y="2135"/>
                    </a:lnTo>
                    <a:lnTo>
                      <a:pt x="168" y="2134"/>
                    </a:lnTo>
                    <a:lnTo>
                      <a:pt x="166" y="2131"/>
                    </a:lnTo>
                    <a:lnTo>
                      <a:pt x="165" y="2130"/>
                    </a:lnTo>
                    <a:lnTo>
                      <a:pt x="160" y="2127"/>
                    </a:lnTo>
                    <a:lnTo>
                      <a:pt x="157" y="2127"/>
                    </a:lnTo>
                    <a:lnTo>
                      <a:pt x="153" y="2126"/>
                    </a:lnTo>
                    <a:lnTo>
                      <a:pt x="149" y="2124"/>
                    </a:lnTo>
                    <a:lnTo>
                      <a:pt x="148" y="2122"/>
                    </a:lnTo>
                    <a:lnTo>
                      <a:pt x="145" y="2120"/>
                    </a:lnTo>
                    <a:lnTo>
                      <a:pt x="144" y="2117"/>
                    </a:lnTo>
                    <a:lnTo>
                      <a:pt x="144" y="2116"/>
                    </a:lnTo>
                    <a:lnTo>
                      <a:pt x="144" y="2114"/>
                    </a:lnTo>
                    <a:lnTo>
                      <a:pt x="135" y="2112"/>
                    </a:lnTo>
                    <a:lnTo>
                      <a:pt x="134" y="2112"/>
                    </a:lnTo>
                    <a:lnTo>
                      <a:pt x="134" y="2113"/>
                    </a:lnTo>
                    <a:lnTo>
                      <a:pt x="134" y="2116"/>
                    </a:lnTo>
                    <a:lnTo>
                      <a:pt x="134" y="2117"/>
                    </a:lnTo>
                    <a:lnTo>
                      <a:pt x="138" y="2120"/>
                    </a:lnTo>
                    <a:lnTo>
                      <a:pt x="148" y="2127"/>
                    </a:lnTo>
                    <a:lnTo>
                      <a:pt x="147" y="2130"/>
                    </a:lnTo>
                    <a:lnTo>
                      <a:pt x="144" y="2131"/>
                    </a:lnTo>
                    <a:lnTo>
                      <a:pt x="141" y="2134"/>
                    </a:lnTo>
                    <a:lnTo>
                      <a:pt x="138" y="2141"/>
                    </a:lnTo>
                    <a:lnTo>
                      <a:pt x="136" y="2143"/>
                    </a:lnTo>
                    <a:lnTo>
                      <a:pt x="138" y="2148"/>
                    </a:lnTo>
                    <a:lnTo>
                      <a:pt x="128" y="2150"/>
                    </a:lnTo>
                    <a:lnTo>
                      <a:pt x="126" y="2147"/>
                    </a:lnTo>
                    <a:lnTo>
                      <a:pt x="124" y="2147"/>
                    </a:lnTo>
                    <a:lnTo>
                      <a:pt x="124" y="2146"/>
                    </a:lnTo>
                    <a:lnTo>
                      <a:pt x="123" y="2146"/>
                    </a:lnTo>
                    <a:lnTo>
                      <a:pt x="117" y="2144"/>
                    </a:lnTo>
                    <a:lnTo>
                      <a:pt x="110" y="2144"/>
                    </a:lnTo>
                    <a:lnTo>
                      <a:pt x="110" y="2147"/>
                    </a:lnTo>
                    <a:lnTo>
                      <a:pt x="109" y="2148"/>
                    </a:lnTo>
                    <a:lnTo>
                      <a:pt x="109" y="2150"/>
                    </a:lnTo>
                    <a:lnTo>
                      <a:pt x="105" y="2151"/>
                    </a:lnTo>
                    <a:lnTo>
                      <a:pt x="104" y="2151"/>
                    </a:lnTo>
                    <a:lnTo>
                      <a:pt x="102" y="2150"/>
                    </a:lnTo>
                    <a:lnTo>
                      <a:pt x="100" y="2146"/>
                    </a:lnTo>
                    <a:lnTo>
                      <a:pt x="97" y="2142"/>
                    </a:lnTo>
                    <a:lnTo>
                      <a:pt x="92" y="2142"/>
                    </a:lnTo>
                    <a:lnTo>
                      <a:pt x="89" y="2142"/>
                    </a:lnTo>
                    <a:lnTo>
                      <a:pt x="89" y="2141"/>
                    </a:lnTo>
                    <a:lnTo>
                      <a:pt x="89" y="2139"/>
                    </a:lnTo>
                    <a:lnTo>
                      <a:pt x="100" y="2124"/>
                    </a:lnTo>
                    <a:lnTo>
                      <a:pt x="102" y="2121"/>
                    </a:lnTo>
                    <a:lnTo>
                      <a:pt x="104" y="2121"/>
                    </a:lnTo>
                    <a:lnTo>
                      <a:pt x="105" y="2121"/>
                    </a:lnTo>
                    <a:lnTo>
                      <a:pt x="107" y="2121"/>
                    </a:lnTo>
                    <a:lnTo>
                      <a:pt x="111" y="2122"/>
                    </a:lnTo>
                    <a:lnTo>
                      <a:pt x="113" y="2114"/>
                    </a:lnTo>
                    <a:lnTo>
                      <a:pt x="107" y="2108"/>
                    </a:lnTo>
                    <a:lnTo>
                      <a:pt x="105" y="2107"/>
                    </a:lnTo>
                    <a:lnTo>
                      <a:pt x="96" y="2112"/>
                    </a:lnTo>
                    <a:lnTo>
                      <a:pt x="98" y="2112"/>
                    </a:lnTo>
                    <a:lnTo>
                      <a:pt x="100" y="2113"/>
                    </a:lnTo>
                    <a:lnTo>
                      <a:pt x="98" y="2114"/>
                    </a:lnTo>
                    <a:lnTo>
                      <a:pt x="98" y="2116"/>
                    </a:lnTo>
                    <a:lnTo>
                      <a:pt x="93" y="2124"/>
                    </a:lnTo>
                    <a:lnTo>
                      <a:pt x="89" y="2126"/>
                    </a:lnTo>
                    <a:lnTo>
                      <a:pt x="83" y="2131"/>
                    </a:lnTo>
                    <a:lnTo>
                      <a:pt x="75" y="2138"/>
                    </a:lnTo>
                    <a:lnTo>
                      <a:pt x="72" y="2143"/>
                    </a:lnTo>
                    <a:lnTo>
                      <a:pt x="73" y="2144"/>
                    </a:lnTo>
                    <a:lnTo>
                      <a:pt x="72" y="2146"/>
                    </a:lnTo>
                    <a:lnTo>
                      <a:pt x="71" y="2147"/>
                    </a:lnTo>
                    <a:lnTo>
                      <a:pt x="68" y="2147"/>
                    </a:lnTo>
                    <a:lnTo>
                      <a:pt x="64" y="2138"/>
                    </a:lnTo>
                    <a:lnTo>
                      <a:pt x="67" y="2134"/>
                    </a:lnTo>
                    <a:lnTo>
                      <a:pt x="76" y="2131"/>
                    </a:lnTo>
                    <a:lnTo>
                      <a:pt x="76" y="2130"/>
                    </a:lnTo>
                    <a:lnTo>
                      <a:pt x="76" y="2129"/>
                    </a:lnTo>
                    <a:lnTo>
                      <a:pt x="73" y="2124"/>
                    </a:lnTo>
                    <a:lnTo>
                      <a:pt x="68" y="2125"/>
                    </a:lnTo>
                    <a:lnTo>
                      <a:pt x="66" y="2125"/>
                    </a:lnTo>
                    <a:lnTo>
                      <a:pt x="64" y="2125"/>
                    </a:lnTo>
                    <a:lnTo>
                      <a:pt x="62" y="2122"/>
                    </a:lnTo>
                    <a:lnTo>
                      <a:pt x="60" y="2121"/>
                    </a:lnTo>
                    <a:lnTo>
                      <a:pt x="73" y="2116"/>
                    </a:lnTo>
                    <a:lnTo>
                      <a:pt x="83" y="2113"/>
                    </a:lnTo>
                    <a:lnTo>
                      <a:pt x="83" y="2100"/>
                    </a:lnTo>
                    <a:lnTo>
                      <a:pt x="83" y="2097"/>
                    </a:lnTo>
                    <a:lnTo>
                      <a:pt x="81" y="2097"/>
                    </a:lnTo>
                    <a:lnTo>
                      <a:pt x="73" y="2100"/>
                    </a:lnTo>
                    <a:lnTo>
                      <a:pt x="56" y="2096"/>
                    </a:lnTo>
                    <a:lnTo>
                      <a:pt x="55" y="2095"/>
                    </a:lnTo>
                    <a:lnTo>
                      <a:pt x="55" y="2078"/>
                    </a:lnTo>
                    <a:lnTo>
                      <a:pt x="55" y="2075"/>
                    </a:lnTo>
                    <a:lnTo>
                      <a:pt x="56" y="2075"/>
                    </a:lnTo>
                    <a:lnTo>
                      <a:pt x="58" y="2075"/>
                    </a:lnTo>
                    <a:lnTo>
                      <a:pt x="71" y="2071"/>
                    </a:lnTo>
                    <a:lnTo>
                      <a:pt x="73" y="2072"/>
                    </a:lnTo>
                    <a:lnTo>
                      <a:pt x="79" y="2076"/>
                    </a:lnTo>
                    <a:lnTo>
                      <a:pt x="84" y="2075"/>
                    </a:lnTo>
                    <a:lnTo>
                      <a:pt x="83" y="2074"/>
                    </a:lnTo>
                    <a:lnTo>
                      <a:pt x="81" y="2071"/>
                    </a:lnTo>
                    <a:lnTo>
                      <a:pt x="81" y="2069"/>
                    </a:lnTo>
                    <a:lnTo>
                      <a:pt x="81" y="2067"/>
                    </a:lnTo>
                    <a:lnTo>
                      <a:pt x="79" y="2066"/>
                    </a:lnTo>
                    <a:lnTo>
                      <a:pt x="73" y="2065"/>
                    </a:lnTo>
                    <a:lnTo>
                      <a:pt x="68" y="2062"/>
                    </a:lnTo>
                    <a:lnTo>
                      <a:pt x="67" y="2061"/>
                    </a:lnTo>
                    <a:lnTo>
                      <a:pt x="67" y="2055"/>
                    </a:lnTo>
                    <a:lnTo>
                      <a:pt x="66" y="2050"/>
                    </a:lnTo>
                    <a:lnTo>
                      <a:pt x="75" y="2024"/>
                    </a:lnTo>
                    <a:lnTo>
                      <a:pt x="75" y="2023"/>
                    </a:lnTo>
                    <a:lnTo>
                      <a:pt x="76" y="2023"/>
                    </a:lnTo>
                    <a:lnTo>
                      <a:pt x="92" y="2024"/>
                    </a:lnTo>
                    <a:lnTo>
                      <a:pt x="97" y="2038"/>
                    </a:lnTo>
                    <a:lnTo>
                      <a:pt x="98" y="2042"/>
                    </a:lnTo>
                    <a:lnTo>
                      <a:pt x="109" y="2057"/>
                    </a:lnTo>
                    <a:lnTo>
                      <a:pt x="110" y="2057"/>
                    </a:lnTo>
                    <a:lnTo>
                      <a:pt x="110" y="2055"/>
                    </a:lnTo>
                    <a:lnTo>
                      <a:pt x="114" y="2045"/>
                    </a:lnTo>
                    <a:lnTo>
                      <a:pt x="113" y="2045"/>
                    </a:lnTo>
                    <a:lnTo>
                      <a:pt x="106" y="2032"/>
                    </a:lnTo>
                    <a:lnTo>
                      <a:pt x="98" y="2023"/>
                    </a:lnTo>
                    <a:lnTo>
                      <a:pt x="98" y="2021"/>
                    </a:lnTo>
                    <a:lnTo>
                      <a:pt x="104" y="2023"/>
                    </a:lnTo>
                    <a:lnTo>
                      <a:pt x="106" y="2021"/>
                    </a:lnTo>
                    <a:lnTo>
                      <a:pt x="102" y="2014"/>
                    </a:lnTo>
                    <a:lnTo>
                      <a:pt x="97" y="2011"/>
                    </a:lnTo>
                    <a:lnTo>
                      <a:pt x="94" y="2007"/>
                    </a:lnTo>
                    <a:lnTo>
                      <a:pt x="110" y="2003"/>
                    </a:lnTo>
                    <a:lnTo>
                      <a:pt x="114" y="2003"/>
                    </a:lnTo>
                    <a:lnTo>
                      <a:pt x="119" y="2007"/>
                    </a:lnTo>
                    <a:lnTo>
                      <a:pt x="119" y="2008"/>
                    </a:lnTo>
                    <a:lnTo>
                      <a:pt x="122" y="2012"/>
                    </a:lnTo>
                    <a:lnTo>
                      <a:pt x="124" y="2015"/>
                    </a:lnTo>
                    <a:lnTo>
                      <a:pt x="126" y="2016"/>
                    </a:lnTo>
                    <a:lnTo>
                      <a:pt x="126" y="2017"/>
                    </a:lnTo>
                    <a:close/>
                    <a:moveTo>
                      <a:pt x="244" y="1999"/>
                    </a:moveTo>
                    <a:lnTo>
                      <a:pt x="249" y="2000"/>
                    </a:lnTo>
                    <a:lnTo>
                      <a:pt x="262" y="1998"/>
                    </a:lnTo>
                    <a:lnTo>
                      <a:pt x="262" y="2004"/>
                    </a:lnTo>
                    <a:lnTo>
                      <a:pt x="253" y="2008"/>
                    </a:lnTo>
                    <a:lnTo>
                      <a:pt x="244" y="2011"/>
                    </a:lnTo>
                    <a:lnTo>
                      <a:pt x="242" y="2011"/>
                    </a:lnTo>
                    <a:lnTo>
                      <a:pt x="241" y="2011"/>
                    </a:lnTo>
                    <a:lnTo>
                      <a:pt x="238" y="2007"/>
                    </a:lnTo>
                    <a:lnTo>
                      <a:pt x="237" y="2004"/>
                    </a:lnTo>
                    <a:lnTo>
                      <a:pt x="233" y="1999"/>
                    </a:lnTo>
                    <a:lnTo>
                      <a:pt x="229" y="1997"/>
                    </a:lnTo>
                    <a:lnTo>
                      <a:pt x="229" y="1995"/>
                    </a:lnTo>
                    <a:lnTo>
                      <a:pt x="230" y="1994"/>
                    </a:lnTo>
                    <a:lnTo>
                      <a:pt x="232" y="1994"/>
                    </a:lnTo>
                    <a:lnTo>
                      <a:pt x="232" y="1993"/>
                    </a:lnTo>
                    <a:lnTo>
                      <a:pt x="237" y="1993"/>
                    </a:lnTo>
                    <a:lnTo>
                      <a:pt x="238" y="1993"/>
                    </a:lnTo>
                    <a:lnTo>
                      <a:pt x="241" y="1994"/>
                    </a:lnTo>
                    <a:lnTo>
                      <a:pt x="242" y="1994"/>
                    </a:lnTo>
                    <a:lnTo>
                      <a:pt x="244" y="1997"/>
                    </a:lnTo>
                    <a:lnTo>
                      <a:pt x="244" y="1999"/>
                    </a:lnTo>
                    <a:close/>
                    <a:moveTo>
                      <a:pt x="145" y="1915"/>
                    </a:moveTo>
                    <a:lnTo>
                      <a:pt x="145" y="1925"/>
                    </a:lnTo>
                    <a:lnTo>
                      <a:pt x="148" y="1917"/>
                    </a:lnTo>
                    <a:lnTo>
                      <a:pt x="151" y="1917"/>
                    </a:lnTo>
                    <a:lnTo>
                      <a:pt x="153" y="1918"/>
                    </a:lnTo>
                    <a:lnTo>
                      <a:pt x="155" y="1921"/>
                    </a:lnTo>
                    <a:lnTo>
                      <a:pt x="155" y="1926"/>
                    </a:lnTo>
                    <a:lnTo>
                      <a:pt x="155" y="1930"/>
                    </a:lnTo>
                    <a:lnTo>
                      <a:pt x="157" y="1935"/>
                    </a:lnTo>
                    <a:lnTo>
                      <a:pt x="151" y="1942"/>
                    </a:lnTo>
                    <a:lnTo>
                      <a:pt x="148" y="1948"/>
                    </a:lnTo>
                    <a:lnTo>
                      <a:pt x="144" y="1949"/>
                    </a:lnTo>
                    <a:lnTo>
                      <a:pt x="141" y="1951"/>
                    </a:lnTo>
                    <a:lnTo>
                      <a:pt x="140" y="1951"/>
                    </a:lnTo>
                    <a:lnTo>
                      <a:pt x="138" y="1948"/>
                    </a:lnTo>
                    <a:lnTo>
                      <a:pt x="139" y="1945"/>
                    </a:lnTo>
                    <a:lnTo>
                      <a:pt x="140" y="1944"/>
                    </a:lnTo>
                    <a:lnTo>
                      <a:pt x="141" y="1943"/>
                    </a:lnTo>
                    <a:lnTo>
                      <a:pt x="141" y="1936"/>
                    </a:lnTo>
                    <a:lnTo>
                      <a:pt x="140" y="1936"/>
                    </a:lnTo>
                    <a:lnTo>
                      <a:pt x="139" y="1935"/>
                    </a:lnTo>
                    <a:lnTo>
                      <a:pt x="138" y="1936"/>
                    </a:lnTo>
                    <a:lnTo>
                      <a:pt x="136" y="1938"/>
                    </a:lnTo>
                    <a:lnTo>
                      <a:pt x="138" y="1939"/>
                    </a:lnTo>
                    <a:lnTo>
                      <a:pt x="138" y="1940"/>
                    </a:lnTo>
                    <a:lnTo>
                      <a:pt x="135" y="1942"/>
                    </a:lnTo>
                    <a:lnTo>
                      <a:pt x="128" y="1945"/>
                    </a:lnTo>
                    <a:lnTo>
                      <a:pt x="127" y="1932"/>
                    </a:lnTo>
                    <a:lnTo>
                      <a:pt x="127" y="1930"/>
                    </a:lnTo>
                    <a:lnTo>
                      <a:pt x="131" y="1923"/>
                    </a:lnTo>
                    <a:lnTo>
                      <a:pt x="135" y="1921"/>
                    </a:lnTo>
                    <a:lnTo>
                      <a:pt x="136" y="1919"/>
                    </a:lnTo>
                    <a:lnTo>
                      <a:pt x="140" y="1917"/>
                    </a:lnTo>
                    <a:lnTo>
                      <a:pt x="145" y="1915"/>
                    </a:lnTo>
                    <a:close/>
                    <a:moveTo>
                      <a:pt x="144" y="1896"/>
                    </a:moveTo>
                    <a:lnTo>
                      <a:pt x="143" y="1902"/>
                    </a:lnTo>
                    <a:lnTo>
                      <a:pt x="143" y="1910"/>
                    </a:lnTo>
                    <a:lnTo>
                      <a:pt x="141" y="1913"/>
                    </a:lnTo>
                    <a:lnTo>
                      <a:pt x="140" y="1915"/>
                    </a:lnTo>
                    <a:lnTo>
                      <a:pt x="130" y="1917"/>
                    </a:lnTo>
                    <a:lnTo>
                      <a:pt x="126" y="1918"/>
                    </a:lnTo>
                    <a:lnTo>
                      <a:pt x="124" y="1918"/>
                    </a:lnTo>
                    <a:lnTo>
                      <a:pt x="123" y="1918"/>
                    </a:lnTo>
                    <a:lnTo>
                      <a:pt x="123" y="1917"/>
                    </a:lnTo>
                    <a:lnTo>
                      <a:pt x="128" y="1904"/>
                    </a:lnTo>
                    <a:lnTo>
                      <a:pt x="131" y="1898"/>
                    </a:lnTo>
                    <a:lnTo>
                      <a:pt x="132" y="1897"/>
                    </a:lnTo>
                    <a:lnTo>
                      <a:pt x="134" y="1897"/>
                    </a:lnTo>
                    <a:lnTo>
                      <a:pt x="132" y="1900"/>
                    </a:lnTo>
                    <a:lnTo>
                      <a:pt x="134" y="1900"/>
                    </a:lnTo>
                    <a:lnTo>
                      <a:pt x="138" y="1900"/>
                    </a:lnTo>
                    <a:lnTo>
                      <a:pt x="139" y="1900"/>
                    </a:lnTo>
                    <a:lnTo>
                      <a:pt x="144" y="1896"/>
                    </a:lnTo>
                    <a:close/>
                    <a:moveTo>
                      <a:pt x="156" y="1911"/>
                    </a:moveTo>
                    <a:lnTo>
                      <a:pt x="156" y="1913"/>
                    </a:lnTo>
                    <a:lnTo>
                      <a:pt x="153" y="1911"/>
                    </a:lnTo>
                    <a:lnTo>
                      <a:pt x="149" y="1908"/>
                    </a:lnTo>
                    <a:lnTo>
                      <a:pt x="148" y="1905"/>
                    </a:lnTo>
                    <a:lnTo>
                      <a:pt x="148" y="1902"/>
                    </a:lnTo>
                    <a:lnTo>
                      <a:pt x="155" y="1885"/>
                    </a:lnTo>
                    <a:lnTo>
                      <a:pt x="161" y="1879"/>
                    </a:lnTo>
                    <a:lnTo>
                      <a:pt x="164" y="1880"/>
                    </a:lnTo>
                    <a:lnTo>
                      <a:pt x="165" y="1884"/>
                    </a:lnTo>
                    <a:lnTo>
                      <a:pt x="166" y="1887"/>
                    </a:lnTo>
                    <a:lnTo>
                      <a:pt x="166" y="1891"/>
                    </a:lnTo>
                    <a:lnTo>
                      <a:pt x="166" y="1893"/>
                    </a:lnTo>
                    <a:lnTo>
                      <a:pt x="161" y="1905"/>
                    </a:lnTo>
                    <a:lnTo>
                      <a:pt x="156" y="1911"/>
                    </a:lnTo>
                    <a:close/>
                    <a:moveTo>
                      <a:pt x="352" y="1900"/>
                    </a:moveTo>
                    <a:lnTo>
                      <a:pt x="347" y="1900"/>
                    </a:lnTo>
                    <a:lnTo>
                      <a:pt x="346" y="1900"/>
                    </a:lnTo>
                    <a:lnTo>
                      <a:pt x="342" y="1900"/>
                    </a:lnTo>
                    <a:lnTo>
                      <a:pt x="340" y="1898"/>
                    </a:lnTo>
                    <a:lnTo>
                      <a:pt x="333" y="1894"/>
                    </a:lnTo>
                    <a:lnTo>
                      <a:pt x="331" y="1892"/>
                    </a:lnTo>
                    <a:lnTo>
                      <a:pt x="330" y="1889"/>
                    </a:lnTo>
                    <a:lnTo>
                      <a:pt x="330" y="1885"/>
                    </a:lnTo>
                    <a:lnTo>
                      <a:pt x="326" y="1880"/>
                    </a:lnTo>
                    <a:lnTo>
                      <a:pt x="325" y="1879"/>
                    </a:lnTo>
                    <a:lnTo>
                      <a:pt x="326" y="1873"/>
                    </a:lnTo>
                    <a:lnTo>
                      <a:pt x="327" y="1873"/>
                    </a:lnTo>
                    <a:lnTo>
                      <a:pt x="329" y="1873"/>
                    </a:lnTo>
                    <a:lnTo>
                      <a:pt x="338" y="1873"/>
                    </a:lnTo>
                    <a:lnTo>
                      <a:pt x="340" y="1873"/>
                    </a:lnTo>
                    <a:lnTo>
                      <a:pt x="343" y="1876"/>
                    </a:lnTo>
                    <a:lnTo>
                      <a:pt x="347" y="1880"/>
                    </a:lnTo>
                    <a:lnTo>
                      <a:pt x="350" y="1883"/>
                    </a:lnTo>
                    <a:lnTo>
                      <a:pt x="350" y="1885"/>
                    </a:lnTo>
                    <a:lnTo>
                      <a:pt x="352" y="1891"/>
                    </a:lnTo>
                    <a:lnTo>
                      <a:pt x="354" y="1892"/>
                    </a:lnTo>
                    <a:lnTo>
                      <a:pt x="356" y="1893"/>
                    </a:lnTo>
                    <a:lnTo>
                      <a:pt x="356" y="1894"/>
                    </a:lnTo>
                    <a:lnTo>
                      <a:pt x="357" y="1897"/>
                    </a:lnTo>
                    <a:lnTo>
                      <a:pt x="357" y="1898"/>
                    </a:lnTo>
                    <a:lnTo>
                      <a:pt x="356" y="1900"/>
                    </a:lnTo>
                    <a:lnTo>
                      <a:pt x="355" y="1900"/>
                    </a:lnTo>
                    <a:lnTo>
                      <a:pt x="352" y="1900"/>
                    </a:lnTo>
                    <a:close/>
                    <a:moveTo>
                      <a:pt x="123" y="1881"/>
                    </a:moveTo>
                    <a:lnTo>
                      <a:pt x="113" y="1884"/>
                    </a:lnTo>
                    <a:lnTo>
                      <a:pt x="111" y="1883"/>
                    </a:lnTo>
                    <a:lnTo>
                      <a:pt x="110" y="1880"/>
                    </a:lnTo>
                    <a:lnTo>
                      <a:pt x="128" y="1863"/>
                    </a:lnTo>
                    <a:lnTo>
                      <a:pt x="143" y="1854"/>
                    </a:lnTo>
                    <a:lnTo>
                      <a:pt x="145" y="1856"/>
                    </a:lnTo>
                    <a:lnTo>
                      <a:pt x="147" y="1856"/>
                    </a:lnTo>
                    <a:lnTo>
                      <a:pt x="144" y="1863"/>
                    </a:lnTo>
                    <a:lnTo>
                      <a:pt x="143" y="1866"/>
                    </a:lnTo>
                    <a:lnTo>
                      <a:pt x="140" y="1871"/>
                    </a:lnTo>
                    <a:lnTo>
                      <a:pt x="141" y="1871"/>
                    </a:lnTo>
                    <a:lnTo>
                      <a:pt x="141" y="1872"/>
                    </a:lnTo>
                    <a:lnTo>
                      <a:pt x="136" y="1876"/>
                    </a:lnTo>
                    <a:lnTo>
                      <a:pt x="135" y="1877"/>
                    </a:lnTo>
                    <a:lnTo>
                      <a:pt x="130" y="1880"/>
                    </a:lnTo>
                    <a:lnTo>
                      <a:pt x="123" y="1881"/>
                    </a:lnTo>
                    <a:close/>
                    <a:moveTo>
                      <a:pt x="174" y="1843"/>
                    </a:moveTo>
                    <a:lnTo>
                      <a:pt x="182" y="1845"/>
                    </a:lnTo>
                    <a:lnTo>
                      <a:pt x="185" y="1842"/>
                    </a:lnTo>
                    <a:lnTo>
                      <a:pt x="186" y="1841"/>
                    </a:lnTo>
                    <a:lnTo>
                      <a:pt x="187" y="1839"/>
                    </a:lnTo>
                    <a:lnTo>
                      <a:pt x="193" y="1836"/>
                    </a:lnTo>
                    <a:lnTo>
                      <a:pt x="195" y="1834"/>
                    </a:lnTo>
                    <a:lnTo>
                      <a:pt x="200" y="1830"/>
                    </a:lnTo>
                    <a:lnTo>
                      <a:pt x="202" y="1832"/>
                    </a:lnTo>
                    <a:lnTo>
                      <a:pt x="202" y="1834"/>
                    </a:lnTo>
                    <a:lnTo>
                      <a:pt x="200" y="1841"/>
                    </a:lnTo>
                    <a:lnTo>
                      <a:pt x="200" y="1842"/>
                    </a:lnTo>
                    <a:lnTo>
                      <a:pt x="199" y="1845"/>
                    </a:lnTo>
                    <a:lnTo>
                      <a:pt x="200" y="1850"/>
                    </a:lnTo>
                    <a:lnTo>
                      <a:pt x="202" y="1851"/>
                    </a:lnTo>
                    <a:lnTo>
                      <a:pt x="203" y="1854"/>
                    </a:lnTo>
                    <a:lnTo>
                      <a:pt x="206" y="1855"/>
                    </a:lnTo>
                    <a:lnTo>
                      <a:pt x="207" y="1855"/>
                    </a:lnTo>
                    <a:lnTo>
                      <a:pt x="207" y="1856"/>
                    </a:lnTo>
                    <a:lnTo>
                      <a:pt x="207" y="1854"/>
                    </a:lnTo>
                    <a:lnTo>
                      <a:pt x="207" y="1853"/>
                    </a:lnTo>
                    <a:lnTo>
                      <a:pt x="206" y="1851"/>
                    </a:lnTo>
                    <a:lnTo>
                      <a:pt x="206" y="1849"/>
                    </a:lnTo>
                    <a:lnTo>
                      <a:pt x="206" y="1846"/>
                    </a:lnTo>
                    <a:lnTo>
                      <a:pt x="207" y="1843"/>
                    </a:lnTo>
                    <a:lnTo>
                      <a:pt x="208" y="1843"/>
                    </a:lnTo>
                    <a:lnTo>
                      <a:pt x="211" y="1842"/>
                    </a:lnTo>
                    <a:lnTo>
                      <a:pt x="215" y="1843"/>
                    </a:lnTo>
                    <a:lnTo>
                      <a:pt x="216" y="1845"/>
                    </a:lnTo>
                    <a:lnTo>
                      <a:pt x="225" y="1850"/>
                    </a:lnTo>
                    <a:lnTo>
                      <a:pt x="227" y="1853"/>
                    </a:lnTo>
                    <a:lnTo>
                      <a:pt x="232" y="1853"/>
                    </a:lnTo>
                    <a:lnTo>
                      <a:pt x="237" y="1849"/>
                    </a:lnTo>
                    <a:lnTo>
                      <a:pt x="240" y="1847"/>
                    </a:lnTo>
                    <a:lnTo>
                      <a:pt x="242" y="1850"/>
                    </a:lnTo>
                    <a:lnTo>
                      <a:pt x="244" y="1851"/>
                    </a:lnTo>
                    <a:lnTo>
                      <a:pt x="246" y="1854"/>
                    </a:lnTo>
                    <a:lnTo>
                      <a:pt x="246" y="1855"/>
                    </a:lnTo>
                    <a:lnTo>
                      <a:pt x="249" y="1859"/>
                    </a:lnTo>
                    <a:lnTo>
                      <a:pt x="249" y="1858"/>
                    </a:lnTo>
                    <a:lnTo>
                      <a:pt x="250" y="1858"/>
                    </a:lnTo>
                    <a:lnTo>
                      <a:pt x="253" y="1854"/>
                    </a:lnTo>
                    <a:lnTo>
                      <a:pt x="251" y="1853"/>
                    </a:lnTo>
                    <a:lnTo>
                      <a:pt x="251" y="1850"/>
                    </a:lnTo>
                    <a:lnTo>
                      <a:pt x="250" y="1849"/>
                    </a:lnTo>
                    <a:lnTo>
                      <a:pt x="249" y="1847"/>
                    </a:lnTo>
                    <a:lnTo>
                      <a:pt x="249" y="1845"/>
                    </a:lnTo>
                    <a:lnTo>
                      <a:pt x="251" y="1839"/>
                    </a:lnTo>
                    <a:lnTo>
                      <a:pt x="251" y="1838"/>
                    </a:lnTo>
                    <a:lnTo>
                      <a:pt x="254" y="1838"/>
                    </a:lnTo>
                    <a:lnTo>
                      <a:pt x="261" y="1843"/>
                    </a:lnTo>
                    <a:lnTo>
                      <a:pt x="262" y="1843"/>
                    </a:lnTo>
                    <a:lnTo>
                      <a:pt x="265" y="1847"/>
                    </a:lnTo>
                    <a:lnTo>
                      <a:pt x="268" y="1850"/>
                    </a:lnTo>
                    <a:lnTo>
                      <a:pt x="270" y="1853"/>
                    </a:lnTo>
                    <a:lnTo>
                      <a:pt x="272" y="1855"/>
                    </a:lnTo>
                    <a:lnTo>
                      <a:pt x="276" y="1858"/>
                    </a:lnTo>
                    <a:lnTo>
                      <a:pt x="278" y="1858"/>
                    </a:lnTo>
                    <a:lnTo>
                      <a:pt x="284" y="1859"/>
                    </a:lnTo>
                    <a:lnTo>
                      <a:pt x="284" y="1860"/>
                    </a:lnTo>
                    <a:lnTo>
                      <a:pt x="285" y="1863"/>
                    </a:lnTo>
                    <a:lnTo>
                      <a:pt x="285" y="1866"/>
                    </a:lnTo>
                    <a:lnTo>
                      <a:pt x="287" y="1873"/>
                    </a:lnTo>
                    <a:lnTo>
                      <a:pt x="288" y="1876"/>
                    </a:lnTo>
                    <a:lnTo>
                      <a:pt x="288" y="1879"/>
                    </a:lnTo>
                    <a:lnTo>
                      <a:pt x="292" y="1885"/>
                    </a:lnTo>
                    <a:lnTo>
                      <a:pt x="293" y="1888"/>
                    </a:lnTo>
                    <a:lnTo>
                      <a:pt x="296" y="1891"/>
                    </a:lnTo>
                    <a:lnTo>
                      <a:pt x="297" y="1892"/>
                    </a:lnTo>
                    <a:lnTo>
                      <a:pt x="301" y="1891"/>
                    </a:lnTo>
                    <a:lnTo>
                      <a:pt x="305" y="1892"/>
                    </a:lnTo>
                    <a:lnTo>
                      <a:pt x="306" y="1892"/>
                    </a:lnTo>
                    <a:lnTo>
                      <a:pt x="312" y="1900"/>
                    </a:lnTo>
                    <a:lnTo>
                      <a:pt x="312" y="1901"/>
                    </a:lnTo>
                    <a:lnTo>
                      <a:pt x="313" y="1904"/>
                    </a:lnTo>
                    <a:lnTo>
                      <a:pt x="313" y="1905"/>
                    </a:lnTo>
                    <a:lnTo>
                      <a:pt x="312" y="1905"/>
                    </a:lnTo>
                    <a:lnTo>
                      <a:pt x="306" y="1904"/>
                    </a:lnTo>
                    <a:lnTo>
                      <a:pt x="291" y="1901"/>
                    </a:lnTo>
                    <a:lnTo>
                      <a:pt x="282" y="1898"/>
                    </a:lnTo>
                    <a:lnTo>
                      <a:pt x="278" y="1898"/>
                    </a:lnTo>
                    <a:lnTo>
                      <a:pt x="275" y="1900"/>
                    </a:lnTo>
                    <a:lnTo>
                      <a:pt x="302" y="1914"/>
                    </a:lnTo>
                    <a:lnTo>
                      <a:pt x="316" y="1911"/>
                    </a:lnTo>
                    <a:lnTo>
                      <a:pt x="320" y="1909"/>
                    </a:lnTo>
                    <a:lnTo>
                      <a:pt x="326" y="1906"/>
                    </a:lnTo>
                    <a:lnTo>
                      <a:pt x="334" y="1909"/>
                    </a:lnTo>
                    <a:lnTo>
                      <a:pt x="340" y="1913"/>
                    </a:lnTo>
                    <a:lnTo>
                      <a:pt x="342" y="1914"/>
                    </a:lnTo>
                    <a:lnTo>
                      <a:pt x="342" y="1915"/>
                    </a:lnTo>
                    <a:lnTo>
                      <a:pt x="343" y="1917"/>
                    </a:lnTo>
                    <a:lnTo>
                      <a:pt x="343" y="1918"/>
                    </a:lnTo>
                    <a:lnTo>
                      <a:pt x="343" y="1921"/>
                    </a:lnTo>
                    <a:lnTo>
                      <a:pt x="342" y="1921"/>
                    </a:lnTo>
                    <a:lnTo>
                      <a:pt x="339" y="1923"/>
                    </a:lnTo>
                    <a:lnTo>
                      <a:pt x="338" y="1925"/>
                    </a:lnTo>
                    <a:lnTo>
                      <a:pt x="335" y="1925"/>
                    </a:lnTo>
                    <a:lnTo>
                      <a:pt x="329" y="1926"/>
                    </a:lnTo>
                    <a:lnTo>
                      <a:pt x="329" y="1927"/>
                    </a:lnTo>
                    <a:lnTo>
                      <a:pt x="317" y="1926"/>
                    </a:lnTo>
                    <a:lnTo>
                      <a:pt x="313" y="1926"/>
                    </a:lnTo>
                    <a:lnTo>
                      <a:pt x="299" y="1928"/>
                    </a:lnTo>
                    <a:lnTo>
                      <a:pt x="296" y="1930"/>
                    </a:lnTo>
                    <a:lnTo>
                      <a:pt x="292" y="1932"/>
                    </a:lnTo>
                    <a:lnTo>
                      <a:pt x="289" y="1932"/>
                    </a:lnTo>
                    <a:lnTo>
                      <a:pt x="278" y="1926"/>
                    </a:lnTo>
                    <a:lnTo>
                      <a:pt x="268" y="1917"/>
                    </a:lnTo>
                    <a:lnTo>
                      <a:pt x="266" y="1909"/>
                    </a:lnTo>
                    <a:lnTo>
                      <a:pt x="265" y="1908"/>
                    </a:lnTo>
                    <a:lnTo>
                      <a:pt x="261" y="1905"/>
                    </a:lnTo>
                    <a:lnTo>
                      <a:pt x="254" y="1905"/>
                    </a:lnTo>
                    <a:lnTo>
                      <a:pt x="245" y="1906"/>
                    </a:lnTo>
                    <a:lnTo>
                      <a:pt x="244" y="1908"/>
                    </a:lnTo>
                    <a:lnTo>
                      <a:pt x="245" y="1908"/>
                    </a:lnTo>
                    <a:lnTo>
                      <a:pt x="250" y="1910"/>
                    </a:lnTo>
                    <a:lnTo>
                      <a:pt x="254" y="1911"/>
                    </a:lnTo>
                    <a:lnTo>
                      <a:pt x="257" y="1914"/>
                    </a:lnTo>
                    <a:lnTo>
                      <a:pt x="258" y="1927"/>
                    </a:lnTo>
                    <a:lnTo>
                      <a:pt x="259" y="1932"/>
                    </a:lnTo>
                    <a:lnTo>
                      <a:pt x="258" y="1936"/>
                    </a:lnTo>
                    <a:lnTo>
                      <a:pt x="254" y="1938"/>
                    </a:lnTo>
                    <a:lnTo>
                      <a:pt x="253" y="1936"/>
                    </a:lnTo>
                    <a:lnTo>
                      <a:pt x="246" y="1935"/>
                    </a:lnTo>
                    <a:lnTo>
                      <a:pt x="241" y="1932"/>
                    </a:lnTo>
                    <a:lnTo>
                      <a:pt x="241" y="1931"/>
                    </a:lnTo>
                    <a:lnTo>
                      <a:pt x="238" y="1930"/>
                    </a:lnTo>
                    <a:lnTo>
                      <a:pt x="238" y="1928"/>
                    </a:lnTo>
                    <a:lnTo>
                      <a:pt x="236" y="1928"/>
                    </a:lnTo>
                    <a:lnTo>
                      <a:pt x="234" y="1927"/>
                    </a:lnTo>
                    <a:lnTo>
                      <a:pt x="230" y="1926"/>
                    </a:lnTo>
                    <a:lnTo>
                      <a:pt x="227" y="1925"/>
                    </a:lnTo>
                    <a:lnTo>
                      <a:pt x="221" y="1926"/>
                    </a:lnTo>
                    <a:lnTo>
                      <a:pt x="212" y="1930"/>
                    </a:lnTo>
                    <a:lnTo>
                      <a:pt x="208" y="1932"/>
                    </a:lnTo>
                    <a:lnTo>
                      <a:pt x="210" y="1935"/>
                    </a:lnTo>
                    <a:lnTo>
                      <a:pt x="217" y="1934"/>
                    </a:lnTo>
                    <a:lnTo>
                      <a:pt x="223" y="1932"/>
                    </a:lnTo>
                    <a:lnTo>
                      <a:pt x="227" y="1936"/>
                    </a:lnTo>
                    <a:lnTo>
                      <a:pt x="225" y="1942"/>
                    </a:lnTo>
                    <a:lnTo>
                      <a:pt x="244" y="1953"/>
                    </a:lnTo>
                    <a:lnTo>
                      <a:pt x="270" y="1973"/>
                    </a:lnTo>
                    <a:lnTo>
                      <a:pt x="274" y="1977"/>
                    </a:lnTo>
                    <a:lnTo>
                      <a:pt x="275" y="1977"/>
                    </a:lnTo>
                    <a:lnTo>
                      <a:pt x="274" y="1981"/>
                    </a:lnTo>
                    <a:lnTo>
                      <a:pt x="272" y="1981"/>
                    </a:lnTo>
                    <a:lnTo>
                      <a:pt x="271" y="1982"/>
                    </a:lnTo>
                    <a:lnTo>
                      <a:pt x="267" y="1983"/>
                    </a:lnTo>
                    <a:lnTo>
                      <a:pt x="265" y="1985"/>
                    </a:lnTo>
                    <a:lnTo>
                      <a:pt x="246" y="1985"/>
                    </a:lnTo>
                    <a:lnTo>
                      <a:pt x="245" y="1985"/>
                    </a:lnTo>
                    <a:lnTo>
                      <a:pt x="240" y="1983"/>
                    </a:lnTo>
                    <a:lnTo>
                      <a:pt x="238" y="1983"/>
                    </a:lnTo>
                    <a:lnTo>
                      <a:pt x="232" y="1981"/>
                    </a:lnTo>
                    <a:lnTo>
                      <a:pt x="228" y="1978"/>
                    </a:lnTo>
                    <a:lnTo>
                      <a:pt x="215" y="1972"/>
                    </a:lnTo>
                    <a:lnTo>
                      <a:pt x="210" y="1970"/>
                    </a:lnTo>
                    <a:lnTo>
                      <a:pt x="204" y="1969"/>
                    </a:lnTo>
                    <a:lnTo>
                      <a:pt x="202" y="1966"/>
                    </a:lnTo>
                    <a:lnTo>
                      <a:pt x="200" y="1965"/>
                    </a:lnTo>
                    <a:lnTo>
                      <a:pt x="200" y="1963"/>
                    </a:lnTo>
                    <a:lnTo>
                      <a:pt x="199" y="1961"/>
                    </a:lnTo>
                    <a:lnTo>
                      <a:pt x="198" y="1959"/>
                    </a:lnTo>
                    <a:lnTo>
                      <a:pt x="195" y="1957"/>
                    </a:lnTo>
                    <a:lnTo>
                      <a:pt x="194" y="1959"/>
                    </a:lnTo>
                    <a:lnTo>
                      <a:pt x="194" y="1960"/>
                    </a:lnTo>
                    <a:lnTo>
                      <a:pt x="200" y="1969"/>
                    </a:lnTo>
                    <a:lnTo>
                      <a:pt x="203" y="1970"/>
                    </a:lnTo>
                    <a:lnTo>
                      <a:pt x="206" y="1972"/>
                    </a:lnTo>
                    <a:lnTo>
                      <a:pt x="213" y="1976"/>
                    </a:lnTo>
                    <a:lnTo>
                      <a:pt x="215" y="1976"/>
                    </a:lnTo>
                    <a:lnTo>
                      <a:pt x="217" y="1976"/>
                    </a:lnTo>
                    <a:lnTo>
                      <a:pt x="219" y="1976"/>
                    </a:lnTo>
                    <a:lnTo>
                      <a:pt x="221" y="1977"/>
                    </a:lnTo>
                    <a:lnTo>
                      <a:pt x="229" y="1986"/>
                    </a:lnTo>
                    <a:lnTo>
                      <a:pt x="230" y="1989"/>
                    </a:lnTo>
                    <a:lnTo>
                      <a:pt x="230" y="1990"/>
                    </a:lnTo>
                    <a:lnTo>
                      <a:pt x="228" y="1990"/>
                    </a:lnTo>
                    <a:lnTo>
                      <a:pt x="227" y="1990"/>
                    </a:lnTo>
                    <a:lnTo>
                      <a:pt x="227" y="1989"/>
                    </a:lnTo>
                    <a:lnTo>
                      <a:pt x="225" y="1987"/>
                    </a:lnTo>
                    <a:lnTo>
                      <a:pt x="219" y="1989"/>
                    </a:lnTo>
                    <a:lnTo>
                      <a:pt x="217" y="1989"/>
                    </a:lnTo>
                    <a:lnTo>
                      <a:pt x="210" y="1990"/>
                    </a:lnTo>
                    <a:lnTo>
                      <a:pt x="207" y="1991"/>
                    </a:lnTo>
                    <a:lnTo>
                      <a:pt x="212" y="1999"/>
                    </a:lnTo>
                    <a:lnTo>
                      <a:pt x="213" y="2000"/>
                    </a:lnTo>
                    <a:lnTo>
                      <a:pt x="219" y="2004"/>
                    </a:lnTo>
                    <a:lnTo>
                      <a:pt x="221" y="2007"/>
                    </a:lnTo>
                    <a:lnTo>
                      <a:pt x="225" y="2010"/>
                    </a:lnTo>
                    <a:lnTo>
                      <a:pt x="227" y="2011"/>
                    </a:lnTo>
                    <a:lnTo>
                      <a:pt x="224" y="2016"/>
                    </a:lnTo>
                    <a:lnTo>
                      <a:pt x="221" y="2015"/>
                    </a:lnTo>
                    <a:lnTo>
                      <a:pt x="220" y="2015"/>
                    </a:lnTo>
                    <a:lnTo>
                      <a:pt x="211" y="2008"/>
                    </a:lnTo>
                    <a:lnTo>
                      <a:pt x="208" y="2006"/>
                    </a:lnTo>
                    <a:lnTo>
                      <a:pt x="206" y="2003"/>
                    </a:lnTo>
                    <a:lnTo>
                      <a:pt x="202" y="1999"/>
                    </a:lnTo>
                    <a:lnTo>
                      <a:pt x="196" y="2000"/>
                    </a:lnTo>
                    <a:lnTo>
                      <a:pt x="194" y="2000"/>
                    </a:lnTo>
                    <a:lnTo>
                      <a:pt x="193" y="1999"/>
                    </a:lnTo>
                    <a:lnTo>
                      <a:pt x="193" y="1998"/>
                    </a:lnTo>
                    <a:lnTo>
                      <a:pt x="195" y="1987"/>
                    </a:lnTo>
                    <a:lnTo>
                      <a:pt x="196" y="1987"/>
                    </a:lnTo>
                    <a:lnTo>
                      <a:pt x="196" y="1986"/>
                    </a:lnTo>
                    <a:lnTo>
                      <a:pt x="199" y="1986"/>
                    </a:lnTo>
                    <a:lnTo>
                      <a:pt x="200" y="1986"/>
                    </a:lnTo>
                    <a:lnTo>
                      <a:pt x="204" y="1987"/>
                    </a:lnTo>
                    <a:lnTo>
                      <a:pt x="207" y="1987"/>
                    </a:lnTo>
                    <a:lnTo>
                      <a:pt x="206" y="1985"/>
                    </a:lnTo>
                    <a:lnTo>
                      <a:pt x="189" y="1981"/>
                    </a:lnTo>
                    <a:lnTo>
                      <a:pt x="182" y="1985"/>
                    </a:lnTo>
                    <a:lnTo>
                      <a:pt x="177" y="1991"/>
                    </a:lnTo>
                    <a:lnTo>
                      <a:pt x="172" y="1986"/>
                    </a:lnTo>
                    <a:lnTo>
                      <a:pt x="162" y="1970"/>
                    </a:lnTo>
                    <a:lnTo>
                      <a:pt x="157" y="1968"/>
                    </a:lnTo>
                    <a:lnTo>
                      <a:pt x="153" y="1963"/>
                    </a:lnTo>
                    <a:lnTo>
                      <a:pt x="153" y="1961"/>
                    </a:lnTo>
                    <a:lnTo>
                      <a:pt x="155" y="1945"/>
                    </a:lnTo>
                    <a:lnTo>
                      <a:pt x="153" y="1944"/>
                    </a:lnTo>
                    <a:lnTo>
                      <a:pt x="153" y="1943"/>
                    </a:lnTo>
                    <a:lnTo>
                      <a:pt x="155" y="1940"/>
                    </a:lnTo>
                    <a:lnTo>
                      <a:pt x="156" y="1939"/>
                    </a:lnTo>
                    <a:lnTo>
                      <a:pt x="157" y="1938"/>
                    </a:lnTo>
                    <a:lnTo>
                      <a:pt x="158" y="1938"/>
                    </a:lnTo>
                    <a:lnTo>
                      <a:pt x="162" y="1936"/>
                    </a:lnTo>
                    <a:lnTo>
                      <a:pt x="158" y="1928"/>
                    </a:lnTo>
                    <a:lnTo>
                      <a:pt x="157" y="1926"/>
                    </a:lnTo>
                    <a:lnTo>
                      <a:pt x="158" y="1926"/>
                    </a:lnTo>
                    <a:lnTo>
                      <a:pt x="160" y="1923"/>
                    </a:lnTo>
                    <a:lnTo>
                      <a:pt x="161" y="1925"/>
                    </a:lnTo>
                    <a:lnTo>
                      <a:pt x="162" y="1926"/>
                    </a:lnTo>
                    <a:lnTo>
                      <a:pt x="164" y="1926"/>
                    </a:lnTo>
                    <a:lnTo>
                      <a:pt x="166" y="1925"/>
                    </a:lnTo>
                    <a:lnTo>
                      <a:pt x="166" y="1923"/>
                    </a:lnTo>
                    <a:lnTo>
                      <a:pt x="161" y="1919"/>
                    </a:lnTo>
                    <a:lnTo>
                      <a:pt x="160" y="1919"/>
                    </a:lnTo>
                    <a:lnTo>
                      <a:pt x="160" y="1918"/>
                    </a:lnTo>
                    <a:lnTo>
                      <a:pt x="158" y="1915"/>
                    </a:lnTo>
                    <a:lnTo>
                      <a:pt x="158" y="1913"/>
                    </a:lnTo>
                    <a:lnTo>
                      <a:pt x="166" y="1898"/>
                    </a:lnTo>
                    <a:lnTo>
                      <a:pt x="168" y="1897"/>
                    </a:lnTo>
                    <a:lnTo>
                      <a:pt x="170" y="1894"/>
                    </a:lnTo>
                    <a:lnTo>
                      <a:pt x="170" y="1893"/>
                    </a:lnTo>
                    <a:lnTo>
                      <a:pt x="174" y="1892"/>
                    </a:lnTo>
                    <a:lnTo>
                      <a:pt x="183" y="1888"/>
                    </a:lnTo>
                    <a:lnTo>
                      <a:pt x="185" y="1888"/>
                    </a:lnTo>
                    <a:lnTo>
                      <a:pt x="203" y="1900"/>
                    </a:lnTo>
                    <a:lnTo>
                      <a:pt x="204" y="1901"/>
                    </a:lnTo>
                    <a:lnTo>
                      <a:pt x="206" y="1904"/>
                    </a:lnTo>
                    <a:lnTo>
                      <a:pt x="206" y="1914"/>
                    </a:lnTo>
                    <a:lnTo>
                      <a:pt x="206" y="1915"/>
                    </a:lnTo>
                    <a:lnTo>
                      <a:pt x="204" y="1915"/>
                    </a:lnTo>
                    <a:lnTo>
                      <a:pt x="203" y="1922"/>
                    </a:lnTo>
                    <a:lnTo>
                      <a:pt x="204" y="1925"/>
                    </a:lnTo>
                    <a:lnTo>
                      <a:pt x="204" y="1926"/>
                    </a:lnTo>
                    <a:lnTo>
                      <a:pt x="206" y="1928"/>
                    </a:lnTo>
                    <a:lnTo>
                      <a:pt x="207" y="1928"/>
                    </a:lnTo>
                    <a:lnTo>
                      <a:pt x="207" y="1926"/>
                    </a:lnTo>
                    <a:lnTo>
                      <a:pt x="208" y="1922"/>
                    </a:lnTo>
                    <a:lnTo>
                      <a:pt x="208" y="1910"/>
                    </a:lnTo>
                    <a:lnTo>
                      <a:pt x="207" y="1904"/>
                    </a:lnTo>
                    <a:lnTo>
                      <a:pt x="206" y="1900"/>
                    </a:lnTo>
                    <a:lnTo>
                      <a:pt x="206" y="1898"/>
                    </a:lnTo>
                    <a:lnTo>
                      <a:pt x="204" y="1897"/>
                    </a:lnTo>
                    <a:lnTo>
                      <a:pt x="200" y="1894"/>
                    </a:lnTo>
                    <a:lnTo>
                      <a:pt x="199" y="1894"/>
                    </a:lnTo>
                    <a:lnTo>
                      <a:pt x="196" y="1893"/>
                    </a:lnTo>
                    <a:lnTo>
                      <a:pt x="193" y="1892"/>
                    </a:lnTo>
                    <a:lnTo>
                      <a:pt x="191" y="1891"/>
                    </a:lnTo>
                    <a:lnTo>
                      <a:pt x="187" y="1881"/>
                    </a:lnTo>
                    <a:lnTo>
                      <a:pt x="178" y="1875"/>
                    </a:lnTo>
                    <a:lnTo>
                      <a:pt x="178" y="1876"/>
                    </a:lnTo>
                    <a:lnTo>
                      <a:pt x="177" y="1876"/>
                    </a:lnTo>
                    <a:lnTo>
                      <a:pt x="177" y="1875"/>
                    </a:lnTo>
                    <a:lnTo>
                      <a:pt x="172" y="1875"/>
                    </a:lnTo>
                    <a:lnTo>
                      <a:pt x="170" y="1873"/>
                    </a:lnTo>
                    <a:lnTo>
                      <a:pt x="166" y="1864"/>
                    </a:lnTo>
                    <a:lnTo>
                      <a:pt x="166" y="1863"/>
                    </a:lnTo>
                    <a:lnTo>
                      <a:pt x="168" y="1858"/>
                    </a:lnTo>
                    <a:lnTo>
                      <a:pt x="169" y="1855"/>
                    </a:lnTo>
                    <a:lnTo>
                      <a:pt x="168" y="1849"/>
                    </a:lnTo>
                    <a:lnTo>
                      <a:pt x="165" y="1842"/>
                    </a:lnTo>
                    <a:lnTo>
                      <a:pt x="161" y="1839"/>
                    </a:lnTo>
                    <a:lnTo>
                      <a:pt x="157" y="1838"/>
                    </a:lnTo>
                    <a:lnTo>
                      <a:pt x="157" y="1837"/>
                    </a:lnTo>
                    <a:lnTo>
                      <a:pt x="158" y="1836"/>
                    </a:lnTo>
                    <a:lnTo>
                      <a:pt x="162" y="1829"/>
                    </a:lnTo>
                    <a:lnTo>
                      <a:pt x="166" y="1821"/>
                    </a:lnTo>
                    <a:lnTo>
                      <a:pt x="168" y="1821"/>
                    </a:lnTo>
                    <a:lnTo>
                      <a:pt x="176" y="1818"/>
                    </a:lnTo>
                    <a:lnTo>
                      <a:pt x="177" y="1821"/>
                    </a:lnTo>
                    <a:lnTo>
                      <a:pt x="176" y="1830"/>
                    </a:lnTo>
                    <a:lnTo>
                      <a:pt x="179" y="1836"/>
                    </a:lnTo>
                    <a:lnTo>
                      <a:pt x="174" y="1838"/>
                    </a:lnTo>
                    <a:lnTo>
                      <a:pt x="174" y="1843"/>
                    </a:lnTo>
                    <a:close/>
                    <a:moveTo>
                      <a:pt x="122" y="1822"/>
                    </a:moveTo>
                    <a:lnTo>
                      <a:pt x="119" y="1825"/>
                    </a:lnTo>
                    <a:lnTo>
                      <a:pt x="119" y="1824"/>
                    </a:lnTo>
                    <a:lnTo>
                      <a:pt x="118" y="1824"/>
                    </a:lnTo>
                    <a:lnTo>
                      <a:pt x="115" y="1822"/>
                    </a:lnTo>
                    <a:lnTo>
                      <a:pt x="114" y="1822"/>
                    </a:lnTo>
                    <a:lnTo>
                      <a:pt x="115" y="1838"/>
                    </a:lnTo>
                    <a:lnTo>
                      <a:pt x="117" y="1838"/>
                    </a:lnTo>
                    <a:lnTo>
                      <a:pt x="118" y="1839"/>
                    </a:lnTo>
                    <a:lnTo>
                      <a:pt x="119" y="1839"/>
                    </a:lnTo>
                    <a:lnTo>
                      <a:pt x="126" y="1837"/>
                    </a:lnTo>
                    <a:lnTo>
                      <a:pt x="127" y="1834"/>
                    </a:lnTo>
                    <a:lnTo>
                      <a:pt x="127" y="1833"/>
                    </a:lnTo>
                    <a:lnTo>
                      <a:pt x="127" y="1832"/>
                    </a:lnTo>
                    <a:lnTo>
                      <a:pt x="128" y="1832"/>
                    </a:lnTo>
                    <a:lnTo>
                      <a:pt x="131" y="1833"/>
                    </a:lnTo>
                    <a:lnTo>
                      <a:pt x="132" y="1834"/>
                    </a:lnTo>
                    <a:lnTo>
                      <a:pt x="132" y="1836"/>
                    </a:lnTo>
                    <a:lnTo>
                      <a:pt x="131" y="1837"/>
                    </a:lnTo>
                    <a:lnTo>
                      <a:pt x="130" y="1839"/>
                    </a:lnTo>
                    <a:lnTo>
                      <a:pt x="114" y="1849"/>
                    </a:lnTo>
                    <a:lnTo>
                      <a:pt x="109" y="1851"/>
                    </a:lnTo>
                    <a:lnTo>
                      <a:pt x="107" y="1851"/>
                    </a:lnTo>
                    <a:lnTo>
                      <a:pt x="105" y="1853"/>
                    </a:lnTo>
                    <a:lnTo>
                      <a:pt x="105" y="1851"/>
                    </a:lnTo>
                    <a:lnTo>
                      <a:pt x="105" y="1849"/>
                    </a:lnTo>
                    <a:lnTo>
                      <a:pt x="105" y="1836"/>
                    </a:lnTo>
                    <a:lnTo>
                      <a:pt x="100" y="1825"/>
                    </a:lnTo>
                    <a:lnTo>
                      <a:pt x="98" y="1817"/>
                    </a:lnTo>
                    <a:lnTo>
                      <a:pt x="106" y="1817"/>
                    </a:lnTo>
                    <a:lnTo>
                      <a:pt x="104" y="1822"/>
                    </a:lnTo>
                    <a:lnTo>
                      <a:pt x="104" y="1825"/>
                    </a:lnTo>
                    <a:lnTo>
                      <a:pt x="105" y="1825"/>
                    </a:lnTo>
                    <a:lnTo>
                      <a:pt x="106" y="1826"/>
                    </a:lnTo>
                    <a:lnTo>
                      <a:pt x="107" y="1826"/>
                    </a:lnTo>
                    <a:lnTo>
                      <a:pt x="107" y="1825"/>
                    </a:lnTo>
                    <a:lnTo>
                      <a:pt x="109" y="1821"/>
                    </a:lnTo>
                    <a:lnTo>
                      <a:pt x="110" y="1818"/>
                    </a:lnTo>
                    <a:lnTo>
                      <a:pt x="111" y="1818"/>
                    </a:lnTo>
                    <a:lnTo>
                      <a:pt x="113" y="1817"/>
                    </a:lnTo>
                    <a:lnTo>
                      <a:pt x="118" y="1817"/>
                    </a:lnTo>
                    <a:lnTo>
                      <a:pt x="122" y="1817"/>
                    </a:lnTo>
                    <a:lnTo>
                      <a:pt x="122" y="1822"/>
                    </a:lnTo>
                    <a:close/>
                    <a:moveTo>
                      <a:pt x="297" y="1817"/>
                    </a:moveTo>
                    <a:lnTo>
                      <a:pt x="299" y="1817"/>
                    </a:lnTo>
                    <a:lnTo>
                      <a:pt x="302" y="1820"/>
                    </a:lnTo>
                    <a:lnTo>
                      <a:pt x="308" y="1820"/>
                    </a:lnTo>
                    <a:lnTo>
                      <a:pt x="312" y="1818"/>
                    </a:lnTo>
                    <a:lnTo>
                      <a:pt x="323" y="1822"/>
                    </a:lnTo>
                    <a:lnTo>
                      <a:pt x="333" y="1826"/>
                    </a:lnTo>
                    <a:lnTo>
                      <a:pt x="334" y="1828"/>
                    </a:lnTo>
                    <a:lnTo>
                      <a:pt x="335" y="1830"/>
                    </a:lnTo>
                    <a:lnTo>
                      <a:pt x="334" y="1832"/>
                    </a:lnTo>
                    <a:lnTo>
                      <a:pt x="331" y="1833"/>
                    </a:lnTo>
                    <a:lnTo>
                      <a:pt x="327" y="1834"/>
                    </a:lnTo>
                    <a:lnTo>
                      <a:pt x="325" y="1834"/>
                    </a:lnTo>
                    <a:lnTo>
                      <a:pt x="323" y="1833"/>
                    </a:lnTo>
                    <a:lnTo>
                      <a:pt x="322" y="1830"/>
                    </a:lnTo>
                    <a:lnTo>
                      <a:pt x="321" y="1828"/>
                    </a:lnTo>
                    <a:lnTo>
                      <a:pt x="320" y="1828"/>
                    </a:lnTo>
                    <a:lnTo>
                      <a:pt x="317" y="1830"/>
                    </a:lnTo>
                    <a:lnTo>
                      <a:pt x="322" y="1838"/>
                    </a:lnTo>
                    <a:lnTo>
                      <a:pt x="322" y="1839"/>
                    </a:lnTo>
                    <a:lnTo>
                      <a:pt x="329" y="1839"/>
                    </a:lnTo>
                    <a:lnTo>
                      <a:pt x="330" y="1839"/>
                    </a:lnTo>
                    <a:lnTo>
                      <a:pt x="331" y="1838"/>
                    </a:lnTo>
                    <a:lnTo>
                      <a:pt x="333" y="1837"/>
                    </a:lnTo>
                    <a:lnTo>
                      <a:pt x="334" y="1836"/>
                    </a:lnTo>
                    <a:lnTo>
                      <a:pt x="335" y="1836"/>
                    </a:lnTo>
                    <a:lnTo>
                      <a:pt x="337" y="1836"/>
                    </a:lnTo>
                    <a:lnTo>
                      <a:pt x="338" y="1836"/>
                    </a:lnTo>
                    <a:lnTo>
                      <a:pt x="339" y="1837"/>
                    </a:lnTo>
                    <a:lnTo>
                      <a:pt x="340" y="1839"/>
                    </a:lnTo>
                    <a:lnTo>
                      <a:pt x="339" y="1841"/>
                    </a:lnTo>
                    <a:lnTo>
                      <a:pt x="331" y="1845"/>
                    </a:lnTo>
                    <a:lnTo>
                      <a:pt x="333" y="1847"/>
                    </a:lnTo>
                    <a:lnTo>
                      <a:pt x="334" y="1847"/>
                    </a:lnTo>
                    <a:lnTo>
                      <a:pt x="340" y="1854"/>
                    </a:lnTo>
                    <a:lnTo>
                      <a:pt x="340" y="1855"/>
                    </a:lnTo>
                    <a:lnTo>
                      <a:pt x="340" y="1856"/>
                    </a:lnTo>
                    <a:lnTo>
                      <a:pt x="343" y="1870"/>
                    </a:lnTo>
                    <a:lnTo>
                      <a:pt x="329" y="1870"/>
                    </a:lnTo>
                    <a:lnTo>
                      <a:pt x="318" y="1871"/>
                    </a:lnTo>
                    <a:lnTo>
                      <a:pt x="310" y="1872"/>
                    </a:lnTo>
                    <a:lnTo>
                      <a:pt x="296" y="1879"/>
                    </a:lnTo>
                    <a:lnTo>
                      <a:pt x="295" y="1879"/>
                    </a:lnTo>
                    <a:lnTo>
                      <a:pt x="292" y="1877"/>
                    </a:lnTo>
                    <a:lnTo>
                      <a:pt x="289" y="1877"/>
                    </a:lnTo>
                    <a:lnTo>
                      <a:pt x="289" y="1876"/>
                    </a:lnTo>
                    <a:lnTo>
                      <a:pt x="289" y="1870"/>
                    </a:lnTo>
                    <a:lnTo>
                      <a:pt x="289" y="1867"/>
                    </a:lnTo>
                    <a:lnTo>
                      <a:pt x="289" y="1866"/>
                    </a:lnTo>
                    <a:lnTo>
                      <a:pt x="291" y="1863"/>
                    </a:lnTo>
                    <a:lnTo>
                      <a:pt x="287" y="1855"/>
                    </a:lnTo>
                    <a:lnTo>
                      <a:pt x="285" y="1853"/>
                    </a:lnTo>
                    <a:lnTo>
                      <a:pt x="284" y="1853"/>
                    </a:lnTo>
                    <a:lnTo>
                      <a:pt x="283" y="1854"/>
                    </a:lnTo>
                    <a:lnTo>
                      <a:pt x="280" y="1855"/>
                    </a:lnTo>
                    <a:lnTo>
                      <a:pt x="278" y="1855"/>
                    </a:lnTo>
                    <a:lnTo>
                      <a:pt x="276" y="1855"/>
                    </a:lnTo>
                    <a:lnTo>
                      <a:pt x="274" y="1849"/>
                    </a:lnTo>
                    <a:lnTo>
                      <a:pt x="274" y="1847"/>
                    </a:lnTo>
                    <a:lnTo>
                      <a:pt x="274" y="1845"/>
                    </a:lnTo>
                    <a:lnTo>
                      <a:pt x="271" y="1845"/>
                    </a:lnTo>
                    <a:lnTo>
                      <a:pt x="268" y="1843"/>
                    </a:lnTo>
                    <a:lnTo>
                      <a:pt x="267" y="1843"/>
                    </a:lnTo>
                    <a:lnTo>
                      <a:pt x="267" y="1841"/>
                    </a:lnTo>
                    <a:lnTo>
                      <a:pt x="267" y="1839"/>
                    </a:lnTo>
                    <a:lnTo>
                      <a:pt x="270" y="1837"/>
                    </a:lnTo>
                    <a:lnTo>
                      <a:pt x="271" y="1837"/>
                    </a:lnTo>
                    <a:lnTo>
                      <a:pt x="279" y="1833"/>
                    </a:lnTo>
                    <a:lnTo>
                      <a:pt x="280" y="1830"/>
                    </a:lnTo>
                    <a:lnTo>
                      <a:pt x="275" y="1821"/>
                    </a:lnTo>
                    <a:lnTo>
                      <a:pt x="275" y="1818"/>
                    </a:lnTo>
                    <a:lnTo>
                      <a:pt x="276" y="1817"/>
                    </a:lnTo>
                    <a:lnTo>
                      <a:pt x="278" y="1817"/>
                    </a:lnTo>
                    <a:lnTo>
                      <a:pt x="284" y="1817"/>
                    </a:lnTo>
                    <a:lnTo>
                      <a:pt x="297" y="1817"/>
                    </a:lnTo>
                    <a:close/>
                    <a:moveTo>
                      <a:pt x="279" y="1791"/>
                    </a:moveTo>
                    <a:lnTo>
                      <a:pt x="280" y="1791"/>
                    </a:lnTo>
                    <a:lnTo>
                      <a:pt x="287" y="1791"/>
                    </a:lnTo>
                    <a:lnTo>
                      <a:pt x="289" y="1791"/>
                    </a:lnTo>
                    <a:lnTo>
                      <a:pt x="289" y="1790"/>
                    </a:lnTo>
                    <a:lnTo>
                      <a:pt x="297" y="1787"/>
                    </a:lnTo>
                    <a:lnTo>
                      <a:pt x="300" y="1787"/>
                    </a:lnTo>
                    <a:lnTo>
                      <a:pt x="300" y="1790"/>
                    </a:lnTo>
                    <a:lnTo>
                      <a:pt x="301" y="1799"/>
                    </a:lnTo>
                    <a:lnTo>
                      <a:pt x="300" y="1809"/>
                    </a:lnTo>
                    <a:lnTo>
                      <a:pt x="295" y="1812"/>
                    </a:lnTo>
                    <a:lnTo>
                      <a:pt x="289" y="1812"/>
                    </a:lnTo>
                    <a:lnTo>
                      <a:pt x="289" y="1811"/>
                    </a:lnTo>
                    <a:lnTo>
                      <a:pt x="285" y="1811"/>
                    </a:lnTo>
                    <a:lnTo>
                      <a:pt x="285" y="1809"/>
                    </a:lnTo>
                    <a:lnTo>
                      <a:pt x="284" y="1808"/>
                    </a:lnTo>
                    <a:lnTo>
                      <a:pt x="279" y="1809"/>
                    </a:lnTo>
                    <a:lnTo>
                      <a:pt x="275" y="1809"/>
                    </a:lnTo>
                    <a:lnTo>
                      <a:pt x="271" y="1817"/>
                    </a:lnTo>
                    <a:lnTo>
                      <a:pt x="253" y="1817"/>
                    </a:lnTo>
                    <a:lnTo>
                      <a:pt x="249" y="1817"/>
                    </a:lnTo>
                    <a:lnTo>
                      <a:pt x="251" y="1821"/>
                    </a:lnTo>
                    <a:lnTo>
                      <a:pt x="251" y="1822"/>
                    </a:lnTo>
                    <a:lnTo>
                      <a:pt x="251" y="1824"/>
                    </a:lnTo>
                    <a:lnTo>
                      <a:pt x="251" y="1826"/>
                    </a:lnTo>
                    <a:lnTo>
                      <a:pt x="249" y="1832"/>
                    </a:lnTo>
                    <a:lnTo>
                      <a:pt x="248" y="1832"/>
                    </a:lnTo>
                    <a:lnTo>
                      <a:pt x="246" y="1832"/>
                    </a:lnTo>
                    <a:lnTo>
                      <a:pt x="245" y="1830"/>
                    </a:lnTo>
                    <a:lnTo>
                      <a:pt x="242" y="1828"/>
                    </a:lnTo>
                    <a:lnTo>
                      <a:pt x="237" y="1830"/>
                    </a:lnTo>
                    <a:lnTo>
                      <a:pt x="237" y="1832"/>
                    </a:lnTo>
                    <a:lnTo>
                      <a:pt x="236" y="1833"/>
                    </a:lnTo>
                    <a:lnTo>
                      <a:pt x="234" y="1834"/>
                    </a:lnTo>
                    <a:lnTo>
                      <a:pt x="230" y="1836"/>
                    </a:lnTo>
                    <a:lnTo>
                      <a:pt x="220" y="1837"/>
                    </a:lnTo>
                    <a:lnTo>
                      <a:pt x="215" y="1834"/>
                    </a:lnTo>
                    <a:lnTo>
                      <a:pt x="213" y="1833"/>
                    </a:lnTo>
                    <a:lnTo>
                      <a:pt x="212" y="1832"/>
                    </a:lnTo>
                    <a:lnTo>
                      <a:pt x="212" y="1828"/>
                    </a:lnTo>
                    <a:lnTo>
                      <a:pt x="213" y="1828"/>
                    </a:lnTo>
                    <a:lnTo>
                      <a:pt x="213" y="1826"/>
                    </a:lnTo>
                    <a:lnTo>
                      <a:pt x="216" y="1828"/>
                    </a:lnTo>
                    <a:lnTo>
                      <a:pt x="219" y="1828"/>
                    </a:lnTo>
                    <a:lnTo>
                      <a:pt x="221" y="1828"/>
                    </a:lnTo>
                    <a:lnTo>
                      <a:pt x="223" y="1826"/>
                    </a:lnTo>
                    <a:lnTo>
                      <a:pt x="220" y="1824"/>
                    </a:lnTo>
                    <a:lnTo>
                      <a:pt x="216" y="1818"/>
                    </a:lnTo>
                    <a:lnTo>
                      <a:pt x="212" y="1817"/>
                    </a:lnTo>
                    <a:lnTo>
                      <a:pt x="220" y="1817"/>
                    </a:lnTo>
                    <a:lnTo>
                      <a:pt x="221" y="1817"/>
                    </a:lnTo>
                    <a:lnTo>
                      <a:pt x="240" y="1817"/>
                    </a:lnTo>
                    <a:lnTo>
                      <a:pt x="241" y="1818"/>
                    </a:lnTo>
                    <a:lnTo>
                      <a:pt x="242" y="1818"/>
                    </a:lnTo>
                    <a:lnTo>
                      <a:pt x="245" y="1818"/>
                    </a:lnTo>
                    <a:lnTo>
                      <a:pt x="245" y="1817"/>
                    </a:lnTo>
                    <a:lnTo>
                      <a:pt x="242" y="1809"/>
                    </a:lnTo>
                    <a:lnTo>
                      <a:pt x="238" y="1811"/>
                    </a:lnTo>
                    <a:lnTo>
                      <a:pt x="237" y="1811"/>
                    </a:lnTo>
                    <a:lnTo>
                      <a:pt x="233" y="1808"/>
                    </a:lnTo>
                    <a:lnTo>
                      <a:pt x="233" y="1804"/>
                    </a:lnTo>
                    <a:lnTo>
                      <a:pt x="233" y="1801"/>
                    </a:lnTo>
                    <a:lnTo>
                      <a:pt x="234" y="1799"/>
                    </a:lnTo>
                    <a:lnTo>
                      <a:pt x="236" y="1799"/>
                    </a:lnTo>
                    <a:lnTo>
                      <a:pt x="236" y="1798"/>
                    </a:lnTo>
                    <a:lnTo>
                      <a:pt x="237" y="1798"/>
                    </a:lnTo>
                    <a:lnTo>
                      <a:pt x="238" y="1799"/>
                    </a:lnTo>
                    <a:lnTo>
                      <a:pt x="241" y="1799"/>
                    </a:lnTo>
                    <a:lnTo>
                      <a:pt x="244" y="1794"/>
                    </a:lnTo>
                    <a:lnTo>
                      <a:pt x="245" y="1791"/>
                    </a:lnTo>
                    <a:lnTo>
                      <a:pt x="251" y="1779"/>
                    </a:lnTo>
                    <a:lnTo>
                      <a:pt x="251" y="1778"/>
                    </a:lnTo>
                    <a:lnTo>
                      <a:pt x="259" y="1778"/>
                    </a:lnTo>
                    <a:lnTo>
                      <a:pt x="262" y="1779"/>
                    </a:lnTo>
                    <a:lnTo>
                      <a:pt x="267" y="1784"/>
                    </a:lnTo>
                    <a:lnTo>
                      <a:pt x="270" y="1786"/>
                    </a:lnTo>
                    <a:lnTo>
                      <a:pt x="271" y="1788"/>
                    </a:lnTo>
                    <a:lnTo>
                      <a:pt x="272" y="1788"/>
                    </a:lnTo>
                    <a:lnTo>
                      <a:pt x="279" y="1791"/>
                    </a:lnTo>
                    <a:close/>
                    <a:moveTo>
                      <a:pt x="355" y="1779"/>
                    </a:moveTo>
                    <a:lnTo>
                      <a:pt x="367" y="1782"/>
                    </a:lnTo>
                    <a:lnTo>
                      <a:pt x="354" y="1782"/>
                    </a:lnTo>
                    <a:lnTo>
                      <a:pt x="340" y="1782"/>
                    </a:lnTo>
                    <a:lnTo>
                      <a:pt x="338" y="1782"/>
                    </a:lnTo>
                    <a:lnTo>
                      <a:pt x="331" y="1787"/>
                    </a:lnTo>
                    <a:lnTo>
                      <a:pt x="330" y="1787"/>
                    </a:lnTo>
                    <a:lnTo>
                      <a:pt x="334" y="1787"/>
                    </a:lnTo>
                    <a:lnTo>
                      <a:pt x="337" y="1786"/>
                    </a:lnTo>
                    <a:lnTo>
                      <a:pt x="338" y="1784"/>
                    </a:lnTo>
                    <a:lnTo>
                      <a:pt x="340" y="1784"/>
                    </a:lnTo>
                    <a:lnTo>
                      <a:pt x="357" y="1790"/>
                    </a:lnTo>
                    <a:lnTo>
                      <a:pt x="357" y="1791"/>
                    </a:lnTo>
                    <a:lnTo>
                      <a:pt x="363" y="1792"/>
                    </a:lnTo>
                    <a:lnTo>
                      <a:pt x="363" y="1794"/>
                    </a:lnTo>
                    <a:lnTo>
                      <a:pt x="363" y="1795"/>
                    </a:lnTo>
                    <a:lnTo>
                      <a:pt x="364" y="1803"/>
                    </a:lnTo>
                    <a:lnTo>
                      <a:pt x="374" y="1813"/>
                    </a:lnTo>
                    <a:lnTo>
                      <a:pt x="378" y="1817"/>
                    </a:lnTo>
                    <a:lnTo>
                      <a:pt x="373" y="1817"/>
                    </a:lnTo>
                    <a:lnTo>
                      <a:pt x="372" y="1817"/>
                    </a:lnTo>
                    <a:lnTo>
                      <a:pt x="361" y="1813"/>
                    </a:lnTo>
                    <a:lnTo>
                      <a:pt x="354" y="1807"/>
                    </a:lnTo>
                    <a:lnTo>
                      <a:pt x="350" y="1805"/>
                    </a:lnTo>
                    <a:lnTo>
                      <a:pt x="348" y="1807"/>
                    </a:lnTo>
                    <a:lnTo>
                      <a:pt x="350" y="1807"/>
                    </a:lnTo>
                    <a:lnTo>
                      <a:pt x="351" y="1809"/>
                    </a:lnTo>
                    <a:lnTo>
                      <a:pt x="354" y="1811"/>
                    </a:lnTo>
                    <a:lnTo>
                      <a:pt x="355" y="1813"/>
                    </a:lnTo>
                    <a:lnTo>
                      <a:pt x="356" y="1817"/>
                    </a:lnTo>
                    <a:lnTo>
                      <a:pt x="343" y="1817"/>
                    </a:lnTo>
                    <a:lnTo>
                      <a:pt x="343" y="1816"/>
                    </a:lnTo>
                    <a:lnTo>
                      <a:pt x="342" y="1815"/>
                    </a:lnTo>
                    <a:lnTo>
                      <a:pt x="340" y="1811"/>
                    </a:lnTo>
                    <a:lnTo>
                      <a:pt x="338" y="1808"/>
                    </a:lnTo>
                    <a:lnTo>
                      <a:pt x="334" y="1805"/>
                    </a:lnTo>
                    <a:lnTo>
                      <a:pt x="334" y="1807"/>
                    </a:lnTo>
                    <a:lnTo>
                      <a:pt x="335" y="1809"/>
                    </a:lnTo>
                    <a:lnTo>
                      <a:pt x="337" y="1811"/>
                    </a:lnTo>
                    <a:lnTo>
                      <a:pt x="339" y="1816"/>
                    </a:lnTo>
                    <a:lnTo>
                      <a:pt x="339" y="1817"/>
                    </a:lnTo>
                    <a:lnTo>
                      <a:pt x="333" y="1817"/>
                    </a:lnTo>
                    <a:lnTo>
                      <a:pt x="327" y="1816"/>
                    </a:lnTo>
                    <a:lnTo>
                      <a:pt x="326" y="1815"/>
                    </a:lnTo>
                    <a:lnTo>
                      <a:pt x="312" y="1804"/>
                    </a:lnTo>
                    <a:lnTo>
                      <a:pt x="308" y="1800"/>
                    </a:lnTo>
                    <a:lnTo>
                      <a:pt x="306" y="1790"/>
                    </a:lnTo>
                    <a:lnTo>
                      <a:pt x="306" y="1788"/>
                    </a:lnTo>
                    <a:lnTo>
                      <a:pt x="306" y="1787"/>
                    </a:lnTo>
                    <a:lnTo>
                      <a:pt x="309" y="1786"/>
                    </a:lnTo>
                    <a:lnTo>
                      <a:pt x="313" y="1783"/>
                    </a:lnTo>
                    <a:lnTo>
                      <a:pt x="314" y="1777"/>
                    </a:lnTo>
                    <a:lnTo>
                      <a:pt x="314" y="1774"/>
                    </a:lnTo>
                    <a:lnTo>
                      <a:pt x="314" y="1773"/>
                    </a:lnTo>
                    <a:lnTo>
                      <a:pt x="313" y="1771"/>
                    </a:lnTo>
                    <a:lnTo>
                      <a:pt x="312" y="1770"/>
                    </a:lnTo>
                    <a:lnTo>
                      <a:pt x="312" y="1769"/>
                    </a:lnTo>
                    <a:lnTo>
                      <a:pt x="312" y="1767"/>
                    </a:lnTo>
                    <a:lnTo>
                      <a:pt x="314" y="1766"/>
                    </a:lnTo>
                    <a:lnTo>
                      <a:pt x="317" y="1765"/>
                    </a:lnTo>
                    <a:lnTo>
                      <a:pt x="321" y="1765"/>
                    </a:lnTo>
                    <a:lnTo>
                      <a:pt x="322" y="1766"/>
                    </a:lnTo>
                    <a:lnTo>
                      <a:pt x="327" y="1771"/>
                    </a:lnTo>
                    <a:lnTo>
                      <a:pt x="335" y="1774"/>
                    </a:lnTo>
                    <a:lnTo>
                      <a:pt x="340" y="1775"/>
                    </a:lnTo>
                    <a:lnTo>
                      <a:pt x="355" y="1779"/>
                    </a:lnTo>
                    <a:close/>
                    <a:moveTo>
                      <a:pt x="407" y="1746"/>
                    </a:moveTo>
                    <a:lnTo>
                      <a:pt x="409" y="1746"/>
                    </a:lnTo>
                    <a:lnTo>
                      <a:pt x="410" y="1746"/>
                    </a:lnTo>
                    <a:lnTo>
                      <a:pt x="418" y="1746"/>
                    </a:lnTo>
                    <a:lnTo>
                      <a:pt x="420" y="1745"/>
                    </a:lnTo>
                    <a:lnTo>
                      <a:pt x="422" y="1745"/>
                    </a:lnTo>
                    <a:lnTo>
                      <a:pt x="422" y="1746"/>
                    </a:lnTo>
                    <a:lnTo>
                      <a:pt x="422" y="1748"/>
                    </a:lnTo>
                    <a:lnTo>
                      <a:pt x="422" y="1749"/>
                    </a:lnTo>
                    <a:lnTo>
                      <a:pt x="420" y="1749"/>
                    </a:lnTo>
                    <a:lnTo>
                      <a:pt x="419" y="1752"/>
                    </a:lnTo>
                    <a:lnTo>
                      <a:pt x="419" y="1753"/>
                    </a:lnTo>
                    <a:lnTo>
                      <a:pt x="415" y="1754"/>
                    </a:lnTo>
                    <a:lnTo>
                      <a:pt x="411" y="1753"/>
                    </a:lnTo>
                    <a:lnTo>
                      <a:pt x="407" y="1753"/>
                    </a:lnTo>
                    <a:lnTo>
                      <a:pt x="399" y="1756"/>
                    </a:lnTo>
                    <a:lnTo>
                      <a:pt x="395" y="1757"/>
                    </a:lnTo>
                    <a:lnTo>
                      <a:pt x="394" y="1758"/>
                    </a:lnTo>
                    <a:lnTo>
                      <a:pt x="393" y="1757"/>
                    </a:lnTo>
                    <a:lnTo>
                      <a:pt x="382" y="1754"/>
                    </a:lnTo>
                    <a:lnTo>
                      <a:pt x="382" y="1753"/>
                    </a:lnTo>
                    <a:lnTo>
                      <a:pt x="381" y="1752"/>
                    </a:lnTo>
                    <a:lnTo>
                      <a:pt x="382" y="1750"/>
                    </a:lnTo>
                    <a:lnTo>
                      <a:pt x="384" y="1748"/>
                    </a:lnTo>
                    <a:lnTo>
                      <a:pt x="385" y="1745"/>
                    </a:lnTo>
                    <a:lnTo>
                      <a:pt x="394" y="1740"/>
                    </a:lnTo>
                    <a:lnTo>
                      <a:pt x="395" y="1740"/>
                    </a:lnTo>
                    <a:lnTo>
                      <a:pt x="397" y="1740"/>
                    </a:lnTo>
                    <a:lnTo>
                      <a:pt x="407" y="1746"/>
                    </a:lnTo>
                    <a:close/>
                    <a:moveTo>
                      <a:pt x="160" y="1729"/>
                    </a:moveTo>
                    <a:lnTo>
                      <a:pt x="157" y="1741"/>
                    </a:lnTo>
                    <a:lnTo>
                      <a:pt x="157" y="1743"/>
                    </a:lnTo>
                    <a:lnTo>
                      <a:pt x="156" y="1744"/>
                    </a:lnTo>
                    <a:lnTo>
                      <a:pt x="151" y="1749"/>
                    </a:lnTo>
                    <a:lnTo>
                      <a:pt x="149" y="1750"/>
                    </a:lnTo>
                    <a:lnTo>
                      <a:pt x="144" y="1750"/>
                    </a:lnTo>
                    <a:lnTo>
                      <a:pt x="143" y="1748"/>
                    </a:lnTo>
                    <a:lnTo>
                      <a:pt x="141" y="1741"/>
                    </a:lnTo>
                    <a:lnTo>
                      <a:pt x="143" y="1740"/>
                    </a:lnTo>
                    <a:lnTo>
                      <a:pt x="143" y="1737"/>
                    </a:lnTo>
                    <a:lnTo>
                      <a:pt x="141" y="1736"/>
                    </a:lnTo>
                    <a:lnTo>
                      <a:pt x="138" y="1735"/>
                    </a:lnTo>
                    <a:lnTo>
                      <a:pt x="136" y="1735"/>
                    </a:lnTo>
                    <a:lnTo>
                      <a:pt x="135" y="1735"/>
                    </a:lnTo>
                    <a:lnTo>
                      <a:pt x="134" y="1741"/>
                    </a:lnTo>
                    <a:lnTo>
                      <a:pt x="136" y="1745"/>
                    </a:lnTo>
                    <a:lnTo>
                      <a:pt x="132" y="1748"/>
                    </a:lnTo>
                    <a:lnTo>
                      <a:pt x="132" y="1749"/>
                    </a:lnTo>
                    <a:lnTo>
                      <a:pt x="131" y="1749"/>
                    </a:lnTo>
                    <a:lnTo>
                      <a:pt x="128" y="1748"/>
                    </a:lnTo>
                    <a:lnTo>
                      <a:pt x="127" y="1748"/>
                    </a:lnTo>
                    <a:lnTo>
                      <a:pt x="126" y="1741"/>
                    </a:lnTo>
                    <a:lnTo>
                      <a:pt x="135" y="1723"/>
                    </a:lnTo>
                    <a:lnTo>
                      <a:pt x="141" y="1712"/>
                    </a:lnTo>
                    <a:lnTo>
                      <a:pt x="143" y="1712"/>
                    </a:lnTo>
                    <a:lnTo>
                      <a:pt x="144" y="1711"/>
                    </a:lnTo>
                    <a:lnTo>
                      <a:pt x="147" y="1710"/>
                    </a:lnTo>
                    <a:lnTo>
                      <a:pt x="149" y="1711"/>
                    </a:lnTo>
                    <a:lnTo>
                      <a:pt x="149" y="1712"/>
                    </a:lnTo>
                    <a:lnTo>
                      <a:pt x="153" y="1718"/>
                    </a:lnTo>
                    <a:lnTo>
                      <a:pt x="160" y="1729"/>
                    </a:lnTo>
                    <a:close/>
                    <a:moveTo>
                      <a:pt x="542" y="1660"/>
                    </a:moveTo>
                    <a:lnTo>
                      <a:pt x="539" y="1665"/>
                    </a:lnTo>
                    <a:lnTo>
                      <a:pt x="536" y="1669"/>
                    </a:lnTo>
                    <a:lnTo>
                      <a:pt x="526" y="1677"/>
                    </a:lnTo>
                    <a:lnTo>
                      <a:pt x="525" y="1677"/>
                    </a:lnTo>
                    <a:lnTo>
                      <a:pt x="522" y="1677"/>
                    </a:lnTo>
                    <a:lnTo>
                      <a:pt x="516" y="1673"/>
                    </a:lnTo>
                    <a:lnTo>
                      <a:pt x="513" y="1672"/>
                    </a:lnTo>
                    <a:lnTo>
                      <a:pt x="512" y="1672"/>
                    </a:lnTo>
                    <a:lnTo>
                      <a:pt x="512" y="1671"/>
                    </a:lnTo>
                    <a:lnTo>
                      <a:pt x="512" y="1665"/>
                    </a:lnTo>
                    <a:lnTo>
                      <a:pt x="512" y="1664"/>
                    </a:lnTo>
                    <a:lnTo>
                      <a:pt x="513" y="1664"/>
                    </a:lnTo>
                    <a:lnTo>
                      <a:pt x="517" y="1660"/>
                    </a:lnTo>
                    <a:lnTo>
                      <a:pt x="518" y="1660"/>
                    </a:lnTo>
                    <a:lnTo>
                      <a:pt x="526" y="1661"/>
                    </a:lnTo>
                    <a:lnTo>
                      <a:pt x="528" y="1661"/>
                    </a:lnTo>
                    <a:lnTo>
                      <a:pt x="530" y="1660"/>
                    </a:lnTo>
                    <a:lnTo>
                      <a:pt x="536" y="1656"/>
                    </a:lnTo>
                    <a:lnTo>
                      <a:pt x="537" y="1655"/>
                    </a:lnTo>
                    <a:lnTo>
                      <a:pt x="538" y="1655"/>
                    </a:lnTo>
                    <a:lnTo>
                      <a:pt x="539" y="1656"/>
                    </a:lnTo>
                    <a:lnTo>
                      <a:pt x="541" y="1657"/>
                    </a:lnTo>
                    <a:lnTo>
                      <a:pt x="542" y="1660"/>
                    </a:lnTo>
                    <a:close/>
                    <a:moveTo>
                      <a:pt x="136" y="1629"/>
                    </a:moveTo>
                    <a:lnTo>
                      <a:pt x="138" y="1631"/>
                    </a:lnTo>
                    <a:lnTo>
                      <a:pt x="138" y="1633"/>
                    </a:lnTo>
                    <a:lnTo>
                      <a:pt x="139" y="1635"/>
                    </a:lnTo>
                    <a:lnTo>
                      <a:pt x="138" y="1637"/>
                    </a:lnTo>
                    <a:lnTo>
                      <a:pt x="136" y="1639"/>
                    </a:lnTo>
                    <a:lnTo>
                      <a:pt x="135" y="1642"/>
                    </a:lnTo>
                    <a:lnTo>
                      <a:pt x="132" y="1643"/>
                    </a:lnTo>
                    <a:lnTo>
                      <a:pt x="131" y="1647"/>
                    </a:lnTo>
                    <a:lnTo>
                      <a:pt x="131" y="1651"/>
                    </a:lnTo>
                    <a:lnTo>
                      <a:pt x="131" y="1655"/>
                    </a:lnTo>
                    <a:lnTo>
                      <a:pt x="132" y="1657"/>
                    </a:lnTo>
                    <a:lnTo>
                      <a:pt x="132" y="1659"/>
                    </a:lnTo>
                    <a:lnTo>
                      <a:pt x="134" y="1660"/>
                    </a:lnTo>
                    <a:lnTo>
                      <a:pt x="135" y="1661"/>
                    </a:lnTo>
                    <a:lnTo>
                      <a:pt x="134" y="1663"/>
                    </a:lnTo>
                    <a:lnTo>
                      <a:pt x="132" y="1664"/>
                    </a:lnTo>
                    <a:lnTo>
                      <a:pt x="131" y="1665"/>
                    </a:lnTo>
                    <a:lnTo>
                      <a:pt x="128" y="1665"/>
                    </a:lnTo>
                    <a:lnTo>
                      <a:pt x="124" y="1671"/>
                    </a:lnTo>
                    <a:lnTo>
                      <a:pt x="123" y="1672"/>
                    </a:lnTo>
                    <a:lnTo>
                      <a:pt x="119" y="1672"/>
                    </a:lnTo>
                    <a:lnTo>
                      <a:pt x="117" y="1672"/>
                    </a:lnTo>
                    <a:lnTo>
                      <a:pt x="117" y="1671"/>
                    </a:lnTo>
                    <a:lnTo>
                      <a:pt x="117" y="1667"/>
                    </a:lnTo>
                    <a:lnTo>
                      <a:pt x="117" y="1663"/>
                    </a:lnTo>
                    <a:lnTo>
                      <a:pt x="117" y="1661"/>
                    </a:lnTo>
                    <a:lnTo>
                      <a:pt x="118" y="1654"/>
                    </a:lnTo>
                    <a:lnTo>
                      <a:pt x="118" y="1650"/>
                    </a:lnTo>
                    <a:lnTo>
                      <a:pt x="117" y="1646"/>
                    </a:lnTo>
                    <a:lnTo>
                      <a:pt x="117" y="1643"/>
                    </a:lnTo>
                    <a:lnTo>
                      <a:pt x="119" y="1638"/>
                    </a:lnTo>
                    <a:lnTo>
                      <a:pt x="122" y="1638"/>
                    </a:lnTo>
                    <a:lnTo>
                      <a:pt x="123" y="1638"/>
                    </a:lnTo>
                    <a:lnTo>
                      <a:pt x="126" y="1638"/>
                    </a:lnTo>
                    <a:lnTo>
                      <a:pt x="131" y="1637"/>
                    </a:lnTo>
                    <a:lnTo>
                      <a:pt x="131" y="1635"/>
                    </a:lnTo>
                    <a:lnTo>
                      <a:pt x="132" y="1634"/>
                    </a:lnTo>
                    <a:lnTo>
                      <a:pt x="131" y="1631"/>
                    </a:lnTo>
                    <a:lnTo>
                      <a:pt x="130" y="1630"/>
                    </a:lnTo>
                    <a:lnTo>
                      <a:pt x="127" y="1630"/>
                    </a:lnTo>
                    <a:lnTo>
                      <a:pt x="126" y="1630"/>
                    </a:lnTo>
                    <a:lnTo>
                      <a:pt x="123" y="1630"/>
                    </a:lnTo>
                    <a:lnTo>
                      <a:pt x="121" y="1630"/>
                    </a:lnTo>
                    <a:lnTo>
                      <a:pt x="117" y="1629"/>
                    </a:lnTo>
                    <a:lnTo>
                      <a:pt x="117" y="1626"/>
                    </a:lnTo>
                    <a:lnTo>
                      <a:pt x="118" y="1623"/>
                    </a:lnTo>
                    <a:lnTo>
                      <a:pt x="119" y="1623"/>
                    </a:lnTo>
                    <a:lnTo>
                      <a:pt x="126" y="1625"/>
                    </a:lnTo>
                    <a:lnTo>
                      <a:pt x="131" y="1626"/>
                    </a:lnTo>
                    <a:lnTo>
                      <a:pt x="135" y="1627"/>
                    </a:lnTo>
                    <a:lnTo>
                      <a:pt x="136" y="1629"/>
                    </a:lnTo>
                    <a:close/>
                    <a:moveTo>
                      <a:pt x="596" y="1625"/>
                    </a:moveTo>
                    <a:lnTo>
                      <a:pt x="604" y="1626"/>
                    </a:lnTo>
                    <a:lnTo>
                      <a:pt x="611" y="1625"/>
                    </a:lnTo>
                    <a:lnTo>
                      <a:pt x="617" y="1629"/>
                    </a:lnTo>
                    <a:lnTo>
                      <a:pt x="619" y="1634"/>
                    </a:lnTo>
                    <a:lnTo>
                      <a:pt x="618" y="1643"/>
                    </a:lnTo>
                    <a:lnTo>
                      <a:pt x="617" y="1644"/>
                    </a:lnTo>
                    <a:lnTo>
                      <a:pt x="617" y="1647"/>
                    </a:lnTo>
                    <a:lnTo>
                      <a:pt x="614" y="1644"/>
                    </a:lnTo>
                    <a:lnTo>
                      <a:pt x="611" y="1640"/>
                    </a:lnTo>
                    <a:lnTo>
                      <a:pt x="604" y="1634"/>
                    </a:lnTo>
                    <a:lnTo>
                      <a:pt x="601" y="1631"/>
                    </a:lnTo>
                    <a:lnTo>
                      <a:pt x="600" y="1631"/>
                    </a:lnTo>
                    <a:lnTo>
                      <a:pt x="597" y="1631"/>
                    </a:lnTo>
                    <a:lnTo>
                      <a:pt x="594" y="1633"/>
                    </a:lnTo>
                    <a:lnTo>
                      <a:pt x="594" y="1634"/>
                    </a:lnTo>
                    <a:lnTo>
                      <a:pt x="593" y="1634"/>
                    </a:lnTo>
                    <a:lnTo>
                      <a:pt x="592" y="1631"/>
                    </a:lnTo>
                    <a:lnTo>
                      <a:pt x="589" y="1629"/>
                    </a:lnTo>
                    <a:lnTo>
                      <a:pt x="589" y="1627"/>
                    </a:lnTo>
                    <a:lnTo>
                      <a:pt x="589" y="1626"/>
                    </a:lnTo>
                    <a:lnTo>
                      <a:pt x="589" y="1625"/>
                    </a:lnTo>
                    <a:lnTo>
                      <a:pt x="593" y="1618"/>
                    </a:lnTo>
                    <a:lnTo>
                      <a:pt x="596" y="1620"/>
                    </a:lnTo>
                    <a:lnTo>
                      <a:pt x="596" y="1625"/>
                    </a:lnTo>
                    <a:close/>
                    <a:moveTo>
                      <a:pt x="570" y="1644"/>
                    </a:moveTo>
                    <a:lnTo>
                      <a:pt x="568" y="1644"/>
                    </a:lnTo>
                    <a:lnTo>
                      <a:pt x="563" y="1643"/>
                    </a:lnTo>
                    <a:lnTo>
                      <a:pt x="560" y="1642"/>
                    </a:lnTo>
                    <a:lnTo>
                      <a:pt x="559" y="1639"/>
                    </a:lnTo>
                    <a:lnTo>
                      <a:pt x="558" y="1635"/>
                    </a:lnTo>
                    <a:lnTo>
                      <a:pt x="551" y="1623"/>
                    </a:lnTo>
                    <a:lnTo>
                      <a:pt x="551" y="1621"/>
                    </a:lnTo>
                    <a:lnTo>
                      <a:pt x="555" y="1608"/>
                    </a:lnTo>
                    <a:lnTo>
                      <a:pt x="555" y="1606"/>
                    </a:lnTo>
                    <a:lnTo>
                      <a:pt x="556" y="1606"/>
                    </a:lnTo>
                    <a:lnTo>
                      <a:pt x="563" y="1617"/>
                    </a:lnTo>
                    <a:lnTo>
                      <a:pt x="566" y="1621"/>
                    </a:lnTo>
                    <a:lnTo>
                      <a:pt x="568" y="1626"/>
                    </a:lnTo>
                    <a:lnTo>
                      <a:pt x="572" y="1631"/>
                    </a:lnTo>
                    <a:lnTo>
                      <a:pt x="572" y="1633"/>
                    </a:lnTo>
                    <a:lnTo>
                      <a:pt x="572" y="1634"/>
                    </a:lnTo>
                    <a:lnTo>
                      <a:pt x="572" y="1638"/>
                    </a:lnTo>
                    <a:lnTo>
                      <a:pt x="571" y="1643"/>
                    </a:lnTo>
                    <a:lnTo>
                      <a:pt x="570" y="1644"/>
                    </a:lnTo>
                    <a:close/>
                    <a:moveTo>
                      <a:pt x="516" y="1597"/>
                    </a:moveTo>
                    <a:lnTo>
                      <a:pt x="518" y="1599"/>
                    </a:lnTo>
                    <a:lnTo>
                      <a:pt x="518" y="1600"/>
                    </a:lnTo>
                    <a:lnTo>
                      <a:pt x="518" y="1601"/>
                    </a:lnTo>
                    <a:lnTo>
                      <a:pt x="516" y="1602"/>
                    </a:lnTo>
                    <a:lnTo>
                      <a:pt x="515" y="1602"/>
                    </a:lnTo>
                    <a:lnTo>
                      <a:pt x="511" y="1602"/>
                    </a:lnTo>
                    <a:lnTo>
                      <a:pt x="507" y="1602"/>
                    </a:lnTo>
                    <a:lnTo>
                      <a:pt x="500" y="1602"/>
                    </a:lnTo>
                    <a:lnTo>
                      <a:pt x="499" y="1604"/>
                    </a:lnTo>
                    <a:lnTo>
                      <a:pt x="498" y="1604"/>
                    </a:lnTo>
                    <a:lnTo>
                      <a:pt x="500" y="1610"/>
                    </a:lnTo>
                    <a:lnTo>
                      <a:pt x="505" y="1608"/>
                    </a:lnTo>
                    <a:lnTo>
                      <a:pt x="509" y="1606"/>
                    </a:lnTo>
                    <a:lnTo>
                      <a:pt x="522" y="1605"/>
                    </a:lnTo>
                    <a:lnTo>
                      <a:pt x="524" y="1606"/>
                    </a:lnTo>
                    <a:lnTo>
                      <a:pt x="524" y="1608"/>
                    </a:lnTo>
                    <a:lnTo>
                      <a:pt x="524" y="1612"/>
                    </a:lnTo>
                    <a:lnTo>
                      <a:pt x="522" y="1612"/>
                    </a:lnTo>
                    <a:lnTo>
                      <a:pt x="522" y="1613"/>
                    </a:lnTo>
                    <a:lnTo>
                      <a:pt x="512" y="1622"/>
                    </a:lnTo>
                    <a:lnTo>
                      <a:pt x="508" y="1623"/>
                    </a:lnTo>
                    <a:lnTo>
                      <a:pt x="507" y="1627"/>
                    </a:lnTo>
                    <a:lnTo>
                      <a:pt x="516" y="1625"/>
                    </a:lnTo>
                    <a:lnTo>
                      <a:pt x="518" y="1623"/>
                    </a:lnTo>
                    <a:lnTo>
                      <a:pt x="521" y="1620"/>
                    </a:lnTo>
                    <a:lnTo>
                      <a:pt x="521" y="1618"/>
                    </a:lnTo>
                    <a:lnTo>
                      <a:pt x="525" y="1617"/>
                    </a:lnTo>
                    <a:lnTo>
                      <a:pt x="526" y="1617"/>
                    </a:lnTo>
                    <a:lnTo>
                      <a:pt x="530" y="1616"/>
                    </a:lnTo>
                    <a:lnTo>
                      <a:pt x="532" y="1616"/>
                    </a:lnTo>
                    <a:lnTo>
                      <a:pt x="533" y="1616"/>
                    </a:lnTo>
                    <a:lnTo>
                      <a:pt x="536" y="1617"/>
                    </a:lnTo>
                    <a:lnTo>
                      <a:pt x="537" y="1620"/>
                    </a:lnTo>
                    <a:lnTo>
                      <a:pt x="539" y="1627"/>
                    </a:lnTo>
                    <a:lnTo>
                      <a:pt x="541" y="1635"/>
                    </a:lnTo>
                    <a:lnTo>
                      <a:pt x="542" y="1644"/>
                    </a:lnTo>
                    <a:lnTo>
                      <a:pt x="542" y="1647"/>
                    </a:lnTo>
                    <a:lnTo>
                      <a:pt x="529" y="1659"/>
                    </a:lnTo>
                    <a:lnTo>
                      <a:pt x="526" y="1659"/>
                    </a:lnTo>
                    <a:lnTo>
                      <a:pt x="515" y="1657"/>
                    </a:lnTo>
                    <a:lnTo>
                      <a:pt x="492" y="1646"/>
                    </a:lnTo>
                    <a:lnTo>
                      <a:pt x="490" y="1643"/>
                    </a:lnTo>
                    <a:lnTo>
                      <a:pt x="488" y="1639"/>
                    </a:lnTo>
                    <a:lnTo>
                      <a:pt x="486" y="1637"/>
                    </a:lnTo>
                    <a:lnTo>
                      <a:pt x="482" y="1631"/>
                    </a:lnTo>
                    <a:lnTo>
                      <a:pt x="479" y="1631"/>
                    </a:lnTo>
                    <a:lnTo>
                      <a:pt x="478" y="1629"/>
                    </a:lnTo>
                    <a:lnTo>
                      <a:pt x="467" y="1627"/>
                    </a:lnTo>
                    <a:lnTo>
                      <a:pt x="466" y="1627"/>
                    </a:lnTo>
                    <a:lnTo>
                      <a:pt x="466" y="1626"/>
                    </a:lnTo>
                    <a:lnTo>
                      <a:pt x="466" y="1625"/>
                    </a:lnTo>
                    <a:lnTo>
                      <a:pt x="473" y="1620"/>
                    </a:lnTo>
                    <a:lnTo>
                      <a:pt x="486" y="1599"/>
                    </a:lnTo>
                    <a:lnTo>
                      <a:pt x="487" y="1599"/>
                    </a:lnTo>
                    <a:lnTo>
                      <a:pt x="488" y="1599"/>
                    </a:lnTo>
                    <a:lnTo>
                      <a:pt x="491" y="1599"/>
                    </a:lnTo>
                    <a:lnTo>
                      <a:pt x="494" y="1599"/>
                    </a:lnTo>
                    <a:lnTo>
                      <a:pt x="498" y="1599"/>
                    </a:lnTo>
                    <a:lnTo>
                      <a:pt x="499" y="1599"/>
                    </a:lnTo>
                    <a:lnTo>
                      <a:pt x="500" y="1596"/>
                    </a:lnTo>
                    <a:lnTo>
                      <a:pt x="516" y="1597"/>
                    </a:lnTo>
                    <a:close/>
                    <a:moveTo>
                      <a:pt x="228" y="1606"/>
                    </a:moveTo>
                    <a:lnTo>
                      <a:pt x="230" y="1608"/>
                    </a:lnTo>
                    <a:lnTo>
                      <a:pt x="230" y="1606"/>
                    </a:lnTo>
                    <a:lnTo>
                      <a:pt x="232" y="1606"/>
                    </a:lnTo>
                    <a:lnTo>
                      <a:pt x="236" y="1605"/>
                    </a:lnTo>
                    <a:lnTo>
                      <a:pt x="237" y="1602"/>
                    </a:lnTo>
                    <a:lnTo>
                      <a:pt x="240" y="1600"/>
                    </a:lnTo>
                    <a:lnTo>
                      <a:pt x="240" y="1597"/>
                    </a:lnTo>
                    <a:lnTo>
                      <a:pt x="241" y="1595"/>
                    </a:lnTo>
                    <a:lnTo>
                      <a:pt x="242" y="1595"/>
                    </a:lnTo>
                    <a:lnTo>
                      <a:pt x="245" y="1593"/>
                    </a:lnTo>
                    <a:lnTo>
                      <a:pt x="251" y="1593"/>
                    </a:lnTo>
                    <a:lnTo>
                      <a:pt x="266" y="1595"/>
                    </a:lnTo>
                    <a:lnTo>
                      <a:pt x="266" y="1596"/>
                    </a:lnTo>
                    <a:lnTo>
                      <a:pt x="272" y="1606"/>
                    </a:lnTo>
                    <a:lnTo>
                      <a:pt x="272" y="1608"/>
                    </a:lnTo>
                    <a:lnTo>
                      <a:pt x="272" y="1609"/>
                    </a:lnTo>
                    <a:lnTo>
                      <a:pt x="266" y="1613"/>
                    </a:lnTo>
                    <a:lnTo>
                      <a:pt x="265" y="1613"/>
                    </a:lnTo>
                    <a:lnTo>
                      <a:pt x="258" y="1612"/>
                    </a:lnTo>
                    <a:lnTo>
                      <a:pt x="227" y="1612"/>
                    </a:lnTo>
                    <a:lnTo>
                      <a:pt x="220" y="1613"/>
                    </a:lnTo>
                    <a:lnTo>
                      <a:pt x="216" y="1613"/>
                    </a:lnTo>
                    <a:lnTo>
                      <a:pt x="215" y="1614"/>
                    </a:lnTo>
                    <a:lnTo>
                      <a:pt x="217" y="1617"/>
                    </a:lnTo>
                    <a:lnTo>
                      <a:pt x="219" y="1617"/>
                    </a:lnTo>
                    <a:lnTo>
                      <a:pt x="230" y="1617"/>
                    </a:lnTo>
                    <a:lnTo>
                      <a:pt x="242" y="1616"/>
                    </a:lnTo>
                    <a:lnTo>
                      <a:pt x="246" y="1616"/>
                    </a:lnTo>
                    <a:lnTo>
                      <a:pt x="255" y="1617"/>
                    </a:lnTo>
                    <a:lnTo>
                      <a:pt x="263" y="1618"/>
                    </a:lnTo>
                    <a:lnTo>
                      <a:pt x="263" y="1621"/>
                    </a:lnTo>
                    <a:lnTo>
                      <a:pt x="258" y="1630"/>
                    </a:lnTo>
                    <a:lnTo>
                      <a:pt x="255" y="1633"/>
                    </a:lnTo>
                    <a:lnTo>
                      <a:pt x="253" y="1637"/>
                    </a:lnTo>
                    <a:lnTo>
                      <a:pt x="251" y="1638"/>
                    </a:lnTo>
                    <a:lnTo>
                      <a:pt x="248" y="1640"/>
                    </a:lnTo>
                    <a:lnTo>
                      <a:pt x="232" y="1635"/>
                    </a:lnTo>
                    <a:lnTo>
                      <a:pt x="233" y="1639"/>
                    </a:lnTo>
                    <a:lnTo>
                      <a:pt x="236" y="1648"/>
                    </a:lnTo>
                    <a:lnTo>
                      <a:pt x="253" y="1647"/>
                    </a:lnTo>
                    <a:lnTo>
                      <a:pt x="257" y="1644"/>
                    </a:lnTo>
                    <a:lnTo>
                      <a:pt x="259" y="1642"/>
                    </a:lnTo>
                    <a:lnTo>
                      <a:pt x="263" y="1635"/>
                    </a:lnTo>
                    <a:lnTo>
                      <a:pt x="263" y="1633"/>
                    </a:lnTo>
                    <a:lnTo>
                      <a:pt x="263" y="1631"/>
                    </a:lnTo>
                    <a:lnTo>
                      <a:pt x="265" y="1630"/>
                    </a:lnTo>
                    <a:lnTo>
                      <a:pt x="270" y="1625"/>
                    </a:lnTo>
                    <a:lnTo>
                      <a:pt x="279" y="1623"/>
                    </a:lnTo>
                    <a:lnTo>
                      <a:pt x="283" y="1622"/>
                    </a:lnTo>
                    <a:lnTo>
                      <a:pt x="285" y="1622"/>
                    </a:lnTo>
                    <a:lnTo>
                      <a:pt x="289" y="1622"/>
                    </a:lnTo>
                    <a:lnTo>
                      <a:pt x="292" y="1622"/>
                    </a:lnTo>
                    <a:lnTo>
                      <a:pt x="293" y="1622"/>
                    </a:lnTo>
                    <a:lnTo>
                      <a:pt x="293" y="1623"/>
                    </a:lnTo>
                    <a:lnTo>
                      <a:pt x="293" y="1625"/>
                    </a:lnTo>
                    <a:lnTo>
                      <a:pt x="292" y="1627"/>
                    </a:lnTo>
                    <a:lnTo>
                      <a:pt x="289" y="1631"/>
                    </a:lnTo>
                    <a:lnTo>
                      <a:pt x="288" y="1633"/>
                    </a:lnTo>
                    <a:lnTo>
                      <a:pt x="288" y="1634"/>
                    </a:lnTo>
                    <a:lnTo>
                      <a:pt x="284" y="1638"/>
                    </a:lnTo>
                    <a:lnTo>
                      <a:pt x="280" y="1640"/>
                    </a:lnTo>
                    <a:lnTo>
                      <a:pt x="278" y="1642"/>
                    </a:lnTo>
                    <a:lnTo>
                      <a:pt x="272" y="1643"/>
                    </a:lnTo>
                    <a:lnTo>
                      <a:pt x="270" y="1644"/>
                    </a:lnTo>
                    <a:lnTo>
                      <a:pt x="267" y="1647"/>
                    </a:lnTo>
                    <a:lnTo>
                      <a:pt x="266" y="1648"/>
                    </a:lnTo>
                    <a:lnTo>
                      <a:pt x="266" y="1651"/>
                    </a:lnTo>
                    <a:lnTo>
                      <a:pt x="282" y="1643"/>
                    </a:lnTo>
                    <a:lnTo>
                      <a:pt x="288" y="1638"/>
                    </a:lnTo>
                    <a:lnTo>
                      <a:pt x="291" y="1635"/>
                    </a:lnTo>
                    <a:lnTo>
                      <a:pt x="292" y="1634"/>
                    </a:lnTo>
                    <a:lnTo>
                      <a:pt x="296" y="1627"/>
                    </a:lnTo>
                    <a:lnTo>
                      <a:pt x="299" y="1626"/>
                    </a:lnTo>
                    <a:lnTo>
                      <a:pt x="300" y="1626"/>
                    </a:lnTo>
                    <a:lnTo>
                      <a:pt x="310" y="1626"/>
                    </a:lnTo>
                    <a:lnTo>
                      <a:pt x="312" y="1626"/>
                    </a:lnTo>
                    <a:lnTo>
                      <a:pt x="318" y="1627"/>
                    </a:lnTo>
                    <a:lnTo>
                      <a:pt x="318" y="1629"/>
                    </a:lnTo>
                    <a:lnTo>
                      <a:pt x="322" y="1633"/>
                    </a:lnTo>
                    <a:lnTo>
                      <a:pt x="323" y="1635"/>
                    </a:lnTo>
                    <a:lnTo>
                      <a:pt x="323" y="1637"/>
                    </a:lnTo>
                    <a:lnTo>
                      <a:pt x="316" y="1647"/>
                    </a:lnTo>
                    <a:lnTo>
                      <a:pt x="314" y="1648"/>
                    </a:lnTo>
                    <a:lnTo>
                      <a:pt x="306" y="1651"/>
                    </a:lnTo>
                    <a:lnTo>
                      <a:pt x="304" y="1652"/>
                    </a:lnTo>
                    <a:lnTo>
                      <a:pt x="297" y="1652"/>
                    </a:lnTo>
                    <a:lnTo>
                      <a:pt x="295" y="1654"/>
                    </a:lnTo>
                    <a:lnTo>
                      <a:pt x="292" y="1655"/>
                    </a:lnTo>
                    <a:lnTo>
                      <a:pt x="289" y="1656"/>
                    </a:lnTo>
                    <a:lnTo>
                      <a:pt x="284" y="1660"/>
                    </a:lnTo>
                    <a:lnTo>
                      <a:pt x="283" y="1663"/>
                    </a:lnTo>
                    <a:lnTo>
                      <a:pt x="285" y="1661"/>
                    </a:lnTo>
                    <a:lnTo>
                      <a:pt x="287" y="1660"/>
                    </a:lnTo>
                    <a:lnTo>
                      <a:pt x="289" y="1659"/>
                    </a:lnTo>
                    <a:lnTo>
                      <a:pt x="291" y="1657"/>
                    </a:lnTo>
                    <a:lnTo>
                      <a:pt x="293" y="1656"/>
                    </a:lnTo>
                    <a:lnTo>
                      <a:pt x="297" y="1655"/>
                    </a:lnTo>
                    <a:lnTo>
                      <a:pt x="300" y="1655"/>
                    </a:lnTo>
                    <a:lnTo>
                      <a:pt x="302" y="1655"/>
                    </a:lnTo>
                    <a:lnTo>
                      <a:pt x="305" y="1654"/>
                    </a:lnTo>
                    <a:lnTo>
                      <a:pt x="306" y="1654"/>
                    </a:lnTo>
                    <a:lnTo>
                      <a:pt x="316" y="1650"/>
                    </a:lnTo>
                    <a:lnTo>
                      <a:pt x="318" y="1647"/>
                    </a:lnTo>
                    <a:lnTo>
                      <a:pt x="318" y="1646"/>
                    </a:lnTo>
                    <a:lnTo>
                      <a:pt x="318" y="1644"/>
                    </a:lnTo>
                    <a:lnTo>
                      <a:pt x="321" y="1643"/>
                    </a:lnTo>
                    <a:lnTo>
                      <a:pt x="322" y="1642"/>
                    </a:lnTo>
                    <a:lnTo>
                      <a:pt x="327" y="1640"/>
                    </a:lnTo>
                    <a:lnTo>
                      <a:pt x="329" y="1640"/>
                    </a:lnTo>
                    <a:lnTo>
                      <a:pt x="339" y="1638"/>
                    </a:lnTo>
                    <a:lnTo>
                      <a:pt x="342" y="1638"/>
                    </a:lnTo>
                    <a:lnTo>
                      <a:pt x="348" y="1640"/>
                    </a:lnTo>
                    <a:lnTo>
                      <a:pt x="354" y="1642"/>
                    </a:lnTo>
                    <a:lnTo>
                      <a:pt x="355" y="1642"/>
                    </a:lnTo>
                    <a:lnTo>
                      <a:pt x="356" y="1643"/>
                    </a:lnTo>
                    <a:lnTo>
                      <a:pt x="356" y="1644"/>
                    </a:lnTo>
                    <a:lnTo>
                      <a:pt x="352" y="1646"/>
                    </a:lnTo>
                    <a:lnTo>
                      <a:pt x="350" y="1646"/>
                    </a:lnTo>
                    <a:lnTo>
                      <a:pt x="348" y="1646"/>
                    </a:lnTo>
                    <a:lnTo>
                      <a:pt x="347" y="1647"/>
                    </a:lnTo>
                    <a:lnTo>
                      <a:pt x="342" y="1651"/>
                    </a:lnTo>
                    <a:lnTo>
                      <a:pt x="343" y="1652"/>
                    </a:lnTo>
                    <a:lnTo>
                      <a:pt x="342" y="1656"/>
                    </a:lnTo>
                    <a:lnTo>
                      <a:pt x="333" y="1665"/>
                    </a:lnTo>
                    <a:lnTo>
                      <a:pt x="330" y="1667"/>
                    </a:lnTo>
                    <a:lnTo>
                      <a:pt x="326" y="1668"/>
                    </a:lnTo>
                    <a:lnTo>
                      <a:pt x="322" y="1668"/>
                    </a:lnTo>
                    <a:lnTo>
                      <a:pt x="322" y="1667"/>
                    </a:lnTo>
                    <a:lnTo>
                      <a:pt x="322" y="1665"/>
                    </a:lnTo>
                    <a:lnTo>
                      <a:pt x="321" y="1665"/>
                    </a:lnTo>
                    <a:lnTo>
                      <a:pt x="320" y="1665"/>
                    </a:lnTo>
                    <a:lnTo>
                      <a:pt x="312" y="1669"/>
                    </a:lnTo>
                    <a:lnTo>
                      <a:pt x="306" y="1674"/>
                    </a:lnTo>
                    <a:lnTo>
                      <a:pt x="302" y="1677"/>
                    </a:lnTo>
                    <a:lnTo>
                      <a:pt x="301" y="1678"/>
                    </a:lnTo>
                    <a:lnTo>
                      <a:pt x="302" y="1677"/>
                    </a:lnTo>
                    <a:lnTo>
                      <a:pt x="305" y="1677"/>
                    </a:lnTo>
                    <a:lnTo>
                      <a:pt x="305" y="1678"/>
                    </a:lnTo>
                    <a:lnTo>
                      <a:pt x="302" y="1680"/>
                    </a:lnTo>
                    <a:lnTo>
                      <a:pt x="301" y="1681"/>
                    </a:lnTo>
                    <a:lnTo>
                      <a:pt x="300" y="1682"/>
                    </a:lnTo>
                    <a:lnTo>
                      <a:pt x="296" y="1682"/>
                    </a:lnTo>
                    <a:lnTo>
                      <a:pt x="291" y="1681"/>
                    </a:lnTo>
                    <a:lnTo>
                      <a:pt x="285" y="1680"/>
                    </a:lnTo>
                    <a:lnTo>
                      <a:pt x="284" y="1680"/>
                    </a:lnTo>
                    <a:lnTo>
                      <a:pt x="282" y="1681"/>
                    </a:lnTo>
                    <a:lnTo>
                      <a:pt x="278" y="1685"/>
                    </a:lnTo>
                    <a:lnTo>
                      <a:pt x="292" y="1690"/>
                    </a:lnTo>
                    <a:lnTo>
                      <a:pt x="313" y="1686"/>
                    </a:lnTo>
                    <a:lnTo>
                      <a:pt x="318" y="1684"/>
                    </a:lnTo>
                    <a:lnTo>
                      <a:pt x="334" y="1676"/>
                    </a:lnTo>
                    <a:lnTo>
                      <a:pt x="335" y="1676"/>
                    </a:lnTo>
                    <a:lnTo>
                      <a:pt x="339" y="1676"/>
                    </a:lnTo>
                    <a:lnTo>
                      <a:pt x="342" y="1678"/>
                    </a:lnTo>
                    <a:lnTo>
                      <a:pt x="342" y="1680"/>
                    </a:lnTo>
                    <a:lnTo>
                      <a:pt x="340" y="1685"/>
                    </a:lnTo>
                    <a:lnTo>
                      <a:pt x="339" y="1688"/>
                    </a:lnTo>
                    <a:lnTo>
                      <a:pt x="337" y="1695"/>
                    </a:lnTo>
                    <a:lnTo>
                      <a:pt x="335" y="1702"/>
                    </a:lnTo>
                    <a:lnTo>
                      <a:pt x="342" y="1690"/>
                    </a:lnTo>
                    <a:lnTo>
                      <a:pt x="343" y="1689"/>
                    </a:lnTo>
                    <a:lnTo>
                      <a:pt x="347" y="1677"/>
                    </a:lnTo>
                    <a:lnTo>
                      <a:pt x="346" y="1673"/>
                    </a:lnTo>
                    <a:lnTo>
                      <a:pt x="346" y="1671"/>
                    </a:lnTo>
                    <a:lnTo>
                      <a:pt x="348" y="1654"/>
                    </a:lnTo>
                    <a:lnTo>
                      <a:pt x="350" y="1654"/>
                    </a:lnTo>
                    <a:lnTo>
                      <a:pt x="354" y="1652"/>
                    </a:lnTo>
                    <a:lnTo>
                      <a:pt x="355" y="1652"/>
                    </a:lnTo>
                    <a:lnTo>
                      <a:pt x="361" y="1651"/>
                    </a:lnTo>
                    <a:lnTo>
                      <a:pt x="381" y="1646"/>
                    </a:lnTo>
                    <a:lnTo>
                      <a:pt x="395" y="1652"/>
                    </a:lnTo>
                    <a:lnTo>
                      <a:pt x="403" y="1660"/>
                    </a:lnTo>
                    <a:lnTo>
                      <a:pt x="405" y="1661"/>
                    </a:lnTo>
                    <a:lnTo>
                      <a:pt x="405" y="1664"/>
                    </a:lnTo>
                    <a:lnTo>
                      <a:pt x="405" y="1668"/>
                    </a:lnTo>
                    <a:lnTo>
                      <a:pt x="405" y="1671"/>
                    </a:lnTo>
                    <a:lnTo>
                      <a:pt x="403" y="1672"/>
                    </a:lnTo>
                    <a:lnTo>
                      <a:pt x="386" y="1677"/>
                    </a:lnTo>
                    <a:lnTo>
                      <a:pt x="385" y="1678"/>
                    </a:lnTo>
                    <a:lnTo>
                      <a:pt x="374" y="1676"/>
                    </a:lnTo>
                    <a:lnTo>
                      <a:pt x="371" y="1674"/>
                    </a:lnTo>
                    <a:lnTo>
                      <a:pt x="369" y="1673"/>
                    </a:lnTo>
                    <a:lnTo>
                      <a:pt x="368" y="1669"/>
                    </a:lnTo>
                    <a:lnTo>
                      <a:pt x="367" y="1668"/>
                    </a:lnTo>
                    <a:lnTo>
                      <a:pt x="365" y="1668"/>
                    </a:lnTo>
                    <a:lnTo>
                      <a:pt x="365" y="1671"/>
                    </a:lnTo>
                    <a:lnTo>
                      <a:pt x="367" y="1674"/>
                    </a:lnTo>
                    <a:lnTo>
                      <a:pt x="368" y="1676"/>
                    </a:lnTo>
                    <a:lnTo>
                      <a:pt x="371" y="1677"/>
                    </a:lnTo>
                    <a:lnTo>
                      <a:pt x="382" y="1682"/>
                    </a:lnTo>
                    <a:lnTo>
                      <a:pt x="386" y="1682"/>
                    </a:lnTo>
                    <a:lnTo>
                      <a:pt x="389" y="1681"/>
                    </a:lnTo>
                    <a:lnTo>
                      <a:pt x="392" y="1680"/>
                    </a:lnTo>
                    <a:lnTo>
                      <a:pt x="394" y="1678"/>
                    </a:lnTo>
                    <a:lnTo>
                      <a:pt x="395" y="1677"/>
                    </a:lnTo>
                    <a:lnTo>
                      <a:pt x="401" y="1676"/>
                    </a:lnTo>
                    <a:lnTo>
                      <a:pt x="402" y="1677"/>
                    </a:lnTo>
                    <a:lnTo>
                      <a:pt x="403" y="1677"/>
                    </a:lnTo>
                    <a:lnTo>
                      <a:pt x="409" y="1686"/>
                    </a:lnTo>
                    <a:lnTo>
                      <a:pt x="409" y="1690"/>
                    </a:lnTo>
                    <a:lnTo>
                      <a:pt x="407" y="1694"/>
                    </a:lnTo>
                    <a:lnTo>
                      <a:pt x="399" y="1711"/>
                    </a:lnTo>
                    <a:lnTo>
                      <a:pt x="398" y="1714"/>
                    </a:lnTo>
                    <a:lnTo>
                      <a:pt x="394" y="1716"/>
                    </a:lnTo>
                    <a:lnTo>
                      <a:pt x="393" y="1718"/>
                    </a:lnTo>
                    <a:lnTo>
                      <a:pt x="389" y="1719"/>
                    </a:lnTo>
                    <a:lnTo>
                      <a:pt x="385" y="1720"/>
                    </a:lnTo>
                    <a:lnTo>
                      <a:pt x="385" y="1719"/>
                    </a:lnTo>
                    <a:lnTo>
                      <a:pt x="384" y="1719"/>
                    </a:lnTo>
                    <a:lnTo>
                      <a:pt x="381" y="1718"/>
                    </a:lnTo>
                    <a:lnTo>
                      <a:pt x="377" y="1716"/>
                    </a:lnTo>
                    <a:lnTo>
                      <a:pt x="372" y="1716"/>
                    </a:lnTo>
                    <a:lnTo>
                      <a:pt x="371" y="1716"/>
                    </a:lnTo>
                    <a:lnTo>
                      <a:pt x="368" y="1719"/>
                    </a:lnTo>
                    <a:lnTo>
                      <a:pt x="365" y="1720"/>
                    </a:lnTo>
                    <a:lnTo>
                      <a:pt x="364" y="1723"/>
                    </a:lnTo>
                    <a:lnTo>
                      <a:pt x="364" y="1727"/>
                    </a:lnTo>
                    <a:lnTo>
                      <a:pt x="364" y="1729"/>
                    </a:lnTo>
                    <a:lnTo>
                      <a:pt x="364" y="1731"/>
                    </a:lnTo>
                    <a:lnTo>
                      <a:pt x="365" y="1731"/>
                    </a:lnTo>
                    <a:lnTo>
                      <a:pt x="367" y="1728"/>
                    </a:lnTo>
                    <a:lnTo>
                      <a:pt x="367" y="1726"/>
                    </a:lnTo>
                    <a:lnTo>
                      <a:pt x="368" y="1724"/>
                    </a:lnTo>
                    <a:lnTo>
                      <a:pt x="369" y="1723"/>
                    </a:lnTo>
                    <a:lnTo>
                      <a:pt x="372" y="1722"/>
                    </a:lnTo>
                    <a:lnTo>
                      <a:pt x="373" y="1722"/>
                    </a:lnTo>
                    <a:lnTo>
                      <a:pt x="376" y="1720"/>
                    </a:lnTo>
                    <a:lnTo>
                      <a:pt x="378" y="1722"/>
                    </a:lnTo>
                    <a:lnTo>
                      <a:pt x="395" y="1723"/>
                    </a:lnTo>
                    <a:lnTo>
                      <a:pt x="397" y="1723"/>
                    </a:lnTo>
                    <a:lnTo>
                      <a:pt x="395" y="1724"/>
                    </a:lnTo>
                    <a:lnTo>
                      <a:pt x="389" y="1731"/>
                    </a:lnTo>
                    <a:lnTo>
                      <a:pt x="388" y="1732"/>
                    </a:lnTo>
                    <a:lnTo>
                      <a:pt x="386" y="1732"/>
                    </a:lnTo>
                    <a:lnTo>
                      <a:pt x="382" y="1735"/>
                    </a:lnTo>
                    <a:lnTo>
                      <a:pt x="377" y="1735"/>
                    </a:lnTo>
                    <a:lnTo>
                      <a:pt x="368" y="1733"/>
                    </a:lnTo>
                    <a:lnTo>
                      <a:pt x="361" y="1735"/>
                    </a:lnTo>
                    <a:lnTo>
                      <a:pt x="360" y="1735"/>
                    </a:lnTo>
                    <a:lnTo>
                      <a:pt x="355" y="1736"/>
                    </a:lnTo>
                    <a:lnTo>
                      <a:pt x="356" y="1737"/>
                    </a:lnTo>
                    <a:lnTo>
                      <a:pt x="354" y="1739"/>
                    </a:lnTo>
                    <a:lnTo>
                      <a:pt x="344" y="1743"/>
                    </a:lnTo>
                    <a:lnTo>
                      <a:pt x="340" y="1744"/>
                    </a:lnTo>
                    <a:lnTo>
                      <a:pt x="338" y="1744"/>
                    </a:lnTo>
                    <a:lnTo>
                      <a:pt x="338" y="1743"/>
                    </a:lnTo>
                    <a:lnTo>
                      <a:pt x="337" y="1743"/>
                    </a:lnTo>
                    <a:lnTo>
                      <a:pt x="337" y="1744"/>
                    </a:lnTo>
                    <a:lnTo>
                      <a:pt x="335" y="1749"/>
                    </a:lnTo>
                    <a:lnTo>
                      <a:pt x="338" y="1750"/>
                    </a:lnTo>
                    <a:lnTo>
                      <a:pt x="343" y="1748"/>
                    </a:lnTo>
                    <a:lnTo>
                      <a:pt x="344" y="1748"/>
                    </a:lnTo>
                    <a:lnTo>
                      <a:pt x="352" y="1744"/>
                    </a:lnTo>
                    <a:lnTo>
                      <a:pt x="360" y="1741"/>
                    </a:lnTo>
                    <a:lnTo>
                      <a:pt x="364" y="1740"/>
                    </a:lnTo>
                    <a:lnTo>
                      <a:pt x="369" y="1740"/>
                    </a:lnTo>
                    <a:lnTo>
                      <a:pt x="374" y="1744"/>
                    </a:lnTo>
                    <a:lnTo>
                      <a:pt x="376" y="1746"/>
                    </a:lnTo>
                    <a:lnTo>
                      <a:pt x="377" y="1748"/>
                    </a:lnTo>
                    <a:lnTo>
                      <a:pt x="378" y="1750"/>
                    </a:lnTo>
                    <a:lnTo>
                      <a:pt x="381" y="1756"/>
                    </a:lnTo>
                    <a:lnTo>
                      <a:pt x="394" y="1764"/>
                    </a:lnTo>
                    <a:lnTo>
                      <a:pt x="401" y="1761"/>
                    </a:lnTo>
                    <a:lnTo>
                      <a:pt x="403" y="1761"/>
                    </a:lnTo>
                    <a:lnTo>
                      <a:pt x="407" y="1758"/>
                    </a:lnTo>
                    <a:lnTo>
                      <a:pt x="410" y="1758"/>
                    </a:lnTo>
                    <a:lnTo>
                      <a:pt x="411" y="1758"/>
                    </a:lnTo>
                    <a:lnTo>
                      <a:pt x="411" y="1760"/>
                    </a:lnTo>
                    <a:lnTo>
                      <a:pt x="410" y="1766"/>
                    </a:lnTo>
                    <a:lnTo>
                      <a:pt x="410" y="1771"/>
                    </a:lnTo>
                    <a:lnTo>
                      <a:pt x="409" y="1773"/>
                    </a:lnTo>
                    <a:lnTo>
                      <a:pt x="407" y="1774"/>
                    </a:lnTo>
                    <a:lnTo>
                      <a:pt x="405" y="1777"/>
                    </a:lnTo>
                    <a:lnTo>
                      <a:pt x="402" y="1778"/>
                    </a:lnTo>
                    <a:lnTo>
                      <a:pt x="398" y="1779"/>
                    </a:lnTo>
                    <a:lnTo>
                      <a:pt x="394" y="1781"/>
                    </a:lnTo>
                    <a:lnTo>
                      <a:pt x="389" y="1781"/>
                    </a:lnTo>
                    <a:lnTo>
                      <a:pt x="382" y="1779"/>
                    </a:lnTo>
                    <a:lnTo>
                      <a:pt x="377" y="1779"/>
                    </a:lnTo>
                    <a:lnTo>
                      <a:pt x="372" y="1777"/>
                    </a:lnTo>
                    <a:lnTo>
                      <a:pt x="369" y="1775"/>
                    </a:lnTo>
                    <a:lnTo>
                      <a:pt x="369" y="1774"/>
                    </a:lnTo>
                    <a:lnTo>
                      <a:pt x="355" y="1770"/>
                    </a:lnTo>
                    <a:lnTo>
                      <a:pt x="339" y="1769"/>
                    </a:lnTo>
                    <a:lnTo>
                      <a:pt x="335" y="1769"/>
                    </a:lnTo>
                    <a:lnTo>
                      <a:pt x="327" y="1764"/>
                    </a:lnTo>
                    <a:lnTo>
                      <a:pt x="326" y="1762"/>
                    </a:lnTo>
                    <a:lnTo>
                      <a:pt x="323" y="1761"/>
                    </a:lnTo>
                    <a:lnTo>
                      <a:pt x="316" y="1760"/>
                    </a:lnTo>
                    <a:lnTo>
                      <a:pt x="304" y="1767"/>
                    </a:lnTo>
                    <a:lnTo>
                      <a:pt x="302" y="1769"/>
                    </a:lnTo>
                    <a:lnTo>
                      <a:pt x="296" y="1775"/>
                    </a:lnTo>
                    <a:lnTo>
                      <a:pt x="295" y="1783"/>
                    </a:lnTo>
                    <a:lnTo>
                      <a:pt x="291" y="1786"/>
                    </a:lnTo>
                    <a:lnTo>
                      <a:pt x="287" y="1787"/>
                    </a:lnTo>
                    <a:lnTo>
                      <a:pt x="284" y="1787"/>
                    </a:lnTo>
                    <a:lnTo>
                      <a:pt x="274" y="1784"/>
                    </a:lnTo>
                    <a:lnTo>
                      <a:pt x="272" y="1783"/>
                    </a:lnTo>
                    <a:lnTo>
                      <a:pt x="268" y="1779"/>
                    </a:lnTo>
                    <a:lnTo>
                      <a:pt x="263" y="1773"/>
                    </a:lnTo>
                    <a:lnTo>
                      <a:pt x="262" y="1771"/>
                    </a:lnTo>
                    <a:lnTo>
                      <a:pt x="263" y="1770"/>
                    </a:lnTo>
                    <a:lnTo>
                      <a:pt x="272" y="1770"/>
                    </a:lnTo>
                    <a:lnTo>
                      <a:pt x="275" y="1769"/>
                    </a:lnTo>
                    <a:lnTo>
                      <a:pt x="282" y="1766"/>
                    </a:lnTo>
                    <a:lnTo>
                      <a:pt x="282" y="1760"/>
                    </a:lnTo>
                    <a:lnTo>
                      <a:pt x="279" y="1754"/>
                    </a:lnTo>
                    <a:lnTo>
                      <a:pt x="280" y="1746"/>
                    </a:lnTo>
                    <a:lnTo>
                      <a:pt x="280" y="1745"/>
                    </a:lnTo>
                    <a:lnTo>
                      <a:pt x="280" y="1744"/>
                    </a:lnTo>
                    <a:lnTo>
                      <a:pt x="284" y="1737"/>
                    </a:lnTo>
                    <a:lnTo>
                      <a:pt x="288" y="1735"/>
                    </a:lnTo>
                    <a:lnTo>
                      <a:pt x="292" y="1731"/>
                    </a:lnTo>
                    <a:lnTo>
                      <a:pt x="297" y="1726"/>
                    </a:lnTo>
                    <a:lnTo>
                      <a:pt x="283" y="1728"/>
                    </a:lnTo>
                    <a:lnTo>
                      <a:pt x="282" y="1728"/>
                    </a:lnTo>
                    <a:lnTo>
                      <a:pt x="279" y="1729"/>
                    </a:lnTo>
                    <a:lnTo>
                      <a:pt x="278" y="1731"/>
                    </a:lnTo>
                    <a:lnTo>
                      <a:pt x="279" y="1733"/>
                    </a:lnTo>
                    <a:lnTo>
                      <a:pt x="279" y="1735"/>
                    </a:lnTo>
                    <a:lnTo>
                      <a:pt x="279" y="1737"/>
                    </a:lnTo>
                    <a:lnTo>
                      <a:pt x="276" y="1743"/>
                    </a:lnTo>
                    <a:lnTo>
                      <a:pt x="275" y="1744"/>
                    </a:lnTo>
                    <a:lnTo>
                      <a:pt x="268" y="1754"/>
                    </a:lnTo>
                    <a:lnTo>
                      <a:pt x="267" y="1754"/>
                    </a:lnTo>
                    <a:lnTo>
                      <a:pt x="263" y="1757"/>
                    </a:lnTo>
                    <a:lnTo>
                      <a:pt x="259" y="1757"/>
                    </a:lnTo>
                    <a:lnTo>
                      <a:pt x="246" y="1754"/>
                    </a:lnTo>
                    <a:lnTo>
                      <a:pt x="246" y="1753"/>
                    </a:lnTo>
                    <a:lnTo>
                      <a:pt x="245" y="1752"/>
                    </a:lnTo>
                    <a:lnTo>
                      <a:pt x="244" y="1744"/>
                    </a:lnTo>
                    <a:lnTo>
                      <a:pt x="240" y="1756"/>
                    </a:lnTo>
                    <a:lnTo>
                      <a:pt x="242" y="1762"/>
                    </a:lnTo>
                    <a:lnTo>
                      <a:pt x="241" y="1764"/>
                    </a:lnTo>
                    <a:lnTo>
                      <a:pt x="240" y="1765"/>
                    </a:lnTo>
                    <a:lnTo>
                      <a:pt x="238" y="1765"/>
                    </a:lnTo>
                    <a:lnTo>
                      <a:pt x="233" y="1765"/>
                    </a:lnTo>
                    <a:lnTo>
                      <a:pt x="228" y="1762"/>
                    </a:lnTo>
                    <a:lnTo>
                      <a:pt x="227" y="1762"/>
                    </a:lnTo>
                    <a:lnTo>
                      <a:pt x="219" y="1754"/>
                    </a:lnTo>
                    <a:lnTo>
                      <a:pt x="213" y="1748"/>
                    </a:lnTo>
                    <a:lnTo>
                      <a:pt x="212" y="1748"/>
                    </a:lnTo>
                    <a:lnTo>
                      <a:pt x="223" y="1737"/>
                    </a:lnTo>
                    <a:lnTo>
                      <a:pt x="232" y="1731"/>
                    </a:lnTo>
                    <a:lnTo>
                      <a:pt x="232" y="1729"/>
                    </a:lnTo>
                    <a:lnTo>
                      <a:pt x="237" y="1729"/>
                    </a:lnTo>
                    <a:lnTo>
                      <a:pt x="237" y="1732"/>
                    </a:lnTo>
                    <a:lnTo>
                      <a:pt x="240" y="1732"/>
                    </a:lnTo>
                    <a:lnTo>
                      <a:pt x="242" y="1731"/>
                    </a:lnTo>
                    <a:lnTo>
                      <a:pt x="253" y="1728"/>
                    </a:lnTo>
                    <a:lnTo>
                      <a:pt x="266" y="1724"/>
                    </a:lnTo>
                    <a:lnTo>
                      <a:pt x="267" y="1723"/>
                    </a:lnTo>
                    <a:lnTo>
                      <a:pt x="267" y="1722"/>
                    </a:lnTo>
                    <a:lnTo>
                      <a:pt x="261" y="1719"/>
                    </a:lnTo>
                    <a:lnTo>
                      <a:pt x="258" y="1718"/>
                    </a:lnTo>
                    <a:lnTo>
                      <a:pt x="257" y="1719"/>
                    </a:lnTo>
                    <a:lnTo>
                      <a:pt x="255" y="1719"/>
                    </a:lnTo>
                    <a:lnTo>
                      <a:pt x="254" y="1720"/>
                    </a:lnTo>
                    <a:lnTo>
                      <a:pt x="253" y="1722"/>
                    </a:lnTo>
                    <a:lnTo>
                      <a:pt x="249" y="1720"/>
                    </a:lnTo>
                    <a:lnTo>
                      <a:pt x="249" y="1719"/>
                    </a:lnTo>
                    <a:lnTo>
                      <a:pt x="249" y="1716"/>
                    </a:lnTo>
                    <a:lnTo>
                      <a:pt x="250" y="1714"/>
                    </a:lnTo>
                    <a:lnTo>
                      <a:pt x="254" y="1712"/>
                    </a:lnTo>
                    <a:lnTo>
                      <a:pt x="262" y="1710"/>
                    </a:lnTo>
                    <a:lnTo>
                      <a:pt x="265" y="1709"/>
                    </a:lnTo>
                    <a:lnTo>
                      <a:pt x="268" y="1707"/>
                    </a:lnTo>
                    <a:lnTo>
                      <a:pt x="275" y="1702"/>
                    </a:lnTo>
                    <a:lnTo>
                      <a:pt x="276" y="1701"/>
                    </a:lnTo>
                    <a:lnTo>
                      <a:pt x="275" y="1699"/>
                    </a:lnTo>
                    <a:lnTo>
                      <a:pt x="270" y="1697"/>
                    </a:lnTo>
                    <a:lnTo>
                      <a:pt x="268" y="1697"/>
                    </a:lnTo>
                    <a:lnTo>
                      <a:pt x="267" y="1699"/>
                    </a:lnTo>
                    <a:lnTo>
                      <a:pt x="267" y="1701"/>
                    </a:lnTo>
                    <a:lnTo>
                      <a:pt x="267" y="1702"/>
                    </a:lnTo>
                    <a:lnTo>
                      <a:pt x="267" y="1703"/>
                    </a:lnTo>
                    <a:lnTo>
                      <a:pt x="266" y="1703"/>
                    </a:lnTo>
                    <a:lnTo>
                      <a:pt x="265" y="1705"/>
                    </a:lnTo>
                    <a:lnTo>
                      <a:pt x="258" y="1705"/>
                    </a:lnTo>
                    <a:lnTo>
                      <a:pt x="258" y="1699"/>
                    </a:lnTo>
                    <a:lnTo>
                      <a:pt x="258" y="1690"/>
                    </a:lnTo>
                    <a:lnTo>
                      <a:pt x="259" y="1688"/>
                    </a:lnTo>
                    <a:lnTo>
                      <a:pt x="262" y="1682"/>
                    </a:lnTo>
                    <a:lnTo>
                      <a:pt x="262" y="1680"/>
                    </a:lnTo>
                    <a:lnTo>
                      <a:pt x="266" y="1674"/>
                    </a:lnTo>
                    <a:lnTo>
                      <a:pt x="257" y="1669"/>
                    </a:lnTo>
                    <a:lnTo>
                      <a:pt x="255" y="1669"/>
                    </a:lnTo>
                    <a:lnTo>
                      <a:pt x="253" y="1677"/>
                    </a:lnTo>
                    <a:lnTo>
                      <a:pt x="254" y="1682"/>
                    </a:lnTo>
                    <a:lnTo>
                      <a:pt x="255" y="1686"/>
                    </a:lnTo>
                    <a:lnTo>
                      <a:pt x="255" y="1693"/>
                    </a:lnTo>
                    <a:lnTo>
                      <a:pt x="251" y="1698"/>
                    </a:lnTo>
                    <a:lnTo>
                      <a:pt x="251" y="1699"/>
                    </a:lnTo>
                    <a:lnTo>
                      <a:pt x="250" y="1701"/>
                    </a:lnTo>
                    <a:lnTo>
                      <a:pt x="249" y="1702"/>
                    </a:lnTo>
                    <a:lnTo>
                      <a:pt x="244" y="1707"/>
                    </a:lnTo>
                    <a:lnTo>
                      <a:pt x="242" y="1705"/>
                    </a:lnTo>
                    <a:lnTo>
                      <a:pt x="244" y="1703"/>
                    </a:lnTo>
                    <a:lnTo>
                      <a:pt x="244" y="1699"/>
                    </a:lnTo>
                    <a:lnTo>
                      <a:pt x="244" y="1698"/>
                    </a:lnTo>
                    <a:lnTo>
                      <a:pt x="242" y="1694"/>
                    </a:lnTo>
                    <a:lnTo>
                      <a:pt x="238" y="1685"/>
                    </a:lnTo>
                    <a:lnTo>
                      <a:pt x="234" y="1684"/>
                    </a:lnTo>
                    <a:lnTo>
                      <a:pt x="233" y="1682"/>
                    </a:lnTo>
                    <a:lnTo>
                      <a:pt x="233" y="1676"/>
                    </a:lnTo>
                    <a:lnTo>
                      <a:pt x="237" y="1671"/>
                    </a:lnTo>
                    <a:lnTo>
                      <a:pt x="232" y="1668"/>
                    </a:lnTo>
                    <a:lnTo>
                      <a:pt x="230" y="1668"/>
                    </a:lnTo>
                    <a:lnTo>
                      <a:pt x="227" y="1669"/>
                    </a:lnTo>
                    <a:lnTo>
                      <a:pt x="227" y="1671"/>
                    </a:lnTo>
                    <a:lnTo>
                      <a:pt x="229" y="1690"/>
                    </a:lnTo>
                    <a:lnTo>
                      <a:pt x="230" y="1690"/>
                    </a:lnTo>
                    <a:lnTo>
                      <a:pt x="225" y="1705"/>
                    </a:lnTo>
                    <a:lnTo>
                      <a:pt x="224" y="1706"/>
                    </a:lnTo>
                    <a:lnTo>
                      <a:pt x="220" y="1711"/>
                    </a:lnTo>
                    <a:lnTo>
                      <a:pt x="216" y="1712"/>
                    </a:lnTo>
                    <a:lnTo>
                      <a:pt x="215" y="1712"/>
                    </a:lnTo>
                    <a:lnTo>
                      <a:pt x="206" y="1706"/>
                    </a:lnTo>
                    <a:lnTo>
                      <a:pt x="202" y="1710"/>
                    </a:lnTo>
                    <a:lnTo>
                      <a:pt x="199" y="1711"/>
                    </a:lnTo>
                    <a:lnTo>
                      <a:pt x="199" y="1710"/>
                    </a:lnTo>
                    <a:lnTo>
                      <a:pt x="198" y="1710"/>
                    </a:lnTo>
                    <a:lnTo>
                      <a:pt x="198" y="1707"/>
                    </a:lnTo>
                    <a:lnTo>
                      <a:pt x="198" y="1706"/>
                    </a:lnTo>
                    <a:lnTo>
                      <a:pt x="202" y="1694"/>
                    </a:lnTo>
                    <a:lnTo>
                      <a:pt x="202" y="1685"/>
                    </a:lnTo>
                    <a:lnTo>
                      <a:pt x="200" y="1681"/>
                    </a:lnTo>
                    <a:lnTo>
                      <a:pt x="200" y="1678"/>
                    </a:lnTo>
                    <a:lnTo>
                      <a:pt x="200" y="1677"/>
                    </a:lnTo>
                    <a:lnTo>
                      <a:pt x="203" y="1676"/>
                    </a:lnTo>
                    <a:lnTo>
                      <a:pt x="208" y="1673"/>
                    </a:lnTo>
                    <a:lnTo>
                      <a:pt x="210" y="1673"/>
                    </a:lnTo>
                    <a:lnTo>
                      <a:pt x="212" y="1673"/>
                    </a:lnTo>
                    <a:lnTo>
                      <a:pt x="211" y="1669"/>
                    </a:lnTo>
                    <a:lnTo>
                      <a:pt x="208" y="1668"/>
                    </a:lnTo>
                    <a:lnTo>
                      <a:pt x="207" y="1668"/>
                    </a:lnTo>
                    <a:lnTo>
                      <a:pt x="206" y="1668"/>
                    </a:lnTo>
                    <a:lnTo>
                      <a:pt x="206" y="1667"/>
                    </a:lnTo>
                    <a:lnTo>
                      <a:pt x="207" y="1663"/>
                    </a:lnTo>
                    <a:lnTo>
                      <a:pt x="211" y="1661"/>
                    </a:lnTo>
                    <a:lnTo>
                      <a:pt x="212" y="1661"/>
                    </a:lnTo>
                    <a:lnTo>
                      <a:pt x="211" y="1659"/>
                    </a:lnTo>
                    <a:lnTo>
                      <a:pt x="211" y="1657"/>
                    </a:lnTo>
                    <a:lnTo>
                      <a:pt x="216" y="1657"/>
                    </a:lnTo>
                    <a:lnTo>
                      <a:pt x="217" y="1657"/>
                    </a:lnTo>
                    <a:lnTo>
                      <a:pt x="223" y="1655"/>
                    </a:lnTo>
                    <a:lnTo>
                      <a:pt x="224" y="1651"/>
                    </a:lnTo>
                    <a:lnTo>
                      <a:pt x="224" y="1650"/>
                    </a:lnTo>
                    <a:lnTo>
                      <a:pt x="221" y="1650"/>
                    </a:lnTo>
                    <a:lnTo>
                      <a:pt x="217" y="1654"/>
                    </a:lnTo>
                    <a:lnTo>
                      <a:pt x="216" y="1654"/>
                    </a:lnTo>
                    <a:lnTo>
                      <a:pt x="211" y="1654"/>
                    </a:lnTo>
                    <a:lnTo>
                      <a:pt x="210" y="1654"/>
                    </a:lnTo>
                    <a:lnTo>
                      <a:pt x="210" y="1652"/>
                    </a:lnTo>
                    <a:lnTo>
                      <a:pt x="207" y="1646"/>
                    </a:lnTo>
                    <a:lnTo>
                      <a:pt x="204" y="1647"/>
                    </a:lnTo>
                    <a:lnTo>
                      <a:pt x="199" y="1644"/>
                    </a:lnTo>
                    <a:lnTo>
                      <a:pt x="198" y="1643"/>
                    </a:lnTo>
                    <a:lnTo>
                      <a:pt x="198" y="1642"/>
                    </a:lnTo>
                    <a:lnTo>
                      <a:pt x="196" y="1639"/>
                    </a:lnTo>
                    <a:lnTo>
                      <a:pt x="195" y="1639"/>
                    </a:lnTo>
                    <a:lnTo>
                      <a:pt x="194" y="1639"/>
                    </a:lnTo>
                    <a:lnTo>
                      <a:pt x="194" y="1640"/>
                    </a:lnTo>
                    <a:lnTo>
                      <a:pt x="194" y="1647"/>
                    </a:lnTo>
                    <a:lnTo>
                      <a:pt x="195" y="1648"/>
                    </a:lnTo>
                    <a:lnTo>
                      <a:pt x="199" y="1651"/>
                    </a:lnTo>
                    <a:lnTo>
                      <a:pt x="200" y="1651"/>
                    </a:lnTo>
                    <a:lnTo>
                      <a:pt x="202" y="1652"/>
                    </a:lnTo>
                    <a:lnTo>
                      <a:pt x="203" y="1652"/>
                    </a:lnTo>
                    <a:lnTo>
                      <a:pt x="206" y="1656"/>
                    </a:lnTo>
                    <a:lnTo>
                      <a:pt x="206" y="1657"/>
                    </a:lnTo>
                    <a:lnTo>
                      <a:pt x="196" y="1667"/>
                    </a:lnTo>
                    <a:lnTo>
                      <a:pt x="194" y="1667"/>
                    </a:lnTo>
                    <a:lnTo>
                      <a:pt x="189" y="1665"/>
                    </a:lnTo>
                    <a:lnTo>
                      <a:pt x="181" y="1664"/>
                    </a:lnTo>
                    <a:lnTo>
                      <a:pt x="172" y="1671"/>
                    </a:lnTo>
                    <a:lnTo>
                      <a:pt x="170" y="1672"/>
                    </a:lnTo>
                    <a:lnTo>
                      <a:pt x="170" y="1673"/>
                    </a:lnTo>
                    <a:lnTo>
                      <a:pt x="170" y="1676"/>
                    </a:lnTo>
                    <a:lnTo>
                      <a:pt x="178" y="1685"/>
                    </a:lnTo>
                    <a:lnTo>
                      <a:pt x="183" y="1685"/>
                    </a:lnTo>
                    <a:lnTo>
                      <a:pt x="187" y="1684"/>
                    </a:lnTo>
                    <a:lnTo>
                      <a:pt x="189" y="1684"/>
                    </a:lnTo>
                    <a:lnTo>
                      <a:pt x="190" y="1684"/>
                    </a:lnTo>
                    <a:lnTo>
                      <a:pt x="191" y="1685"/>
                    </a:lnTo>
                    <a:lnTo>
                      <a:pt x="190" y="1694"/>
                    </a:lnTo>
                    <a:lnTo>
                      <a:pt x="187" y="1706"/>
                    </a:lnTo>
                    <a:lnTo>
                      <a:pt x="187" y="1707"/>
                    </a:lnTo>
                    <a:lnTo>
                      <a:pt x="186" y="1710"/>
                    </a:lnTo>
                    <a:lnTo>
                      <a:pt x="185" y="1714"/>
                    </a:lnTo>
                    <a:lnTo>
                      <a:pt x="185" y="1716"/>
                    </a:lnTo>
                    <a:lnTo>
                      <a:pt x="183" y="1716"/>
                    </a:lnTo>
                    <a:lnTo>
                      <a:pt x="178" y="1705"/>
                    </a:lnTo>
                    <a:lnTo>
                      <a:pt x="178" y="1697"/>
                    </a:lnTo>
                    <a:lnTo>
                      <a:pt x="178" y="1694"/>
                    </a:lnTo>
                    <a:lnTo>
                      <a:pt x="177" y="1688"/>
                    </a:lnTo>
                    <a:lnTo>
                      <a:pt x="176" y="1686"/>
                    </a:lnTo>
                    <a:lnTo>
                      <a:pt x="174" y="1686"/>
                    </a:lnTo>
                    <a:lnTo>
                      <a:pt x="170" y="1682"/>
                    </a:lnTo>
                    <a:lnTo>
                      <a:pt x="169" y="1684"/>
                    </a:lnTo>
                    <a:lnTo>
                      <a:pt x="169" y="1685"/>
                    </a:lnTo>
                    <a:lnTo>
                      <a:pt x="169" y="1686"/>
                    </a:lnTo>
                    <a:lnTo>
                      <a:pt x="172" y="1703"/>
                    </a:lnTo>
                    <a:lnTo>
                      <a:pt x="172" y="1706"/>
                    </a:lnTo>
                    <a:lnTo>
                      <a:pt x="169" y="1706"/>
                    </a:lnTo>
                    <a:lnTo>
                      <a:pt x="168" y="1709"/>
                    </a:lnTo>
                    <a:lnTo>
                      <a:pt x="170" y="1711"/>
                    </a:lnTo>
                    <a:lnTo>
                      <a:pt x="173" y="1712"/>
                    </a:lnTo>
                    <a:lnTo>
                      <a:pt x="174" y="1712"/>
                    </a:lnTo>
                    <a:lnTo>
                      <a:pt x="174" y="1714"/>
                    </a:lnTo>
                    <a:lnTo>
                      <a:pt x="176" y="1715"/>
                    </a:lnTo>
                    <a:lnTo>
                      <a:pt x="173" y="1724"/>
                    </a:lnTo>
                    <a:lnTo>
                      <a:pt x="169" y="1720"/>
                    </a:lnTo>
                    <a:lnTo>
                      <a:pt x="160" y="1707"/>
                    </a:lnTo>
                    <a:lnTo>
                      <a:pt x="157" y="1703"/>
                    </a:lnTo>
                    <a:lnTo>
                      <a:pt x="157" y="1701"/>
                    </a:lnTo>
                    <a:lnTo>
                      <a:pt x="158" y="1701"/>
                    </a:lnTo>
                    <a:lnTo>
                      <a:pt x="158" y="1699"/>
                    </a:lnTo>
                    <a:lnTo>
                      <a:pt x="161" y="1697"/>
                    </a:lnTo>
                    <a:lnTo>
                      <a:pt x="162" y="1689"/>
                    </a:lnTo>
                    <a:lnTo>
                      <a:pt x="162" y="1688"/>
                    </a:lnTo>
                    <a:lnTo>
                      <a:pt x="161" y="1685"/>
                    </a:lnTo>
                    <a:lnTo>
                      <a:pt x="160" y="1684"/>
                    </a:lnTo>
                    <a:lnTo>
                      <a:pt x="156" y="1681"/>
                    </a:lnTo>
                    <a:lnTo>
                      <a:pt x="155" y="1681"/>
                    </a:lnTo>
                    <a:lnTo>
                      <a:pt x="139" y="1686"/>
                    </a:lnTo>
                    <a:lnTo>
                      <a:pt x="139" y="1688"/>
                    </a:lnTo>
                    <a:lnTo>
                      <a:pt x="140" y="1694"/>
                    </a:lnTo>
                    <a:lnTo>
                      <a:pt x="141" y="1698"/>
                    </a:lnTo>
                    <a:lnTo>
                      <a:pt x="144" y="1698"/>
                    </a:lnTo>
                    <a:lnTo>
                      <a:pt x="145" y="1698"/>
                    </a:lnTo>
                    <a:lnTo>
                      <a:pt x="141" y="1706"/>
                    </a:lnTo>
                    <a:lnTo>
                      <a:pt x="136" y="1710"/>
                    </a:lnTo>
                    <a:lnTo>
                      <a:pt x="128" y="1710"/>
                    </a:lnTo>
                    <a:lnTo>
                      <a:pt x="128" y="1709"/>
                    </a:lnTo>
                    <a:lnTo>
                      <a:pt x="127" y="1707"/>
                    </a:lnTo>
                    <a:lnTo>
                      <a:pt x="126" y="1707"/>
                    </a:lnTo>
                    <a:lnTo>
                      <a:pt x="123" y="1707"/>
                    </a:lnTo>
                    <a:lnTo>
                      <a:pt x="122" y="1707"/>
                    </a:lnTo>
                    <a:lnTo>
                      <a:pt x="121" y="1709"/>
                    </a:lnTo>
                    <a:lnTo>
                      <a:pt x="119" y="1710"/>
                    </a:lnTo>
                    <a:lnTo>
                      <a:pt x="118" y="1710"/>
                    </a:lnTo>
                    <a:lnTo>
                      <a:pt x="114" y="1714"/>
                    </a:lnTo>
                    <a:lnTo>
                      <a:pt x="113" y="1715"/>
                    </a:lnTo>
                    <a:lnTo>
                      <a:pt x="113" y="1716"/>
                    </a:lnTo>
                    <a:lnTo>
                      <a:pt x="110" y="1720"/>
                    </a:lnTo>
                    <a:lnTo>
                      <a:pt x="110" y="1722"/>
                    </a:lnTo>
                    <a:lnTo>
                      <a:pt x="106" y="1726"/>
                    </a:lnTo>
                    <a:lnTo>
                      <a:pt x="90" y="1737"/>
                    </a:lnTo>
                    <a:lnTo>
                      <a:pt x="88" y="1739"/>
                    </a:lnTo>
                    <a:lnTo>
                      <a:pt x="86" y="1739"/>
                    </a:lnTo>
                    <a:lnTo>
                      <a:pt x="85" y="1735"/>
                    </a:lnTo>
                    <a:lnTo>
                      <a:pt x="85" y="1731"/>
                    </a:lnTo>
                    <a:lnTo>
                      <a:pt x="85" y="1729"/>
                    </a:lnTo>
                    <a:lnTo>
                      <a:pt x="86" y="1727"/>
                    </a:lnTo>
                    <a:lnTo>
                      <a:pt x="90" y="1723"/>
                    </a:lnTo>
                    <a:lnTo>
                      <a:pt x="92" y="1722"/>
                    </a:lnTo>
                    <a:lnTo>
                      <a:pt x="110" y="1711"/>
                    </a:lnTo>
                    <a:lnTo>
                      <a:pt x="113" y="1711"/>
                    </a:lnTo>
                    <a:lnTo>
                      <a:pt x="114" y="1711"/>
                    </a:lnTo>
                    <a:lnTo>
                      <a:pt x="115" y="1711"/>
                    </a:lnTo>
                    <a:lnTo>
                      <a:pt x="115" y="1710"/>
                    </a:lnTo>
                    <a:lnTo>
                      <a:pt x="117" y="1709"/>
                    </a:lnTo>
                    <a:lnTo>
                      <a:pt x="117" y="1707"/>
                    </a:lnTo>
                    <a:lnTo>
                      <a:pt x="117" y="1703"/>
                    </a:lnTo>
                    <a:lnTo>
                      <a:pt x="117" y="1702"/>
                    </a:lnTo>
                    <a:lnTo>
                      <a:pt x="117" y="1701"/>
                    </a:lnTo>
                    <a:lnTo>
                      <a:pt x="117" y="1698"/>
                    </a:lnTo>
                    <a:lnTo>
                      <a:pt x="115" y="1698"/>
                    </a:lnTo>
                    <a:lnTo>
                      <a:pt x="114" y="1697"/>
                    </a:lnTo>
                    <a:lnTo>
                      <a:pt x="114" y="1699"/>
                    </a:lnTo>
                    <a:lnTo>
                      <a:pt x="107" y="1695"/>
                    </a:lnTo>
                    <a:lnTo>
                      <a:pt x="104" y="1688"/>
                    </a:lnTo>
                    <a:lnTo>
                      <a:pt x="104" y="1686"/>
                    </a:lnTo>
                    <a:lnTo>
                      <a:pt x="105" y="1685"/>
                    </a:lnTo>
                    <a:lnTo>
                      <a:pt x="107" y="1685"/>
                    </a:lnTo>
                    <a:lnTo>
                      <a:pt x="107" y="1686"/>
                    </a:lnTo>
                    <a:lnTo>
                      <a:pt x="107" y="1688"/>
                    </a:lnTo>
                    <a:lnTo>
                      <a:pt x="110" y="1689"/>
                    </a:lnTo>
                    <a:lnTo>
                      <a:pt x="113" y="1693"/>
                    </a:lnTo>
                    <a:lnTo>
                      <a:pt x="114" y="1693"/>
                    </a:lnTo>
                    <a:lnTo>
                      <a:pt x="127" y="1690"/>
                    </a:lnTo>
                    <a:lnTo>
                      <a:pt x="128" y="1690"/>
                    </a:lnTo>
                    <a:lnTo>
                      <a:pt x="130" y="1690"/>
                    </a:lnTo>
                    <a:lnTo>
                      <a:pt x="134" y="1684"/>
                    </a:lnTo>
                    <a:lnTo>
                      <a:pt x="135" y="1682"/>
                    </a:lnTo>
                    <a:lnTo>
                      <a:pt x="135" y="1681"/>
                    </a:lnTo>
                    <a:lnTo>
                      <a:pt x="134" y="1678"/>
                    </a:lnTo>
                    <a:lnTo>
                      <a:pt x="132" y="1678"/>
                    </a:lnTo>
                    <a:lnTo>
                      <a:pt x="131" y="1677"/>
                    </a:lnTo>
                    <a:lnTo>
                      <a:pt x="127" y="1676"/>
                    </a:lnTo>
                    <a:lnTo>
                      <a:pt x="127" y="1674"/>
                    </a:lnTo>
                    <a:lnTo>
                      <a:pt x="128" y="1673"/>
                    </a:lnTo>
                    <a:lnTo>
                      <a:pt x="130" y="1668"/>
                    </a:lnTo>
                    <a:lnTo>
                      <a:pt x="131" y="1668"/>
                    </a:lnTo>
                    <a:lnTo>
                      <a:pt x="134" y="1665"/>
                    </a:lnTo>
                    <a:lnTo>
                      <a:pt x="135" y="1667"/>
                    </a:lnTo>
                    <a:lnTo>
                      <a:pt x="135" y="1668"/>
                    </a:lnTo>
                    <a:lnTo>
                      <a:pt x="138" y="1672"/>
                    </a:lnTo>
                    <a:lnTo>
                      <a:pt x="139" y="1672"/>
                    </a:lnTo>
                    <a:lnTo>
                      <a:pt x="140" y="1672"/>
                    </a:lnTo>
                    <a:lnTo>
                      <a:pt x="147" y="1668"/>
                    </a:lnTo>
                    <a:lnTo>
                      <a:pt x="151" y="1660"/>
                    </a:lnTo>
                    <a:lnTo>
                      <a:pt x="148" y="1646"/>
                    </a:lnTo>
                    <a:lnTo>
                      <a:pt x="148" y="1620"/>
                    </a:lnTo>
                    <a:lnTo>
                      <a:pt x="149" y="1618"/>
                    </a:lnTo>
                    <a:lnTo>
                      <a:pt x="152" y="1620"/>
                    </a:lnTo>
                    <a:lnTo>
                      <a:pt x="155" y="1623"/>
                    </a:lnTo>
                    <a:lnTo>
                      <a:pt x="157" y="1629"/>
                    </a:lnTo>
                    <a:lnTo>
                      <a:pt x="158" y="1630"/>
                    </a:lnTo>
                    <a:lnTo>
                      <a:pt x="160" y="1633"/>
                    </a:lnTo>
                    <a:lnTo>
                      <a:pt x="158" y="1634"/>
                    </a:lnTo>
                    <a:lnTo>
                      <a:pt x="157" y="1637"/>
                    </a:lnTo>
                    <a:lnTo>
                      <a:pt x="156" y="1646"/>
                    </a:lnTo>
                    <a:lnTo>
                      <a:pt x="156" y="1650"/>
                    </a:lnTo>
                    <a:lnTo>
                      <a:pt x="156" y="1651"/>
                    </a:lnTo>
                    <a:lnTo>
                      <a:pt x="157" y="1651"/>
                    </a:lnTo>
                    <a:lnTo>
                      <a:pt x="166" y="1654"/>
                    </a:lnTo>
                    <a:lnTo>
                      <a:pt x="168" y="1654"/>
                    </a:lnTo>
                    <a:lnTo>
                      <a:pt x="169" y="1652"/>
                    </a:lnTo>
                    <a:lnTo>
                      <a:pt x="183" y="1638"/>
                    </a:lnTo>
                    <a:lnTo>
                      <a:pt x="183" y="1637"/>
                    </a:lnTo>
                    <a:lnTo>
                      <a:pt x="185" y="1635"/>
                    </a:lnTo>
                    <a:lnTo>
                      <a:pt x="185" y="1633"/>
                    </a:lnTo>
                    <a:lnTo>
                      <a:pt x="179" y="1629"/>
                    </a:lnTo>
                    <a:lnTo>
                      <a:pt x="166" y="1622"/>
                    </a:lnTo>
                    <a:lnTo>
                      <a:pt x="164" y="1622"/>
                    </a:lnTo>
                    <a:lnTo>
                      <a:pt x="162" y="1621"/>
                    </a:lnTo>
                    <a:lnTo>
                      <a:pt x="153" y="1604"/>
                    </a:lnTo>
                    <a:lnTo>
                      <a:pt x="152" y="1601"/>
                    </a:lnTo>
                    <a:lnTo>
                      <a:pt x="153" y="1600"/>
                    </a:lnTo>
                    <a:lnTo>
                      <a:pt x="166" y="1601"/>
                    </a:lnTo>
                    <a:lnTo>
                      <a:pt x="169" y="1602"/>
                    </a:lnTo>
                    <a:lnTo>
                      <a:pt x="169" y="1604"/>
                    </a:lnTo>
                    <a:lnTo>
                      <a:pt x="170" y="1605"/>
                    </a:lnTo>
                    <a:lnTo>
                      <a:pt x="170" y="1606"/>
                    </a:lnTo>
                    <a:lnTo>
                      <a:pt x="169" y="1606"/>
                    </a:lnTo>
                    <a:lnTo>
                      <a:pt x="179" y="1620"/>
                    </a:lnTo>
                    <a:lnTo>
                      <a:pt x="190" y="1629"/>
                    </a:lnTo>
                    <a:lnTo>
                      <a:pt x="190" y="1630"/>
                    </a:lnTo>
                    <a:lnTo>
                      <a:pt x="194" y="1631"/>
                    </a:lnTo>
                    <a:lnTo>
                      <a:pt x="196" y="1633"/>
                    </a:lnTo>
                    <a:lnTo>
                      <a:pt x="198" y="1631"/>
                    </a:lnTo>
                    <a:lnTo>
                      <a:pt x="195" y="1625"/>
                    </a:lnTo>
                    <a:lnTo>
                      <a:pt x="194" y="1622"/>
                    </a:lnTo>
                    <a:lnTo>
                      <a:pt x="191" y="1621"/>
                    </a:lnTo>
                    <a:lnTo>
                      <a:pt x="189" y="1618"/>
                    </a:lnTo>
                    <a:lnTo>
                      <a:pt x="189" y="1617"/>
                    </a:lnTo>
                    <a:lnTo>
                      <a:pt x="187" y="1616"/>
                    </a:lnTo>
                    <a:lnTo>
                      <a:pt x="186" y="1609"/>
                    </a:lnTo>
                    <a:lnTo>
                      <a:pt x="185" y="1608"/>
                    </a:lnTo>
                    <a:lnTo>
                      <a:pt x="186" y="1608"/>
                    </a:lnTo>
                    <a:lnTo>
                      <a:pt x="187" y="1606"/>
                    </a:lnTo>
                    <a:lnTo>
                      <a:pt x="189" y="1608"/>
                    </a:lnTo>
                    <a:lnTo>
                      <a:pt x="189" y="1609"/>
                    </a:lnTo>
                    <a:lnTo>
                      <a:pt x="193" y="1612"/>
                    </a:lnTo>
                    <a:lnTo>
                      <a:pt x="194" y="1612"/>
                    </a:lnTo>
                    <a:lnTo>
                      <a:pt x="196" y="1612"/>
                    </a:lnTo>
                    <a:lnTo>
                      <a:pt x="198" y="1612"/>
                    </a:lnTo>
                    <a:lnTo>
                      <a:pt x="199" y="1613"/>
                    </a:lnTo>
                    <a:lnTo>
                      <a:pt x="200" y="1614"/>
                    </a:lnTo>
                    <a:lnTo>
                      <a:pt x="203" y="1617"/>
                    </a:lnTo>
                    <a:lnTo>
                      <a:pt x="203" y="1618"/>
                    </a:lnTo>
                    <a:lnTo>
                      <a:pt x="207" y="1622"/>
                    </a:lnTo>
                    <a:lnTo>
                      <a:pt x="208" y="1622"/>
                    </a:lnTo>
                    <a:lnTo>
                      <a:pt x="212" y="1617"/>
                    </a:lnTo>
                    <a:lnTo>
                      <a:pt x="212" y="1616"/>
                    </a:lnTo>
                    <a:lnTo>
                      <a:pt x="213" y="1616"/>
                    </a:lnTo>
                    <a:lnTo>
                      <a:pt x="212" y="1616"/>
                    </a:lnTo>
                    <a:lnTo>
                      <a:pt x="206" y="1609"/>
                    </a:lnTo>
                    <a:lnTo>
                      <a:pt x="203" y="1608"/>
                    </a:lnTo>
                    <a:lnTo>
                      <a:pt x="198" y="1606"/>
                    </a:lnTo>
                    <a:lnTo>
                      <a:pt x="196" y="1606"/>
                    </a:lnTo>
                    <a:lnTo>
                      <a:pt x="196" y="1605"/>
                    </a:lnTo>
                    <a:lnTo>
                      <a:pt x="198" y="1605"/>
                    </a:lnTo>
                    <a:lnTo>
                      <a:pt x="200" y="1604"/>
                    </a:lnTo>
                    <a:lnTo>
                      <a:pt x="207" y="1601"/>
                    </a:lnTo>
                    <a:lnTo>
                      <a:pt x="220" y="1596"/>
                    </a:lnTo>
                    <a:lnTo>
                      <a:pt x="230" y="1592"/>
                    </a:lnTo>
                    <a:lnTo>
                      <a:pt x="232" y="1592"/>
                    </a:lnTo>
                    <a:lnTo>
                      <a:pt x="236" y="1596"/>
                    </a:lnTo>
                    <a:lnTo>
                      <a:pt x="237" y="1599"/>
                    </a:lnTo>
                    <a:lnTo>
                      <a:pt x="236" y="1601"/>
                    </a:lnTo>
                    <a:lnTo>
                      <a:pt x="233" y="1604"/>
                    </a:lnTo>
                    <a:lnTo>
                      <a:pt x="228" y="1606"/>
                    </a:lnTo>
                    <a:close/>
                    <a:moveTo>
                      <a:pt x="518" y="1584"/>
                    </a:moveTo>
                    <a:lnTo>
                      <a:pt x="516" y="1587"/>
                    </a:lnTo>
                    <a:lnTo>
                      <a:pt x="515" y="1588"/>
                    </a:lnTo>
                    <a:lnTo>
                      <a:pt x="508" y="1587"/>
                    </a:lnTo>
                    <a:lnTo>
                      <a:pt x="504" y="1587"/>
                    </a:lnTo>
                    <a:lnTo>
                      <a:pt x="503" y="1585"/>
                    </a:lnTo>
                    <a:lnTo>
                      <a:pt x="491" y="1593"/>
                    </a:lnTo>
                    <a:lnTo>
                      <a:pt x="486" y="1597"/>
                    </a:lnTo>
                    <a:lnTo>
                      <a:pt x="479" y="1601"/>
                    </a:lnTo>
                    <a:lnTo>
                      <a:pt x="478" y="1602"/>
                    </a:lnTo>
                    <a:lnTo>
                      <a:pt x="470" y="1605"/>
                    </a:lnTo>
                    <a:lnTo>
                      <a:pt x="460" y="1606"/>
                    </a:lnTo>
                    <a:lnTo>
                      <a:pt x="458" y="1606"/>
                    </a:lnTo>
                    <a:lnTo>
                      <a:pt x="453" y="1599"/>
                    </a:lnTo>
                    <a:lnTo>
                      <a:pt x="453" y="1589"/>
                    </a:lnTo>
                    <a:lnTo>
                      <a:pt x="460" y="1584"/>
                    </a:lnTo>
                    <a:lnTo>
                      <a:pt x="465" y="1579"/>
                    </a:lnTo>
                    <a:lnTo>
                      <a:pt x="467" y="1576"/>
                    </a:lnTo>
                    <a:lnTo>
                      <a:pt x="467" y="1575"/>
                    </a:lnTo>
                    <a:lnTo>
                      <a:pt x="469" y="1575"/>
                    </a:lnTo>
                    <a:lnTo>
                      <a:pt x="471" y="1574"/>
                    </a:lnTo>
                    <a:lnTo>
                      <a:pt x="487" y="1567"/>
                    </a:lnTo>
                    <a:lnTo>
                      <a:pt x="495" y="1566"/>
                    </a:lnTo>
                    <a:lnTo>
                      <a:pt x="498" y="1565"/>
                    </a:lnTo>
                    <a:lnTo>
                      <a:pt x="499" y="1565"/>
                    </a:lnTo>
                    <a:lnTo>
                      <a:pt x="503" y="1567"/>
                    </a:lnTo>
                    <a:lnTo>
                      <a:pt x="508" y="1574"/>
                    </a:lnTo>
                    <a:lnTo>
                      <a:pt x="513" y="1578"/>
                    </a:lnTo>
                    <a:lnTo>
                      <a:pt x="518" y="1582"/>
                    </a:lnTo>
                    <a:lnTo>
                      <a:pt x="518" y="1583"/>
                    </a:lnTo>
                    <a:lnTo>
                      <a:pt x="520" y="1584"/>
                    </a:lnTo>
                    <a:lnTo>
                      <a:pt x="518" y="1584"/>
                    </a:lnTo>
                    <a:close/>
                    <a:moveTo>
                      <a:pt x="199" y="1580"/>
                    </a:moveTo>
                    <a:lnTo>
                      <a:pt x="198" y="1583"/>
                    </a:lnTo>
                    <a:lnTo>
                      <a:pt x="196" y="1589"/>
                    </a:lnTo>
                    <a:lnTo>
                      <a:pt x="198" y="1592"/>
                    </a:lnTo>
                    <a:lnTo>
                      <a:pt x="198" y="1593"/>
                    </a:lnTo>
                    <a:lnTo>
                      <a:pt x="199" y="1596"/>
                    </a:lnTo>
                    <a:lnTo>
                      <a:pt x="198" y="1597"/>
                    </a:lnTo>
                    <a:lnTo>
                      <a:pt x="196" y="1599"/>
                    </a:lnTo>
                    <a:lnTo>
                      <a:pt x="193" y="1599"/>
                    </a:lnTo>
                    <a:lnTo>
                      <a:pt x="189" y="1599"/>
                    </a:lnTo>
                    <a:lnTo>
                      <a:pt x="187" y="1599"/>
                    </a:lnTo>
                    <a:lnTo>
                      <a:pt x="189" y="1597"/>
                    </a:lnTo>
                    <a:lnTo>
                      <a:pt x="190" y="1596"/>
                    </a:lnTo>
                    <a:lnTo>
                      <a:pt x="190" y="1595"/>
                    </a:lnTo>
                    <a:lnTo>
                      <a:pt x="193" y="1585"/>
                    </a:lnTo>
                    <a:lnTo>
                      <a:pt x="193" y="1582"/>
                    </a:lnTo>
                    <a:lnTo>
                      <a:pt x="191" y="1580"/>
                    </a:lnTo>
                    <a:lnTo>
                      <a:pt x="190" y="1580"/>
                    </a:lnTo>
                    <a:lnTo>
                      <a:pt x="189" y="1580"/>
                    </a:lnTo>
                    <a:lnTo>
                      <a:pt x="189" y="1582"/>
                    </a:lnTo>
                    <a:lnTo>
                      <a:pt x="190" y="1583"/>
                    </a:lnTo>
                    <a:lnTo>
                      <a:pt x="189" y="1584"/>
                    </a:lnTo>
                    <a:lnTo>
                      <a:pt x="186" y="1585"/>
                    </a:lnTo>
                    <a:lnTo>
                      <a:pt x="183" y="1585"/>
                    </a:lnTo>
                    <a:lnTo>
                      <a:pt x="181" y="1585"/>
                    </a:lnTo>
                    <a:lnTo>
                      <a:pt x="179" y="1580"/>
                    </a:lnTo>
                    <a:lnTo>
                      <a:pt x="179" y="1579"/>
                    </a:lnTo>
                    <a:lnTo>
                      <a:pt x="181" y="1578"/>
                    </a:lnTo>
                    <a:lnTo>
                      <a:pt x="186" y="1559"/>
                    </a:lnTo>
                    <a:lnTo>
                      <a:pt x="194" y="1557"/>
                    </a:lnTo>
                    <a:lnTo>
                      <a:pt x="195" y="1557"/>
                    </a:lnTo>
                    <a:lnTo>
                      <a:pt x="198" y="1559"/>
                    </a:lnTo>
                    <a:lnTo>
                      <a:pt x="198" y="1561"/>
                    </a:lnTo>
                    <a:lnTo>
                      <a:pt x="200" y="1572"/>
                    </a:lnTo>
                    <a:lnTo>
                      <a:pt x="200" y="1574"/>
                    </a:lnTo>
                    <a:lnTo>
                      <a:pt x="200" y="1575"/>
                    </a:lnTo>
                    <a:lnTo>
                      <a:pt x="200" y="1576"/>
                    </a:lnTo>
                    <a:lnTo>
                      <a:pt x="199" y="1579"/>
                    </a:lnTo>
                    <a:lnTo>
                      <a:pt x="199" y="1580"/>
                    </a:lnTo>
                    <a:close/>
                    <a:moveTo>
                      <a:pt x="549" y="1554"/>
                    </a:moveTo>
                    <a:lnTo>
                      <a:pt x="538" y="1563"/>
                    </a:lnTo>
                    <a:lnTo>
                      <a:pt x="532" y="1561"/>
                    </a:lnTo>
                    <a:lnTo>
                      <a:pt x="534" y="1557"/>
                    </a:lnTo>
                    <a:lnTo>
                      <a:pt x="536" y="1555"/>
                    </a:lnTo>
                    <a:lnTo>
                      <a:pt x="536" y="1554"/>
                    </a:lnTo>
                    <a:lnTo>
                      <a:pt x="533" y="1550"/>
                    </a:lnTo>
                    <a:lnTo>
                      <a:pt x="530" y="1548"/>
                    </a:lnTo>
                    <a:lnTo>
                      <a:pt x="530" y="1542"/>
                    </a:lnTo>
                    <a:lnTo>
                      <a:pt x="530" y="1541"/>
                    </a:lnTo>
                    <a:lnTo>
                      <a:pt x="530" y="1540"/>
                    </a:lnTo>
                    <a:lnTo>
                      <a:pt x="532" y="1540"/>
                    </a:lnTo>
                    <a:lnTo>
                      <a:pt x="534" y="1538"/>
                    </a:lnTo>
                    <a:lnTo>
                      <a:pt x="541" y="1540"/>
                    </a:lnTo>
                    <a:lnTo>
                      <a:pt x="546" y="1542"/>
                    </a:lnTo>
                    <a:lnTo>
                      <a:pt x="549" y="1548"/>
                    </a:lnTo>
                    <a:lnTo>
                      <a:pt x="549" y="1550"/>
                    </a:lnTo>
                    <a:lnTo>
                      <a:pt x="549" y="1554"/>
                    </a:lnTo>
                    <a:close/>
                    <a:moveTo>
                      <a:pt x="207" y="1540"/>
                    </a:moveTo>
                    <a:lnTo>
                      <a:pt x="211" y="1540"/>
                    </a:lnTo>
                    <a:lnTo>
                      <a:pt x="211" y="1537"/>
                    </a:lnTo>
                    <a:lnTo>
                      <a:pt x="211" y="1534"/>
                    </a:lnTo>
                    <a:lnTo>
                      <a:pt x="210" y="1533"/>
                    </a:lnTo>
                    <a:lnTo>
                      <a:pt x="210" y="1532"/>
                    </a:lnTo>
                    <a:lnTo>
                      <a:pt x="211" y="1529"/>
                    </a:lnTo>
                    <a:lnTo>
                      <a:pt x="212" y="1528"/>
                    </a:lnTo>
                    <a:lnTo>
                      <a:pt x="213" y="1529"/>
                    </a:lnTo>
                    <a:lnTo>
                      <a:pt x="217" y="1532"/>
                    </a:lnTo>
                    <a:lnTo>
                      <a:pt x="217" y="1533"/>
                    </a:lnTo>
                    <a:lnTo>
                      <a:pt x="215" y="1541"/>
                    </a:lnTo>
                    <a:lnTo>
                      <a:pt x="213" y="1542"/>
                    </a:lnTo>
                    <a:lnTo>
                      <a:pt x="213" y="1544"/>
                    </a:lnTo>
                    <a:lnTo>
                      <a:pt x="215" y="1545"/>
                    </a:lnTo>
                    <a:lnTo>
                      <a:pt x="216" y="1548"/>
                    </a:lnTo>
                    <a:lnTo>
                      <a:pt x="217" y="1548"/>
                    </a:lnTo>
                    <a:lnTo>
                      <a:pt x="219" y="1548"/>
                    </a:lnTo>
                    <a:lnTo>
                      <a:pt x="223" y="1545"/>
                    </a:lnTo>
                    <a:lnTo>
                      <a:pt x="221" y="1544"/>
                    </a:lnTo>
                    <a:lnTo>
                      <a:pt x="220" y="1540"/>
                    </a:lnTo>
                    <a:lnTo>
                      <a:pt x="220" y="1538"/>
                    </a:lnTo>
                    <a:lnTo>
                      <a:pt x="221" y="1538"/>
                    </a:lnTo>
                    <a:lnTo>
                      <a:pt x="223" y="1540"/>
                    </a:lnTo>
                    <a:lnTo>
                      <a:pt x="224" y="1544"/>
                    </a:lnTo>
                    <a:lnTo>
                      <a:pt x="225" y="1544"/>
                    </a:lnTo>
                    <a:lnTo>
                      <a:pt x="225" y="1546"/>
                    </a:lnTo>
                    <a:lnTo>
                      <a:pt x="224" y="1549"/>
                    </a:lnTo>
                    <a:lnTo>
                      <a:pt x="221" y="1550"/>
                    </a:lnTo>
                    <a:lnTo>
                      <a:pt x="220" y="1554"/>
                    </a:lnTo>
                    <a:lnTo>
                      <a:pt x="224" y="1559"/>
                    </a:lnTo>
                    <a:lnTo>
                      <a:pt x="224" y="1561"/>
                    </a:lnTo>
                    <a:lnTo>
                      <a:pt x="223" y="1565"/>
                    </a:lnTo>
                    <a:lnTo>
                      <a:pt x="221" y="1565"/>
                    </a:lnTo>
                    <a:lnTo>
                      <a:pt x="211" y="1566"/>
                    </a:lnTo>
                    <a:lnTo>
                      <a:pt x="210" y="1566"/>
                    </a:lnTo>
                    <a:lnTo>
                      <a:pt x="208" y="1565"/>
                    </a:lnTo>
                    <a:lnTo>
                      <a:pt x="203" y="1554"/>
                    </a:lnTo>
                    <a:lnTo>
                      <a:pt x="202" y="1553"/>
                    </a:lnTo>
                    <a:lnTo>
                      <a:pt x="202" y="1551"/>
                    </a:lnTo>
                    <a:lnTo>
                      <a:pt x="202" y="1541"/>
                    </a:lnTo>
                    <a:lnTo>
                      <a:pt x="200" y="1537"/>
                    </a:lnTo>
                    <a:lnTo>
                      <a:pt x="202" y="1527"/>
                    </a:lnTo>
                    <a:lnTo>
                      <a:pt x="203" y="1524"/>
                    </a:lnTo>
                    <a:lnTo>
                      <a:pt x="203" y="1523"/>
                    </a:lnTo>
                    <a:lnTo>
                      <a:pt x="206" y="1524"/>
                    </a:lnTo>
                    <a:lnTo>
                      <a:pt x="207" y="1524"/>
                    </a:lnTo>
                    <a:lnTo>
                      <a:pt x="207" y="1525"/>
                    </a:lnTo>
                    <a:lnTo>
                      <a:pt x="206" y="1530"/>
                    </a:lnTo>
                    <a:lnTo>
                      <a:pt x="204" y="1533"/>
                    </a:lnTo>
                    <a:lnTo>
                      <a:pt x="207" y="1540"/>
                    </a:lnTo>
                    <a:close/>
                    <a:moveTo>
                      <a:pt x="520" y="1540"/>
                    </a:moveTo>
                    <a:lnTo>
                      <a:pt x="511" y="1545"/>
                    </a:lnTo>
                    <a:lnTo>
                      <a:pt x="509" y="1544"/>
                    </a:lnTo>
                    <a:lnTo>
                      <a:pt x="509" y="1542"/>
                    </a:lnTo>
                    <a:lnTo>
                      <a:pt x="505" y="1533"/>
                    </a:lnTo>
                    <a:lnTo>
                      <a:pt x="507" y="1524"/>
                    </a:lnTo>
                    <a:lnTo>
                      <a:pt x="509" y="1521"/>
                    </a:lnTo>
                    <a:lnTo>
                      <a:pt x="513" y="1521"/>
                    </a:lnTo>
                    <a:lnTo>
                      <a:pt x="518" y="1524"/>
                    </a:lnTo>
                    <a:lnTo>
                      <a:pt x="520" y="1527"/>
                    </a:lnTo>
                    <a:lnTo>
                      <a:pt x="526" y="1527"/>
                    </a:lnTo>
                    <a:lnTo>
                      <a:pt x="528" y="1529"/>
                    </a:lnTo>
                    <a:lnTo>
                      <a:pt x="528" y="1532"/>
                    </a:lnTo>
                    <a:lnTo>
                      <a:pt x="526" y="1533"/>
                    </a:lnTo>
                    <a:lnTo>
                      <a:pt x="524" y="1537"/>
                    </a:lnTo>
                    <a:lnTo>
                      <a:pt x="524" y="1538"/>
                    </a:lnTo>
                    <a:lnTo>
                      <a:pt x="522" y="1538"/>
                    </a:lnTo>
                    <a:lnTo>
                      <a:pt x="520" y="1540"/>
                    </a:lnTo>
                    <a:close/>
                    <a:moveTo>
                      <a:pt x="564" y="1537"/>
                    </a:moveTo>
                    <a:lnTo>
                      <a:pt x="562" y="1536"/>
                    </a:lnTo>
                    <a:lnTo>
                      <a:pt x="559" y="1532"/>
                    </a:lnTo>
                    <a:lnTo>
                      <a:pt x="558" y="1529"/>
                    </a:lnTo>
                    <a:lnTo>
                      <a:pt x="563" y="1521"/>
                    </a:lnTo>
                    <a:lnTo>
                      <a:pt x="562" y="1517"/>
                    </a:lnTo>
                    <a:lnTo>
                      <a:pt x="563" y="1515"/>
                    </a:lnTo>
                    <a:lnTo>
                      <a:pt x="563" y="1513"/>
                    </a:lnTo>
                    <a:lnTo>
                      <a:pt x="566" y="1510"/>
                    </a:lnTo>
                    <a:lnTo>
                      <a:pt x="567" y="1510"/>
                    </a:lnTo>
                    <a:lnTo>
                      <a:pt x="571" y="1508"/>
                    </a:lnTo>
                    <a:lnTo>
                      <a:pt x="572" y="1508"/>
                    </a:lnTo>
                    <a:lnTo>
                      <a:pt x="573" y="1511"/>
                    </a:lnTo>
                    <a:lnTo>
                      <a:pt x="576" y="1516"/>
                    </a:lnTo>
                    <a:lnTo>
                      <a:pt x="576" y="1517"/>
                    </a:lnTo>
                    <a:lnTo>
                      <a:pt x="575" y="1519"/>
                    </a:lnTo>
                    <a:lnTo>
                      <a:pt x="573" y="1519"/>
                    </a:lnTo>
                    <a:lnTo>
                      <a:pt x="572" y="1521"/>
                    </a:lnTo>
                    <a:lnTo>
                      <a:pt x="572" y="1523"/>
                    </a:lnTo>
                    <a:lnTo>
                      <a:pt x="573" y="1527"/>
                    </a:lnTo>
                    <a:lnTo>
                      <a:pt x="575" y="1528"/>
                    </a:lnTo>
                    <a:lnTo>
                      <a:pt x="575" y="1529"/>
                    </a:lnTo>
                    <a:lnTo>
                      <a:pt x="575" y="1530"/>
                    </a:lnTo>
                    <a:lnTo>
                      <a:pt x="573" y="1532"/>
                    </a:lnTo>
                    <a:lnTo>
                      <a:pt x="564" y="1537"/>
                    </a:lnTo>
                    <a:close/>
                    <a:moveTo>
                      <a:pt x="241" y="1508"/>
                    </a:moveTo>
                    <a:lnTo>
                      <a:pt x="253" y="1511"/>
                    </a:lnTo>
                    <a:lnTo>
                      <a:pt x="257" y="1511"/>
                    </a:lnTo>
                    <a:lnTo>
                      <a:pt x="259" y="1510"/>
                    </a:lnTo>
                    <a:lnTo>
                      <a:pt x="263" y="1508"/>
                    </a:lnTo>
                    <a:lnTo>
                      <a:pt x="270" y="1510"/>
                    </a:lnTo>
                    <a:lnTo>
                      <a:pt x="271" y="1510"/>
                    </a:lnTo>
                    <a:lnTo>
                      <a:pt x="272" y="1510"/>
                    </a:lnTo>
                    <a:lnTo>
                      <a:pt x="272" y="1515"/>
                    </a:lnTo>
                    <a:lnTo>
                      <a:pt x="272" y="1516"/>
                    </a:lnTo>
                    <a:lnTo>
                      <a:pt x="283" y="1525"/>
                    </a:lnTo>
                    <a:lnTo>
                      <a:pt x="288" y="1529"/>
                    </a:lnTo>
                    <a:lnTo>
                      <a:pt x="289" y="1530"/>
                    </a:lnTo>
                    <a:lnTo>
                      <a:pt x="291" y="1530"/>
                    </a:lnTo>
                    <a:lnTo>
                      <a:pt x="289" y="1532"/>
                    </a:lnTo>
                    <a:lnTo>
                      <a:pt x="288" y="1533"/>
                    </a:lnTo>
                    <a:lnTo>
                      <a:pt x="285" y="1533"/>
                    </a:lnTo>
                    <a:lnTo>
                      <a:pt x="279" y="1534"/>
                    </a:lnTo>
                    <a:lnTo>
                      <a:pt x="278" y="1534"/>
                    </a:lnTo>
                    <a:lnTo>
                      <a:pt x="276" y="1533"/>
                    </a:lnTo>
                    <a:lnTo>
                      <a:pt x="274" y="1530"/>
                    </a:lnTo>
                    <a:lnTo>
                      <a:pt x="270" y="1529"/>
                    </a:lnTo>
                    <a:lnTo>
                      <a:pt x="270" y="1530"/>
                    </a:lnTo>
                    <a:lnTo>
                      <a:pt x="270" y="1532"/>
                    </a:lnTo>
                    <a:lnTo>
                      <a:pt x="275" y="1536"/>
                    </a:lnTo>
                    <a:lnTo>
                      <a:pt x="278" y="1537"/>
                    </a:lnTo>
                    <a:lnTo>
                      <a:pt x="280" y="1537"/>
                    </a:lnTo>
                    <a:lnTo>
                      <a:pt x="283" y="1538"/>
                    </a:lnTo>
                    <a:lnTo>
                      <a:pt x="288" y="1536"/>
                    </a:lnTo>
                    <a:lnTo>
                      <a:pt x="293" y="1534"/>
                    </a:lnTo>
                    <a:lnTo>
                      <a:pt x="302" y="1532"/>
                    </a:lnTo>
                    <a:lnTo>
                      <a:pt x="306" y="1527"/>
                    </a:lnTo>
                    <a:lnTo>
                      <a:pt x="308" y="1525"/>
                    </a:lnTo>
                    <a:lnTo>
                      <a:pt x="309" y="1525"/>
                    </a:lnTo>
                    <a:lnTo>
                      <a:pt x="312" y="1527"/>
                    </a:lnTo>
                    <a:lnTo>
                      <a:pt x="313" y="1528"/>
                    </a:lnTo>
                    <a:lnTo>
                      <a:pt x="314" y="1529"/>
                    </a:lnTo>
                    <a:lnTo>
                      <a:pt x="314" y="1530"/>
                    </a:lnTo>
                    <a:lnTo>
                      <a:pt x="313" y="1532"/>
                    </a:lnTo>
                    <a:lnTo>
                      <a:pt x="310" y="1536"/>
                    </a:lnTo>
                    <a:lnTo>
                      <a:pt x="310" y="1537"/>
                    </a:lnTo>
                    <a:lnTo>
                      <a:pt x="317" y="1544"/>
                    </a:lnTo>
                    <a:lnTo>
                      <a:pt x="318" y="1545"/>
                    </a:lnTo>
                    <a:lnTo>
                      <a:pt x="333" y="1545"/>
                    </a:lnTo>
                    <a:lnTo>
                      <a:pt x="351" y="1546"/>
                    </a:lnTo>
                    <a:lnTo>
                      <a:pt x="352" y="1546"/>
                    </a:lnTo>
                    <a:lnTo>
                      <a:pt x="372" y="1559"/>
                    </a:lnTo>
                    <a:lnTo>
                      <a:pt x="372" y="1565"/>
                    </a:lnTo>
                    <a:lnTo>
                      <a:pt x="372" y="1566"/>
                    </a:lnTo>
                    <a:lnTo>
                      <a:pt x="371" y="1567"/>
                    </a:lnTo>
                    <a:lnTo>
                      <a:pt x="368" y="1568"/>
                    </a:lnTo>
                    <a:lnTo>
                      <a:pt x="355" y="1576"/>
                    </a:lnTo>
                    <a:lnTo>
                      <a:pt x="348" y="1579"/>
                    </a:lnTo>
                    <a:lnTo>
                      <a:pt x="344" y="1580"/>
                    </a:lnTo>
                    <a:lnTo>
                      <a:pt x="343" y="1580"/>
                    </a:lnTo>
                    <a:lnTo>
                      <a:pt x="335" y="1582"/>
                    </a:lnTo>
                    <a:lnTo>
                      <a:pt x="326" y="1587"/>
                    </a:lnTo>
                    <a:lnTo>
                      <a:pt x="344" y="1587"/>
                    </a:lnTo>
                    <a:lnTo>
                      <a:pt x="359" y="1584"/>
                    </a:lnTo>
                    <a:lnTo>
                      <a:pt x="369" y="1582"/>
                    </a:lnTo>
                    <a:lnTo>
                      <a:pt x="376" y="1580"/>
                    </a:lnTo>
                    <a:lnTo>
                      <a:pt x="378" y="1580"/>
                    </a:lnTo>
                    <a:lnTo>
                      <a:pt x="385" y="1580"/>
                    </a:lnTo>
                    <a:lnTo>
                      <a:pt x="389" y="1582"/>
                    </a:lnTo>
                    <a:lnTo>
                      <a:pt x="393" y="1583"/>
                    </a:lnTo>
                    <a:lnTo>
                      <a:pt x="403" y="1587"/>
                    </a:lnTo>
                    <a:lnTo>
                      <a:pt x="412" y="1591"/>
                    </a:lnTo>
                    <a:lnTo>
                      <a:pt x="416" y="1595"/>
                    </a:lnTo>
                    <a:lnTo>
                      <a:pt x="416" y="1596"/>
                    </a:lnTo>
                    <a:lnTo>
                      <a:pt x="414" y="1602"/>
                    </a:lnTo>
                    <a:lnTo>
                      <a:pt x="414" y="1604"/>
                    </a:lnTo>
                    <a:lnTo>
                      <a:pt x="412" y="1608"/>
                    </a:lnTo>
                    <a:lnTo>
                      <a:pt x="414" y="1609"/>
                    </a:lnTo>
                    <a:lnTo>
                      <a:pt x="416" y="1616"/>
                    </a:lnTo>
                    <a:lnTo>
                      <a:pt x="416" y="1617"/>
                    </a:lnTo>
                    <a:lnTo>
                      <a:pt x="415" y="1618"/>
                    </a:lnTo>
                    <a:lnTo>
                      <a:pt x="412" y="1620"/>
                    </a:lnTo>
                    <a:lnTo>
                      <a:pt x="411" y="1620"/>
                    </a:lnTo>
                    <a:lnTo>
                      <a:pt x="406" y="1620"/>
                    </a:lnTo>
                    <a:lnTo>
                      <a:pt x="389" y="1620"/>
                    </a:lnTo>
                    <a:lnTo>
                      <a:pt x="372" y="1620"/>
                    </a:lnTo>
                    <a:lnTo>
                      <a:pt x="368" y="1621"/>
                    </a:lnTo>
                    <a:lnTo>
                      <a:pt x="368" y="1622"/>
                    </a:lnTo>
                    <a:lnTo>
                      <a:pt x="363" y="1623"/>
                    </a:lnTo>
                    <a:lnTo>
                      <a:pt x="359" y="1625"/>
                    </a:lnTo>
                    <a:lnTo>
                      <a:pt x="359" y="1626"/>
                    </a:lnTo>
                    <a:lnTo>
                      <a:pt x="357" y="1626"/>
                    </a:lnTo>
                    <a:lnTo>
                      <a:pt x="352" y="1626"/>
                    </a:lnTo>
                    <a:lnTo>
                      <a:pt x="347" y="1625"/>
                    </a:lnTo>
                    <a:lnTo>
                      <a:pt x="343" y="1623"/>
                    </a:lnTo>
                    <a:lnTo>
                      <a:pt x="338" y="1618"/>
                    </a:lnTo>
                    <a:lnTo>
                      <a:pt x="339" y="1614"/>
                    </a:lnTo>
                    <a:lnTo>
                      <a:pt x="339" y="1613"/>
                    </a:lnTo>
                    <a:lnTo>
                      <a:pt x="339" y="1612"/>
                    </a:lnTo>
                    <a:lnTo>
                      <a:pt x="339" y="1610"/>
                    </a:lnTo>
                    <a:lnTo>
                      <a:pt x="337" y="1609"/>
                    </a:lnTo>
                    <a:lnTo>
                      <a:pt x="333" y="1608"/>
                    </a:lnTo>
                    <a:lnTo>
                      <a:pt x="320" y="1609"/>
                    </a:lnTo>
                    <a:lnTo>
                      <a:pt x="320" y="1610"/>
                    </a:lnTo>
                    <a:lnTo>
                      <a:pt x="317" y="1612"/>
                    </a:lnTo>
                    <a:lnTo>
                      <a:pt x="313" y="1612"/>
                    </a:lnTo>
                    <a:lnTo>
                      <a:pt x="309" y="1610"/>
                    </a:lnTo>
                    <a:lnTo>
                      <a:pt x="308" y="1605"/>
                    </a:lnTo>
                    <a:lnTo>
                      <a:pt x="306" y="1604"/>
                    </a:lnTo>
                    <a:lnTo>
                      <a:pt x="306" y="1602"/>
                    </a:lnTo>
                    <a:lnTo>
                      <a:pt x="304" y="1601"/>
                    </a:lnTo>
                    <a:lnTo>
                      <a:pt x="302" y="1601"/>
                    </a:lnTo>
                    <a:lnTo>
                      <a:pt x="296" y="1602"/>
                    </a:lnTo>
                    <a:lnTo>
                      <a:pt x="295" y="1602"/>
                    </a:lnTo>
                    <a:lnTo>
                      <a:pt x="288" y="1597"/>
                    </a:lnTo>
                    <a:lnTo>
                      <a:pt x="287" y="1597"/>
                    </a:lnTo>
                    <a:lnTo>
                      <a:pt x="282" y="1584"/>
                    </a:lnTo>
                    <a:lnTo>
                      <a:pt x="278" y="1575"/>
                    </a:lnTo>
                    <a:lnTo>
                      <a:pt x="278" y="1572"/>
                    </a:lnTo>
                    <a:lnTo>
                      <a:pt x="275" y="1568"/>
                    </a:lnTo>
                    <a:lnTo>
                      <a:pt x="274" y="1565"/>
                    </a:lnTo>
                    <a:lnTo>
                      <a:pt x="266" y="1557"/>
                    </a:lnTo>
                    <a:lnTo>
                      <a:pt x="265" y="1555"/>
                    </a:lnTo>
                    <a:lnTo>
                      <a:pt x="263" y="1557"/>
                    </a:lnTo>
                    <a:lnTo>
                      <a:pt x="265" y="1558"/>
                    </a:lnTo>
                    <a:lnTo>
                      <a:pt x="265" y="1561"/>
                    </a:lnTo>
                    <a:lnTo>
                      <a:pt x="268" y="1566"/>
                    </a:lnTo>
                    <a:lnTo>
                      <a:pt x="272" y="1570"/>
                    </a:lnTo>
                    <a:lnTo>
                      <a:pt x="274" y="1572"/>
                    </a:lnTo>
                    <a:lnTo>
                      <a:pt x="275" y="1575"/>
                    </a:lnTo>
                    <a:lnTo>
                      <a:pt x="276" y="1583"/>
                    </a:lnTo>
                    <a:lnTo>
                      <a:pt x="275" y="1583"/>
                    </a:lnTo>
                    <a:lnTo>
                      <a:pt x="274" y="1584"/>
                    </a:lnTo>
                    <a:lnTo>
                      <a:pt x="268" y="1584"/>
                    </a:lnTo>
                    <a:lnTo>
                      <a:pt x="268" y="1582"/>
                    </a:lnTo>
                    <a:lnTo>
                      <a:pt x="268" y="1580"/>
                    </a:lnTo>
                    <a:lnTo>
                      <a:pt x="268" y="1578"/>
                    </a:lnTo>
                    <a:lnTo>
                      <a:pt x="267" y="1575"/>
                    </a:lnTo>
                    <a:lnTo>
                      <a:pt x="263" y="1572"/>
                    </a:lnTo>
                    <a:lnTo>
                      <a:pt x="257" y="1566"/>
                    </a:lnTo>
                    <a:lnTo>
                      <a:pt x="255" y="1567"/>
                    </a:lnTo>
                    <a:lnTo>
                      <a:pt x="257" y="1570"/>
                    </a:lnTo>
                    <a:lnTo>
                      <a:pt x="263" y="1575"/>
                    </a:lnTo>
                    <a:lnTo>
                      <a:pt x="266" y="1576"/>
                    </a:lnTo>
                    <a:lnTo>
                      <a:pt x="266" y="1578"/>
                    </a:lnTo>
                    <a:lnTo>
                      <a:pt x="266" y="1579"/>
                    </a:lnTo>
                    <a:lnTo>
                      <a:pt x="265" y="1580"/>
                    </a:lnTo>
                    <a:lnTo>
                      <a:pt x="255" y="1582"/>
                    </a:lnTo>
                    <a:lnTo>
                      <a:pt x="251" y="1580"/>
                    </a:lnTo>
                    <a:lnTo>
                      <a:pt x="232" y="1566"/>
                    </a:lnTo>
                    <a:lnTo>
                      <a:pt x="229" y="1562"/>
                    </a:lnTo>
                    <a:lnTo>
                      <a:pt x="228" y="1562"/>
                    </a:lnTo>
                    <a:lnTo>
                      <a:pt x="225" y="1554"/>
                    </a:lnTo>
                    <a:lnTo>
                      <a:pt x="225" y="1553"/>
                    </a:lnTo>
                    <a:lnTo>
                      <a:pt x="234" y="1538"/>
                    </a:lnTo>
                    <a:lnTo>
                      <a:pt x="234" y="1537"/>
                    </a:lnTo>
                    <a:lnTo>
                      <a:pt x="236" y="1537"/>
                    </a:lnTo>
                    <a:lnTo>
                      <a:pt x="255" y="1541"/>
                    </a:lnTo>
                    <a:lnTo>
                      <a:pt x="261" y="1544"/>
                    </a:lnTo>
                    <a:lnTo>
                      <a:pt x="262" y="1545"/>
                    </a:lnTo>
                    <a:lnTo>
                      <a:pt x="262" y="1546"/>
                    </a:lnTo>
                    <a:lnTo>
                      <a:pt x="263" y="1548"/>
                    </a:lnTo>
                    <a:lnTo>
                      <a:pt x="263" y="1549"/>
                    </a:lnTo>
                    <a:lnTo>
                      <a:pt x="272" y="1559"/>
                    </a:lnTo>
                    <a:lnTo>
                      <a:pt x="274" y="1559"/>
                    </a:lnTo>
                    <a:lnTo>
                      <a:pt x="274" y="1558"/>
                    </a:lnTo>
                    <a:lnTo>
                      <a:pt x="272" y="1557"/>
                    </a:lnTo>
                    <a:lnTo>
                      <a:pt x="266" y="1544"/>
                    </a:lnTo>
                    <a:lnTo>
                      <a:pt x="259" y="1533"/>
                    </a:lnTo>
                    <a:lnTo>
                      <a:pt x="250" y="1534"/>
                    </a:lnTo>
                    <a:lnTo>
                      <a:pt x="249" y="1534"/>
                    </a:lnTo>
                    <a:lnTo>
                      <a:pt x="248" y="1534"/>
                    </a:lnTo>
                    <a:lnTo>
                      <a:pt x="248" y="1533"/>
                    </a:lnTo>
                    <a:lnTo>
                      <a:pt x="246" y="1532"/>
                    </a:lnTo>
                    <a:lnTo>
                      <a:pt x="241" y="1523"/>
                    </a:lnTo>
                    <a:lnTo>
                      <a:pt x="241" y="1521"/>
                    </a:lnTo>
                    <a:lnTo>
                      <a:pt x="249" y="1517"/>
                    </a:lnTo>
                    <a:lnTo>
                      <a:pt x="253" y="1519"/>
                    </a:lnTo>
                    <a:lnTo>
                      <a:pt x="255" y="1521"/>
                    </a:lnTo>
                    <a:lnTo>
                      <a:pt x="258" y="1519"/>
                    </a:lnTo>
                    <a:lnTo>
                      <a:pt x="255" y="1515"/>
                    </a:lnTo>
                    <a:lnTo>
                      <a:pt x="254" y="1515"/>
                    </a:lnTo>
                    <a:lnTo>
                      <a:pt x="248" y="1515"/>
                    </a:lnTo>
                    <a:lnTo>
                      <a:pt x="244" y="1516"/>
                    </a:lnTo>
                    <a:lnTo>
                      <a:pt x="241" y="1517"/>
                    </a:lnTo>
                    <a:lnTo>
                      <a:pt x="238" y="1517"/>
                    </a:lnTo>
                    <a:lnTo>
                      <a:pt x="234" y="1516"/>
                    </a:lnTo>
                    <a:lnTo>
                      <a:pt x="232" y="1515"/>
                    </a:lnTo>
                    <a:lnTo>
                      <a:pt x="230" y="1512"/>
                    </a:lnTo>
                    <a:lnTo>
                      <a:pt x="228" y="1507"/>
                    </a:lnTo>
                    <a:lnTo>
                      <a:pt x="229" y="1506"/>
                    </a:lnTo>
                    <a:lnTo>
                      <a:pt x="230" y="1506"/>
                    </a:lnTo>
                    <a:lnTo>
                      <a:pt x="232" y="1507"/>
                    </a:lnTo>
                    <a:lnTo>
                      <a:pt x="241" y="1508"/>
                    </a:lnTo>
                    <a:close/>
                    <a:moveTo>
                      <a:pt x="550" y="1521"/>
                    </a:moveTo>
                    <a:lnTo>
                      <a:pt x="549" y="1521"/>
                    </a:lnTo>
                    <a:lnTo>
                      <a:pt x="546" y="1520"/>
                    </a:lnTo>
                    <a:lnTo>
                      <a:pt x="545" y="1519"/>
                    </a:lnTo>
                    <a:lnTo>
                      <a:pt x="536" y="1498"/>
                    </a:lnTo>
                    <a:lnTo>
                      <a:pt x="534" y="1496"/>
                    </a:lnTo>
                    <a:lnTo>
                      <a:pt x="534" y="1495"/>
                    </a:lnTo>
                    <a:lnTo>
                      <a:pt x="534" y="1493"/>
                    </a:lnTo>
                    <a:lnTo>
                      <a:pt x="536" y="1490"/>
                    </a:lnTo>
                    <a:lnTo>
                      <a:pt x="537" y="1489"/>
                    </a:lnTo>
                    <a:lnTo>
                      <a:pt x="538" y="1487"/>
                    </a:lnTo>
                    <a:lnTo>
                      <a:pt x="543" y="1491"/>
                    </a:lnTo>
                    <a:lnTo>
                      <a:pt x="551" y="1498"/>
                    </a:lnTo>
                    <a:lnTo>
                      <a:pt x="550" y="1499"/>
                    </a:lnTo>
                    <a:lnTo>
                      <a:pt x="549" y="1500"/>
                    </a:lnTo>
                    <a:lnTo>
                      <a:pt x="547" y="1500"/>
                    </a:lnTo>
                    <a:lnTo>
                      <a:pt x="547" y="1502"/>
                    </a:lnTo>
                    <a:lnTo>
                      <a:pt x="550" y="1508"/>
                    </a:lnTo>
                    <a:lnTo>
                      <a:pt x="550" y="1510"/>
                    </a:lnTo>
                    <a:lnTo>
                      <a:pt x="551" y="1511"/>
                    </a:lnTo>
                    <a:lnTo>
                      <a:pt x="553" y="1513"/>
                    </a:lnTo>
                    <a:lnTo>
                      <a:pt x="554" y="1515"/>
                    </a:lnTo>
                    <a:lnTo>
                      <a:pt x="553" y="1517"/>
                    </a:lnTo>
                    <a:lnTo>
                      <a:pt x="551" y="1520"/>
                    </a:lnTo>
                    <a:lnTo>
                      <a:pt x="550" y="1521"/>
                    </a:lnTo>
                    <a:close/>
                    <a:moveTo>
                      <a:pt x="282" y="1503"/>
                    </a:moveTo>
                    <a:lnTo>
                      <a:pt x="283" y="1504"/>
                    </a:lnTo>
                    <a:lnTo>
                      <a:pt x="284" y="1504"/>
                    </a:lnTo>
                    <a:lnTo>
                      <a:pt x="287" y="1504"/>
                    </a:lnTo>
                    <a:lnTo>
                      <a:pt x="289" y="1500"/>
                    </a:lnTo>
                    <a:lnTo>
                      <a:pt x="295" y="1502"/>
                    </a:lnTo>
                    <a:lnTo>
                      <a:pt x="300" y="1503"/>
                    </a:lnTo>
                    <a:lnTo>
                      <a:pt x="302" y="1504"/>
                    </a:lnTo>
                    <a:lnTo>
                      <a:pt x="301" y="1523"/>
                    </a:lnTo>
                    <a:lnTo>
                      <a:pt x="300" y="1527"/>
                    </a:lnTo>
                    <a:lnTo>
                      <a:pt x="299" y="1527"/>
                    </a:lnTo>
                    <a:lnTo>
                      <a:pt x="297" y="1527"/>
                    </a:lnTo>
                    <a:lnTo>
                      <a:pt x="293" y="1527"/>
                    </a:lnTo>
                    <a:lnTo>
                      <a:pt x="292" y="1527"/>
                    </a:lnTo>
                    <a:lnTo>
                      <a:pt x="292" y="1525"/>
                    </a:lnTo>
                    <a:lnTo>
                      <a:pt x="289" y="1524"/>
                    </a:lnTo>
                    <a:lnTo>
                      <a:pt x="288" y="1524"/>
                    </a:lnTo>
                    <a:lnTo>
                      <a:pt x="285" y="1520"/>
                    </a:lnTo>
                    <a:lnTo>
                      <a:pt x="285" y="1519"/>
                    </a:lnTo>
                    <a:lnTo>
                      <a:pt x="285" y="1517"/>
                    </a:lnTo>
                    <a:lnTo>
                      <a:pt x="285" y="1516"/>
                    </a:lnTo>
                    <a:lnTo>
                      <a:pt x="285" y="1513"/>
                    </a:lnTo>
                    <a:lnTo>
                      <a:pt x="284" y="1512"/>
                    </a:lnTo>
                    <a:lnTo>
                      <a:pt x="283" y="1508"/>
                    </a:lnTo>
                    <a:lnTo>
                      <a:pt x="279" y="1504"/>
                    </a:lnTo>
                    <a:lnTo>
                      <a:pt x="278" y="1504"/>
                    </a:lnTo>
                    <a:lnTo>
                      <a:pt x="272" y="1507"/>
                    </a:lnTo>
                    <a:lnTo>
                      <a:pt x="268" y="1507"/>
                    </a:lnTo>
                    <a:lnTo>
                      <a:pt x="266" y="1506"/>
                    </a:lnTo>
                    <a:lnTo>
                      <a:pt x="266" y="1503"/>
                    </a:lnTo>
                    <a:lnTo>
                      <a:pt x="267" y="1500"/>
                    </a:lnTo>
                    <a:lnTo>
                      <a:pt x="266" y="1496"/>
                    </a:lnTo>
                    <a:lnTo>
                      <a:pt x="266" y="1495"/>
                    </a:lnTo>
                    <a:lnTo>
                      <a:pt x="265" y="1495"/>
                    </a:lnTo>
                    <a:lnTo>
                      <a:pt x="262" y="1495"/>
                    </a:lnTo>
                    <a:lnTo>
                      <a:pt x="261" y="1495"/>
                    </a:lnTo>
                    <a:lnTo>
                      <a:pt x="255" y="1498"/>
                    </a:lnTo>
                    <a:lnTo>
                      <a:pt x="254" y="1498"/>
                    </a:lnTo>
                    <a:lnTo>
                      <a:pt x="254" y="1496"/>
                    </a:lnTo>
                    <a:lnTo>
                      <a:pt x="255" y="1495"/>
                    </a:lnTo>
                    <a:lnTo>
                      <a:pt x="257" y="1491"/>
                    </a:lnTo>
                    <a:lnTo>
                      <a:pt x="258" y="1491"/>
                    </a:lnTo>
                    <a:lnTo>
                      <a:pt x="262" y="1493"/>
                    </a:lnTo>
                    <a:lnTo>
                      <a:pt x="265" y="1494"/>
                    </a:lnTo>
                    <a:lnTo>
                      <a:pt x="271" y="1496"/>
                    </a:lnTo>
                    <a:lnTo>
                      <a:pt x="272" y="1498"/>
                    </a:lnTo>
                    <a:lnTo>
                      <a:pt x="272" y="1499"/>
                    </a:lnTo>
                    <a:lnTo>
                      <a:pt x="272" y="1502"/>
                    </a:lnTo>
                    <a:lnTo>
                      <a:pt x="274" y="1503"/>
                    </a:lnTo>
                    <a:lnTo>
                      <a:pt x="275" y="1504"/>
                    </a:lnTo>
                    <a:lnTo>
                      <a:pt x="276" y="1503"/>
                    </a:lnTo>
                    <a:lnTo>
                      <a:pt x="276" y="1498"/>
                    </a:lnTo>
                    <a:lnTo>
                      <a:pt x="268" y="1490"/>
                    </a:lnTo>
                    <a:lnTo>
                      <a:pt x="265" y="1487"/>
                    </a:lnTo>
                    <a:lnTo>
                      <a:pt x="263" y="1487"/>
                    </a:lnTo>
                    <a:lnTo>
                      <a:pt x="259" y="1486"/>
                    </a:lnTo>
                    <a:lnTo>
                      <a:pt x="263" y="1483"/>
                    </a:lnTo>
                    <a:lnTo>
                      <a:pt x="265" y="1483"/>
                    </a:lnTo>
                    <a:lnTo>
                      <a:pt x="266" y="1483"/>
                    </a:lnTo>
                    <a:lnTo>
                      <a:pt x="268" y="1483"/>
                    </a:lnTo>
                    <a:lnTo>
                      <a:pt x="270" y="1485"/>
                    </a:lnTo>
                    <a:lnTo>
                      <a:pt x="275" y="1491"/>
                    </a:lnTo>
                    <a:lnTo>
                      <a:pt x="280" y="1496"/>
                    </a:lnTo>
                    <a:lnTo>
                      <a:pt x="280" y="1498"/>
                    </a:lnTo>
                    <a:lnTo>
                      <a:pt x="282" y="1503"/>
                    </a:lnTo>
                    <a:close/>
                    <a:moveTo>
                      <a:pt x="330" y="1486"/>
                    </a:moveTo>
                    <a:lnTo>
                      <a:pt x="333" y="1486"/>
                    </a:lnTo>
                    <a:lnTo>
                      <a:pt x="335" y="1485"/>
                    </a:lnTo>
                    <a:lnTo>
                      <a:pt x="335" y="1483"/>
                    </a:lnTo>
                    <a:lnTo>
                      <a:pt x="334" y="1483"/>
                    </a:lnTo>
                    <a:lnTo>
                      <a:pt x="333" y="1482"/>
                    </a:lnTo>
                    <a:lnTo>
                      <a:pt x="333" y="1481"/>
                    </a:lnTo>
                    <a:lnTo>
                      <a:pt x="334" y="1479"/>
                    </a:lnTo>
                    <a:lnTo>
                      <a:pt x="334" y="1478"/>
                    </a:lnTo>
                    <a:lnTo>
                      <a:pt x="335" y="1478"/>
                    </a:lnTo>
                    <a:lnTo>
                      <a:pt x="338" y="1481"/>
                    </a:lnTo>
                    <a:lnTo>
                      <a:pt x="339" y="1486"/>
                    </a:lnTo>
                    <a:lnTo>
                      <a:pt x="339" y="1489"/>
                    </a:lnTo>
                    <a:lnTo>
                      <a:pt x="342" y="1490"/>
                    </a:lnTo>
                    <a:lnTo>
                      <a:pt x="343" y="1491"/>
                    </a:lnTo>
                    <a:lnTo>
                      <a:pt x="342" y="1494"/>
                    </a:lnTo>
                    <a:lnTo>
                      <a:pt x="340" y="1496"/>
                    </a:lnTo>
                    <a:lnTo>
                      <a:pt x="338" y="1499"/>
                    </a:lnTo>
                    <a:lnTo>
                      <a:pt x="337" y="1502"/>
                    </a:lnTo>
                    <a:lnTo>
                      <a:pt x="334" y="1507"/>
                    </a:lnTo>
                    <a:lnTo>
                      <a:pt x="337" y="1507"/>
                    </a:lnTo>
                    <a:lnTo>
                      <a:pt x="340" y="1500"/>
                    </a:lnTo>
                    <a:lnTo>
                      <a:pt x="344" y="1494"/>
                    </a:lnTo>
                    <a:lnTo>
                      <a:pt x="346" y="1494"/>
                    </a:lnTo>
                    <a:lnTo>
                      <a:pt x="355" y="1495"/>
                    </a:lnTo>
                    <a:lnTo>
                      <a:pt x="365" y="1500"/>
                    </a:lnTo>
                    <a:lnTo>
                      <a:pt x="367" y="1500"/>
                    </a:lnTo>
                    <a:lnTo>
                      <a:pt x="367" y="1503"/>
                    </a:lnTo>
                    <a:lnTo>
                      <a:pt x="367" y="1504"/>
                    </a:lnTo>
                    <a:lnTo>
                      <a:pt x="367" y="1506"/>
                    </a:lnTo>
                    <a:lnTo>
                      <a:pt x="367" y="1511"/>
                    </a:lnTo>
                    <a:lnTo>
                      <a:pt x="368" y="1519"/>
                    </a:lnTo>
                    <a:lnTo>
                      <a:pt x="368" y="1521"/>
                    </a:lnTo>
                    <a:lnTo>
                      <a:pt x="369" y="1523"/>
                    </a:lnTo>
                    <a:lnTo>
                      <a:pt x="371" y="1524"/>
                    </a:lnTo>
                    <a:lnTo>
                      <a:pt x="381" y="1530"/>
                    </a:lnTo>
                    <a:lnTo>
                      <a:pt x="406" y="1551"/>
                    </a:lnTo>
                    <a:lnTo>
                      <a:pt x="407" y="1554"/>
                    </a:lnTo>
                    <a:lnTo>
                      <a:pt x="409" y="1562"/>
                    </a:lnTo>
                    <a:lnTo>
                      <a:pt x="410" y="1566"/>
                    </a:lnTo>
                    <a:lnTo>
                      <a:pt x="406" y="1567"/>
                    </a:lnTo>
                    <a:lnTo>
                      <a:pt x="401" y="1567"/>
                    </a:lnTo>
                    <a:lnTo>
                      <a:pt x="398" y="1566"/>
                    </a:lnTo>
                    <a:lnTo>
                      <a:pt x="378" y="1549"/>
                    </a:lnTo>
                    <a:lnTo>
                      <a:pt x="372" y="1544"/>
                    </a:lnTo>
                    <a:lnTo>
                      <a:pt x="369" y="1538"/>
                    </a:lnTo>
                    <a:lnTo>
                      <a:pt x="368" y="1538"/>
                    </a:lnTo>
                    <a:lnTo>
                      <a:pt x="357" y="1533"/>
                    </a:lnTo>
                    <a:lnTo>
                      <a:pt x="352" y="1532"/>
                    </a:lnTo>
                    <a:lnTo>
                      <a:pt x="350" y="1530"/>
                    </a:lnTo>
                    <a:lnTo>
                      <a:pt x="346" y="1530"/>
                    </a:lnTo>
                    <a:lnTo>
                      <a:pt x="344" y="1530"/>
                    </a:lnTo>
                    <a:lnTo>
                      <a:pt x="327" y="1513"/>
                    </a:lnTo>
                    <a:lnTo>
                      <a:pt x="325" y="1512"/>
                    </a:lnTo>
                    <a:lnTo>
                      <a:pt x="325" y="1511"/>
                    </a:lnTo>
                    <a:lnTo>
                      <a:pt x="323" y="1508"/>
                    </a:lnTo>
                    <a:lnTo>
                      <a:pt x="323" y="1507"/>
                    </a:lnTo>
                    <a:lnTo>
                      <a:pt x="322" y="1502"/>
                    </a:lnTo>
                    <a:lnTo>
                      <a:pt x="321" y="1486"/>
                    </a:lnTo>
                    <a:lnTo>
                      <a:pt x="321" y="1485"/>
                    </a:lnTo>
                    <a:lnTo>
                      <a:pt x="322" y="1483"/>
                    </a:lnTo>
                    <a:lnTo>
                      <a:pt x="325" y="1479"/>
                    </a:lnTo>
                    <a:lnTo>
                      <a:pt x="326" y="1478"/>
                    </a:lnTo>
                    <a:lnTo>
                      <a:pt x="330" y="1486"/>
                    </a:lnTo>
                    <a:close/>
                    <a:moveTo>
                      <a:pt x="534" y="1482"/>
                    </a:moveTo>
                    <a:lnTo>
                      <a:pt x="534" y="1500"/>
                    </a:lnTo>
                    <a:lnTo>
                      <a:pt x="537" y="1506"/>
                    </a:lnTo>
                    <a:lnTo>
                      <a:pt x="537" y="1507"/>
                    </a:lnTo>
                    <a:lnTo>
                      <a:pt x="537" y="1511"/>
                    </a:lnTo>
                    <a:lnTo>
                      <a:pt x="537" y="1512"/>
                    </a:lnTo>
                    <a:lnTo>
                      <a:pt x="536" y="1520"/>
                    </a:lnTo>
                    <a:lnTo>
                      <a:pt x="536" y="1521"/>
                    </a:lnTo>
                    <a:lnTo>
                      <a:pt x="534" y="1521"/>
                    </a:lnTo>
                    <a:lnTo>
                      <a:pt x="532" y="1521"/>
                    </a:lnTo>
                    <a:lnTo>
                      <a:pt x="530" y="1521"/>
                    </a:lnTo>
                    <a:lnTo>
                      <a:pt x="529" y="1517"/>
                    </a:lnTo>
                    <a:lnTo>
                      <a:pt x="529" y="1513"/>
                    </a:lnTo>
                    <a:lnTo>
                      <a:pt x="529" y="1506"/>
                    </a:lnTo>
                    <a:lnTo>
                      <a:pt x="528" y="1504"/>
                    </a:lnTo>
                    <a:lnTo>
                      <a:pt x="526" y="1504"/>
                    </a:lnTo>
                    <a:lnTo>
                      <a:pt x="522" y="1504"/>
                    </a:lnTo>
                    <a:lnTo>
                      <a:pt x="524" y="1516"/>
                    </a:lnTo>
                    <a:lnTo>
                      <a:pt x="524" y="1517"/>
                    </a:lnTo>
                    <a:lnTo>
                      <a:pt x="522" y="1520"/>
                    </a:lnTo>
                    <a:lnTo>
                      <a:pt x="515" y="1519"/>
                    </a:lnTo>
                    <a:lnTo>
                      <a:pt x="512" y="1517"/>
                    </a:lnTo>
                    <a:lnTo>
                      <a:pt x="511" y="1516"/>
                    </a:lnTo>
                    <a:lnTo>
                      <a:pt x="509" y="1515"/>
                    </a:lnTo>
                    <a:lnTo>
                      <a:pt x="504" y="1494"/>
                    </a:lnTo>
                    <a:lnTo>
                      <a:pt x="504" y="1490"/>
                    </a:lnTo>
                    <a:lnTo>
                      <a:pt x="504" y="1487"/>
                    </a:lnTo>
                    <a:lnTo>
                      <a:pt x="505" y="1485"/>
                    </a:lnTo>
                    <a:lnTo>
                      <a:pt x="507" y="1483"/>
                    </a:lnTo>
                    <a:lnTo>
                      <a:pt x="507" y="1482"/>
                    </a:lnTo>
                    <a:lnTo>
                      <a:pt x="509" y="1486"/>
                    </a:lnTo>
                    <a:lnTo>
                      <a:pt x="515" y="1496"/>
                    </a:lnTo>
                    <a:lnTo>
                      <a:pt x="516" y="1499"/>
                    </a:lnTo>
                    <a:lnTo>
                      <a:pt x="517" y="1499"/>
                    </a:lnTo>
                    <a:lnTo>
                      <a:pt x="518" y="1482"/>
                    </a:lnTo>
                    <a:lnTo>
                      <a:pt x="518" y="1481"/>
                    </a:lnTo>
                    <a:lnTo>
                      <a:pt x="515" y="1473"/>
                    </a:lnTo>
                    <a:lnTo>
                      <a:pt x="515" y="1472"/>
                    </a:lnTo>
                    <a:lnTo>
                      <a:pt x="517" y="1468"/>
                    </a:lnTo>
                    <a:lnTo>
                      <a:pt x="518" y="1466"/>
                    </a:lnTo>
                    <a:lnTo>
                      <a:pt x="520" y="1468"/>
                    </a:lnTo>
                    <a:lnTo>
                      <a:pt x="529" y="1472"/>
                    </a:lnTo>
                    <a:lnTo>
                      <a:pt x="533" y="1473"/>
                    </a:lnTo>
                    <a:lnTo>
                      <a:pt x="533" y="1474"/>
                    </a:lnTo>
                    <a:lnTo>
                      <a:pt x="534" y="1481"/>
                    </a:lnTo>
                    <a:lnTo>
                      <a:pt x="534" y="1482"/>
                    </a:lnTo>
                    <a:close/>
                    <a:moveTo>
                      <a:pt x="488" y="1486"/>
                    </a:moveTo>
                    <a:lnTo>
                      <a:pt x="486" y="1486"/>
                    </a:lnTo>
                    <a:lnTo>
                      <a:pt x="484" y="1486"/>
                    </a:lnTo>
                    <a:lnTo>
                      <a:pt x="482" y="1485"/>
                    </a:lnTo>
                    <a:lnTo>
                      <a:pt x="479" y="1485"/>
                    </a:lnTo>
                    <a:lnTo>
                      <a:pt x="478" y="1483"/>
                    </a:lnTo>
                    <a:lnTo>
                      <a:pt x="477" y="1482"/>
                    </a:lnTo>
                    <a:lnTo>
                      <a:pt x="475" y="1479"/>
                    </a:lnTo>
                    <a:lnTo>
                      <a:pt x="477" y="1477"/>
                    </a:lnTo>
                    <a:lnTo>
                      <a:pt x="477" y="1476"/>
                    </a:lnTo>
                    <a:lnTo>
                      <a:pt x="481" y="1469"/>
                    </a:lnTo>
                    <a:lnTo>
                      <a:pt x="482" y="1469"/>
                    </a:lnTo>
                    <a:lnTo>
                      <a:pt x="487" y="1465"/>
                    </a:lnTo>
                    <a:lnTo>
                      <a:pt x="491" y="1464"/>
                    </a:lnTo>
                    <a:lnTo>
                      <a:pt x="501" y="1464"/>
                    </a:lnTo>
                    <a:lnTo>
                      <a:pt x="503" y="1465"/>
                    </a:lnTo>
                    <a:lnTo>
                      <a:pt x="503" y="1466"/>
                    </a:lnTo>
                    <a:lnTo>
                      <a:pt x="503" y="1469"/>
                    </a:lnTo>
                    <a:lnTo>
                      <a:pt x="503" y="1476"/>
                    </a:lnTo>
                    <a:lnTo>
                      <a:pt x="499" y="1482"/>
                    </a:lnTo>
                    <a:lnTo>
                      <a:pt x="488" y="1486"/>
                    </a:lnTo>
                    <a:close/>
                    <a:moveTo>
                      <a:pt x="360" y="1458"/>
                    </a:moveTo>
                    <a:lnTo>
                      <a:pt x="361" y="1460"/>
                    </a:lnTo>
                    <a:lnTo>
                      <a:pt x="364" y="1465"/>
                    </a:lnTo>
                    <a:lnTo>
                      <a:pt x="364" y="1466"/>
                    </a:lnTo>
                    <a:lnTo>
                      <a:pt x="363" y="1472"/>
                    </a:lnTo>
                    <a:lnTo>
                      <a:pt x="361" y="1474"/>
                    </a:lnTo>
                    <a:lnTo>
                      <a:pt x="357" y="1473"/>
                    </a:lnTo>
                    <a:lnTo>
                      <a:pt x="352" y="1466"/>
                    </a:lnTo>
                    <a:lnTo>
                      <a:pt x="350" y="1462"/>
                    </a:lnTo>
                    <a:lnTo>
                      <a:pt x="348" y="1461"/>
                    </a:lnTo>
                    <a:lnTo>
                      <a:pt x="347" y="1460"/>
                    </a:lnTo>
                    <a:lnTo>
                      <a:pt x="347" y="1461"/>
                    </a:lnTo>
                    <a:lnTo>
                      <a:pt x="348" y="1464"/>
                    </a:lnTo>
                    <a:lnTo>
                      <a:pt x="348" y="1465"/>
                    </a:lnTo>
                    <a:lnTo>
                      <a:pt x="355" y="1474"/>
                    </a:lnTo>
                    <a:lnTo>
                      <a:pt x="355" y="1476"/>
                    </a:lnTo>
                    <a:lnTo>
                      <a:pt x="357" y="1477"/>
                    </a:lnTo>
                    <a:lnTo>
                      <a:pt x="361" y="1479"/>
                    </a:lnTo>
                    <a:lnTo>
                      <a:pt x="361" y="1481"/>
                    </a:lnTo>
                    <a:lnTo>
                      <a:pt x="363" y="1482"/>
                    </a:lnTo>
                    <a:lnTo>
                      <a:pt x="364" y="1489"/>
                    </a:lnTo>
                    <a:lnTo>
                      <a:pt x="364" y="1490"/>
                    </a:lnTo>
                    <a:lnTo>
                      <a:pt x="363" y="1491"/>
                    </a:lnTo>
                    <a:lnTo>
                      <a:pt x="352" y="1485"/>
                    </a:lnTo>
                    <a:lnTo>
                      <a:pt x="350" y="1483"/>
                    </a:lnTo>
                    <a:lnTo>
                      <a:pt x="348" y="1482"/>
                    </a:lnTo>
                    <a:lnTo>
                      <a:pt x="347" y="1477"/>
                    </a:lnTo>
                    <a:lnTo>
                      <a:pt x="344" y="1469"/>
                    </a:lnTo>
                    <a:lnTo>
                      <a:pt x="344" y="1468"/>
                    </a:lnTo>
                    <a:lnTo>
                      <a:pt x="343" y="1465"/>
                    </a:lnTo>
                    <a:lnTo>
                      <a:pt x="340" y="1460"/>
                    </a:lnTo>
                    <a:lnTo>
                      <a:pt x="339" y="1458"/>
                    </a:lnTo>
                    <a:lnTo>
                      <a:pt x="338" y="1460"/>
                    </a:lnTo>
                    <a:lnTo>
                      <a:pt x="338" y="1461"/>
                    </a:lnTo>
                    <a:lnTo>
                      <a:pt x="338" y="1465"/>
                    </a:lnTo>
                    <a:lnTo>
                      <a:pt x="339" y="1468"/>
                    </a:lnTo>
                    <a:lnTo>
                      <a:pt x="340" y="1469"/>
                    </a:lnTo>
                    <a:lnTo>
                      <a:pt x="339" y="1469"/>
                    </a:lnTo>
                    <a:lnTo>
                      <a:pt x="335" y="1469"/>
                    </a:lnTo>
                    <a:lnTo>
                      <a:pt x="334" y="1465"/>
                    </a:lnTo>
                    <a:lnTo>
                      <a:pt x="335" y="1458"/>
                    </a:lnTo>
                    <a:lnTo>
                      <a:pt x="335" y="1457"/>
                    </a:lnTo>
                    <a:lnTo>
                      <a:pt x="342" y="1453"/>
                    </a:lnTo>
                    <a:lnTo>
                      <a:pt x="348" y="1453"/>
                    </a:lnTo>
                    <a:lnTo>
                      <a:pt x="355" y="1456"/>
                    </a:lnTo>
                    <a:lnTo>
                      <a:pt x="360" y="1458"/>
                    </a:lnTo>
                    <a:close/>
                    <a:moveTo>
                      <a:pt x="399" y="1439"/>
                    </a:moveTo>
                    <a:lnTo>
                      <a:pt x="403" y="1447"/>
                    </a:lnTo>
                    <a:lnTo>
                      <a:pt x="419" y="1456"/>
                    </a:lnTo>
                    <a:lnTo>
                      <a:pt x="426" y="1465"/>
                    </a:lnTo>
                    <a:lnTo>
                      <a:pt x="427" y="1469"/>
                    </a:lnTo>
                    <a:lnTo>
                      <a:pt x="427" y="1470"/>
                    </a:lnTo>
                    <a:lnTo>
                      <a:pt x="427" y="1472"/>
                    </a:lnTo>
                    <a:lnTo>
                      <a:pt x="426" y="1472"/>
                    </a:lnTo>
                    <a:lnTo>
                      <a:pt x="423" y="1472"/>
                    </a:lnTo>
                    <a:lnTo>
                      <a:pt x="422" y="1470"/>
                    </a:lnTo>
                    <a:lnTo>
                      <a:pt x="412" y="1472"/>
                    </a:lnTo>
                    <a:lnTo>
                      <a:pt x="409" y="1474"/>
                    </a:lnTo>
                    <a:lnTo>
                      <a:pt x="409" y="1476"/>
                    </a:lnTo>
                    <a:lnTo>
                      <a:pt x="411" y="1477"/>
                    </a:lnTo>
                    <a:lnTo>
                      <a:pt x="414" y="1477"/>
                    </a:lnTo>
                    <a:lnTo>
                      <a:pt x="418" y="1476"/>
                    </a:lnTo>
                    <a:lnTo>
                      <a:pt x="419" y="1474"/>
                    </a:lnTo>
                    <a:lnTo>
                      <a:pt x="420" y="1474"/>
                    </a:lnTo>
                    <a:lnTo>
                      <a:pt x="422" y="1476"/>
                    </a:lnTo>
                    <a:lnTo>
                      <a:pt x="424" y="1476"/>
                    </a:lnTo>
                    <a:lnTo>
                      <a:pt x="424" y="1477"/>
                    </a:lnTo>
                    <a:lnTo>
                      <a:pt x="422" y="1482"/>
                    </a:lnTo>
                    <a:lnTo>
                      <a:pt x="416" y="1494"/>
                    </a:lnTo>
                    <a:lnTo>
                      <a:pt x="424" y="1500"/>
                    </a:lnTo>
                    <a:lnTo>
                      <a:pt x="423" y="1495"/>
                    </a:lnTo>
                    <a:lnTo>
                      <a:pt x="420" y="1494"/>
                    </a:lnTo>
                    <a:lnTo>
                      <a:pt x="420" y="1493"/>
                    </a:lnTo>
                    <a:lnTo>
                      <a:pt x="419" y="1491"/>
                    </a:lnTo>
                    <a:lnTo>
                      <a:pt x="420" y="1490"/>
                    </a:lnTo>
                    <a:lnTo>
                      <a:pt x="424" y="1483"/>
                    </a:lnTo>
                    <a:lnTo>
                      <a:pt x="428" y="1477"/>
                    </a:lnTo>
                    <a:lnTo>
                      <a:pt x="431" y="1477"/>
                    </a:lnTo>
                    <a:lnTo>
                      <a:pt x="432" y="1477"/>
                    </a:lnTo>
                    <a:lnTo>
                      <a:pt x="437" y="1477"/>
                    </a:lnTo>
                    <a:lnTo>
                      <a:pt x="439" y="1478"/>
                    </a:lnTo>
                    <a:lnTo>
                      <a:pt x="449" y="1478"/>
                    </a:lnTo>
                    <a:lnTo>
                      <a:pt x="453" y="1478"/>
                    </a:lnTo>
                    <a:lnTo>
                      <a:pt x="454" y="1478"/>
                    </a:lnTo>
                    <a:lnTo>
                      <a:pt x="457" y="1478"/>
                    </a:lnTo>
                    <a:lnTo>
                      <a:pt x="458" y="1478"/>
                    </a:lnTo>
                    <a:lnTo>
                      <a:pt x="466" y="1478"/>
                    </a:lnTo>
                    <a:lnTo>
                      <a:pt x="469" y="1479"/>
                    </a:lnTo>
                    <a:lnTo>
                      <a:pt x="473" y="1479"/>
                    </a:lnTo>
                    <a:lnTo>
                      <a:pt x="477" y="1485"/>
                    </a:lnTo>
                    <a:lnTo>
                      <a:pt x="478" y="1489"/>
                    </a:lnTo>
                    <a:lnTo>
                      <a:pt x="478" y="1490"/>
                    </a:lnTo>
                    <a:lnTo>
                      <a:pt x="477" y="1490"/>
                    </a:lnTo>
                    <a:lnTo>
                      <a:pt x="471" y="1494"/>
                    </a:lnTo>
                    <a:lnTo>
                      <a:pt x="467" y="1499"/>
                    </a:lnTo>
                    <a:lnTo>
                      <a:pt x="466" y="1502"/>
                    </a:lnTo>
                    <a:lnTo>
                      <a:pt x="478" y="1495"/>
                    </a:lnTo>
                    <a:lnTo>
                      <a:pt x="482" y="1493"/>
                    </a:lnTo>
                    <a:lnTo>
                      <a:pt x="484" y="1493"/>
                    </a:lnTo>
                    <a:lnTo>
                      <a:pt x="492" y="1490"/>
                    </a:lnTo>
                    <a:lnTo>
                      <a:pt x="494" y="1490"/>
                    </a:lnTo>
                    <a:lnTo>
                      <a:pt x="496" y="1491"/>
                    </a:lnTo>
                    <a:lnTo>
                      <a:pt x="498" y="1493"/>
                    </a:lnTo>
                    <a:lnTo>
                      <a:pt x="499" y="1494"/>
                    </a:lnTo>
                    <a:lnTo>
                      <a:pt x="504" y="1500"/>
                    </a:lnTo>
                    <a:lnTo>
                      <a:pt x="505" y="1503"/>
                    </a:lnTo>
                    <a:lnTo>
                      <a:pt x="505" y="1504"/>
                    </a:lnTo>
                    <a:lnTo>
                      <a:pt x="507" y="1511"/>
                    </a:lnTo>
                    <a:lnTo>
                      <a:pt x="505" y="1517"/>
                    </a:lnTo>
                    <a:lnTo>
                      <a:pt x="504" y="1520"/>
                    </a:lnTo>
                    <a:lnTo>
                      <a:pt x="503" y="1523"/>
                    </a:lnTo>
                    <a:lnTo>
                      <a:pt x="496" y="1530"/>
                    </a:lnTo>
                    <a:lnTo>
                      <a:pt x="491" y="1537"/>
                    </a:lnTo>
                    <a:lnTo>
                      <a:pt x="490" y="1538"/>
                    </a:lnTo>
                    <a:lnTo>
                      <a:pt x="487" y="1538"/>
                    </a:lnTo>
                    <a:lnTo>
                      <a:pt x="479" y="1545"/>
                    </a:lnTo>
                    <a:lnTo>
                      <a:pt x="471" y="1553"/>
                    </a:lnTo>
                    <a:lnTo>
                      <a:pt x="483" y="1554"/>
                    </a:lnTo>
                    <a:lnTo>
                      <a:pt x="488" y="1554"/>
                    </a:lnTo>
                    <a:lnTo>
                      <a:pt x="490" y="1555"/>
                    </a:lnTo>
                    <a:lnTo>
                      <a:pt x="490" y="1557"/>
                    </a:lnTo>
                    <a:lnTo>
                      <a:pt x="477" y="1562"/>
                    </a:lnTo>
                    <a:lnTo>
                      <a:pt x="467" y="1561"/>
                    </a:lnTo>
                    <a:lnTo>
                      <a:pt x="466" y="1559"/>
                    </a:lnTo>
                    <a:lnTo>
                      <a:pt x="462" y="1559"/>
                    </a:lnTo>
                    <a:lnTo>
                      <a:pt x="453" y="1563"/>
                    </a:lnTo>
                    <a:lnTo>
                      <a:pt x="453" y="1562"/>
                    </a:lnTo>
                    <a:lnTo>
                      <a:pt x="453" y="1553"/>
                    </a:lnTo>
                    <a:lnTo>
                      <a:pt x="454" y="1553"/>
                    </a:lnTo>
                    <a:lnTo>
                      <a:pt x="453" y="1549"/>
                    </a:lnTo>
                    <a:lnTo>
                      <a:pt x="449" y="1551"/>
                    </a:lnTo>
                    <a:lnTo>
                      <a:pt x="446" y="1554"/>
                    </a:lnTo>
                    <a:lnTo>
                      <a:pt x="445" y="1555"/>
                    </a:lnTo>
                    <a:lnTo>
                      <a:pt x="444" y="1558"/>
                    </a:lnTo>
                    <a:lnTo>
                      <a:pt x="440" y="1561"/>
                    </a:lnTo>
                    <a:lnTo>
                      <a:pt x="439" y="1561"/>
                    </a:lnTo>
                    <a:lnTo>
                      <a:pt x="427" y="1565"/>
                    </a:lnTo>
                    <a:lnTo>
                      <a:pt x="423" y="1563"/>
                    </a:lnTo>
                    <a:lnTo>
                      <a:pt x="420" y="1558"/>
                    </a:lnTo>
                    <a:lnTo>
                      <a:pt x="419" y="1555"/>
                    </a:lnTo>
                    <a:lnTo>
                      <a:pt x="419" y="1551"/>
                    </a:lnTo>
                    <a:lnTo>
                      <a:pt x="420" y="1549"/>
                    </a:lnTo>
                    <a:lnTo>
                      <a:pt x="420" y="1548"/>
                    </a:lnTo>
                    <a:lnTo>
                      <a:pt x="422" y="1546"/>
                    </a:lnTo>
                    <a:lnTo>
                      <a:pt x="423" y="1546"/>
                    </a:lnTo>
                    <a:lnTo>
                      <a:pt x="424" y="1545"/>
                    </a:lnTo>
                    <a:lnTo>
                      <a:pt x="431" y="1541"/>
                    </a:lnTo>
                    <a:lnTo>
                      <a:pt x="435" y="1532"/>
                    </a:lnTo>
                    <a:lnTo>
                      <a:pt x="435" y="1530"/>
                    </a:lnTo>
                    <a:lnTo>
                      <a:pt x="433" y="1529"/>
                    </a:lnTo>
                    <a:lnTo>
                      <a:pt x="432" y="1534"/>
                    </a:lnTo>
                    <a:lnTo>
                      <a:pt x="431" y="1536"/>
                    </a:lnTo>
                    <a:lnTo>
                      <a:pt x="428" y="1538"/>
                    </a:lnTo>
                    <a:lnTo>
                      <a:pt x="427" y="1540"/>
                    </a:lnTo>
                    <a:lnTo>
                      <a:pt x="415" y="1549"/>
                    </a:lnTo>
                    <a:lnTo>
                      <a:pt x="414" y="1549"/>
                    </a:lnTo>
                    <a:lnTo>
                      <a:pt x="399" y="1532"/>
                    </a:lnTo>
                    <a:lnTo>
                      <a:pt x="398" y="1529"/>
                    </a:lnTo>
                    <a:lnTo>
                      <a:pt x="398" y="1528"/>
                    </a:lnTo>
                    <a:lnTo>
                      <a:pt x="395" y="1523"/>
                    </a:lnTo>
                    <a:lnTo>
                      <a:pt x="393" y="1507"/>
                    </a:lnTo>
                    <a:lnTo>
                      <a:pt x="393" y="1506"/>
                    </a:lnTo>
                    <a:lnTo>
                      <a:pt x="393" y="1503"/>
                    </a:lnTo>
                    <a:lnTo>
                      <a:pt x="393" y="1502"/>
                    </a:lnTo>
                    <a:lnTo>
                      <a:pt x="394" y="1500"/>
                    </a:lnTo>
                    <a:lnTo>
                      <a:pt x="395" y="1499"/>
                    </a:lnTo>
                    <a:lnTo>
                      <a:pt x="395" y="1495"/>
                    </a:lnTo>
                    <a:lnTo>
                      <a:pt x="386" y="1477"/>
                    </a:lnTo>
                    <a:lnTo>
                      <a:pt x="384" y="1474"/>
                    </a:lnTo>
                    <a:lnTo>
                      <a:pt x="378" y="1455"/>
                    </a:lnTo>
                    <a:lnTo>
                      <a:pt x="378" y="1449"/>
                    </a:lnTo>
                    <a:lnTo>
                      <a:pt x="378" y="1448"/>
                    </a:lnTo>
                    <a:lnTo>
                      <a:pt x="382" y="1440"/>
                    </a:lnTo>
                    <a:lnTo>
                      <a:pt x="385" y="1434"/>
                    </a:lnTo>
                    <a:lnTo>
                      <a:pt x="388" y="1443"/>
                    </a:lnTo>
                    <a:lnTo>
                      <a:pt x="390" y="1443"/>
                    </a:lnTo>
                    <a:lnTo>
                      <a:pt x="390" y="1441"/>
                    </a:lnTo>
                    <a:lnTo>
                      <a:pt x="389" y="1439"/>
                    </a:lnTo>
                    <a:lnTo>
                      <a:pt x="389" y="1436"/>
                    </a:lnTo>
                    <a:lnTo>
                      <a:pt x="389" y="1435"/>
                    </a:lnTo>
                    <a:lnTo>
                      <a:pt x="390" y="1434"/>
                    </a:lnTo>
                    <a:lnTo>
                      <a:pt x="398" y="1436"/>
                    </a:lnTo>
                    <a:lnTo>
                      <a:pt x="399" y="1439"/>
                    </a:lnTo>
                    <a:close/>
                    <a:moveTo>
                      <a:pt x="524" y="1439"/>
                    </a:moveTo>
                    <a:lnTo>
                      <a:pt x="524" y="1440"/>
                    </a:lnTo>
                    <a:lnTo>
                      <a:pt x="528" y="1439"/>
                    </a:lnTo>
                    <a:lnTo>
                      <a:pt x="528" y="1440"/>
                    </a:lnTo>
                    <a:lnTo>
                      <a:pt x="528" y="1441"/>
                    </a:lnTo>
                    <a:lnTo>
                      <a:pt x="528" y="1444"/>
                    </a:lnTo>
                    <a:lnTo>
                      <a:pt x="526" y="1447"/>
                    </a:lnTo>
                    <a:lnTo>
                      <a:pt x="525" y="1447"/>
                    </a:lnTo>
                    <a:lnTo>
                      <a:pt x="513" y="1448"/>
                    </a:lnTo>
                    <a:lnTo>
                      <a:pt x="511" y="1447"/>
                    </a:lnTo>
                    <a:lnTo>
                      <a:pt x="509" y="1439"/>
                    </a:lnTo>
                    <a:lnTo>
                      <a:pt x="508" y="1431"/>
                    </a:lnTo>
                    <a:lnTo>
                      <a:pt x="508" y="1427"/>
                    </a:lnTo>
                    <a:lnTo>
                      <a:pt x="508" y="1422"/>
                    </a:lnTo>
                    <a:lnTo>
                      <a:pt x="509" y="1419"/>
                    </a:lnTo>
                    <a:lnTo>
                      <a:pt x="511" y="1418"/>
                    </a:lnTo>
                    <a:lnTo>
                      <a:pt x="512" y="1418"/>
                    </a:lnTo>
                    <a:lnTo>
                      <a:pt x="522" y="1427"/>
                    </a:lnTo>
                    <a:lnTo>
                      <a:pt x="521" y="1428"/>
                    </a:lnTo>
                    <a:lnTo>
                      <a:pt x="521" y="1430"/>
                    </a:lnTo>
                    <a:lnTo>
                      <a:pt x="524" y="1439"/>
                    </a:lnTo>
                    <a:close/>
                    <a:moveTo>
                      <a:pt x="484" y="1406"/>
                    </a:moveTo>
                    <a:lnTo>
                      <a:pt x="486" y="1406"/>
                    </a:lnTo>
                    <a:lnTo>
                      <a:pt x="487" y="1406"/>
                    </a:lnTo>
                    <a:lnTo>
                      <a:pt x="488" y="1406"/>
                    </a:lnTo>
                    <a:lnTo>
                      <a:pt x="490" y="1406"/>
                    </a:lnTo>
                    <a:lnTo>
                      <a:pt x="491" y="1407"/>
                    </a:lnTo>
                    <a:lnTo>
                      <a:pt x="483" y="1415"/>
                    </a:lnTo>
                    <a:lnTo>
                      <a:pt x="466" y="1419"/>
                    </a:lnTo>
                    <a:lnTo>
                      <a:pt x="461" y="1417"/>
                    </a:lnTo>
                    <a:lnTo>
                      <a:pt x="460" y="1417"/>
                    </a:lnTo>
                    <a:lnTo>
                      <a:pt x="458" y="1413"/>
                    </a:lnTo>
                    <a:lnTo>
                      <a:pt x="458" y="1411"/>
                    </a:lnTo>
                    <a:lnTo>
                      <a:pt x="458" y="1407"/>
                    </a:lnTo>
                    <a:lnTo>
                      <a:pt x="458" y="1402"/>
                    </a:lnTo>
                    <a:lnTo>
                      <a:pt x="458" y="1400"/>
                    </a:lnTo>
                    <a:lnTo>
                      <a:pt x="458" y="1398"/>
                    </a:lnTo>
                    <a:lnTo>
                      <a:pt x="462" y="1398"/>
                    </a:lnTo>
                    <a:lnTo>
                      <a:pt x="464" y="1398"/>
                    </a:lnTo>
                    <a:lnTo>
                      <a:pt x="465" y="1398"/>
                    </a:lnTo>
                    <a:lnTo>
                      <a:pt x="467" y="1404"/>
                    </a:lnTo>
                    <a:lnTo>
                      <a:pt x="469" y="1405"/>
                    </a:lnTo>
                    <a:lnTo>
                      <a:pt x="467" y="1407"/>
                    </a:lnTo>
                    <a:lnTo>
                      <a:pt x="467" y="1409"/>
                    </a:lnTo>
                    <a:lnTo>
                      <a:pt x="466" y="1409"/>
                    </a:lnTo>
                    <a:lnTo>
                      <a:pt x="465" y="1410"/>
                    </a:lnTo>
                    <a:lnTo>
                      <a:pt x="465" y="1411"/>
                    </a:lnTo>
                    <a:lnTo>
                      <a:pt x="465" y="1413"/>
                    </a:lnTo>
                    <a:lnTo>
                      <a:pt x="473" y="1409"/>
                    </a:lnTo>
                    <a:lnTo>
                      <a:pt x="478" y="1405"/>
                    </a:lnTo>
                    <a:lnTo>
                      <a:pt x="483" y="1401"/>
                    </a:lnTo>
                    <a:lnTo>
                      <a:pt x="483" y="1400"/>
                    </a:lnTo>
                    <a:lnTo>
                      <a:pt x="487" y="1397"/>
                    </a:lnTo>
                    <a:lnTo>
                      <a:pt x="490" y="1394"/>
                    </a:lnTo>
                    <a:lnTo>
                      <a:pt x="492" y="1394"/>
                    </a:lnTo>
                    <a:lnTo>
                      <a:pt x="496" y="1397"/>
                    </a:lnTo>
                    <a:lnTo>
                      <a:pt x="495" y="1397"/>
                    </a:lnTo>
                    <a:lnTo>
                      <a:pt x="491" y="1398"/>
                    </a:lnTo>
                    <a:lnTo>
                      <a:pt x="490" y="1398"/>
                    </a:lnTo>
                    <a:lnTo>
                      <a:pt x="486" y="1402"/>
                    </a:lnTo>
                    <a:lnTo>
                      <a:pt x="484" y="1402"/>
                    </a:lnTo>
                    <a:lnTo>
                      <a:pt x="484" y="1405"/>
                    </a:lnTo>
                    <a:lnTo>
                      <a:pt x="484" y="1406"/>
                    </a:lnTo>
                    <a:close/>
                    <a:moveTo>
                      <a:pt x="1102" y="581"/>
                    </a:moveTo>
                    <a:lnTo>
                      <a:pt x="1101" y="584"/>
                    </a:lnTo>
                    <a:lnTo>
                      <a:pt x="1100" y="591"/>
                    </a:lnTo>
                    <a:lnTo>
                      <a:pt x="1097" y="589"/>
                    </a:lnTo>
                    <a:lnTo>
                      <a:pt x="1076" y="589"/>
                    </a:lnTo>
                    <a:lnTo>
                      <a:pt x="1068" y="589"/>
                    </a:lnTo>
                    <a:lnTo>
                      <a:pt x="1067" y="589"/>
                    </a:lnTo>
                    <a:lnTo>
                      <a:pt x="1067" y="588"/>
                    </a:lnTo>
                    <a:lnTo>
                      <a:pt x="1070" y="583"/>
                    </a:lnTo>
                    <a:lnTo>
                      <a:pt x="1070" y="581"/>
                    </a:lnTo>
                    <a:lnTo>
                      <a:pt x="1072" y="580"/>
                    </a:lnTo>
                    <a:lnTo>
                      <a:pt x="1076" y="579"/>
                    </a:lnTo>
                    <a:lnTo>
                      <a:pt x="1077" y="580"/>
                    </a:lnTo>
                    <a:lnTo>
                      <a:pt x="1079" y="581"/>
                    </a:lnTo>
                    <a:lnTo>
                      <a:pt x="1080" y="581"/>
                    </a:lnTo>
                    <a:lnTo>
                      <a:pt x="1085" y="579"/>
                    </a:lnTo>
                    <a:lnTo>
                      <a:pt x="1085" y="574"/>
                    </a:lnTo>
                    <a:lnTo>
                      <a:pt x="1087" y="572"/>
                    </a:lnTo>
                    <a:lnTo>
                      <a:pt x="1088" y="571"/>
                    </a:lnTo>
                    <a:lnTo>
                      <a:pt x="1089" y="571"/>
                    </a:lnTo>
                    <a:lnTo>
                      <a:pt x="1097" y="571"/>
                    </a:lnTo>
                    <a:lnTo>
                      <a:pt x="1100" y="572"/>
                    </a:lnTo>
                    <a:lnTo>
                      <a:pt x="1101" y="575"/>
                    </a:lnTo>
                    <a:lnTo>
                      <a:pt x="1102" y="581"/>
                    </a:lnTo>
                    <a:close/>
                    <a:moveTo>
                      <a:pt x="1087" y="427"/>
                    </a:moveTo>
                    <a:lnTo>
                      <a:pt x="1066" y="432"/>
                    </a:lnTo>
                    <a:lnTo>
                      <a:pt x="1063" y="432"/>
                    </a:lnTo>
                    <a:lnTo>
                      <a:pt x="1062" y="432"/>
                    </a:lnTo>
                    <a:lnTo>
                      <a:pt x="1063" y="432"/>
                    </a:lnTo>
                    <a:lnTo>
                      <a:pt x="1063" y="430"/>
                    </a:lnTo>
                    <a:lnTo>
                      <a:pt x="1064" y="426"/>
                    </a:lnTo>
                    <a:lnTo>
                      <a:pt x="1064" y="422"/>
                    </a:lnTo>
                    <a:lnTo>
                      <a:pt x="1066" y="420"/>
                    </a:lnTo>
                    <a:lnTo>
                      <a:pt x="1067" y="420"/>
                    </a:lnTo>
                    <a:lnTo>
                      <a:pt x="1070" y="419"/>
                    </a:lnTo>
                    <a:lnTo>
                      <a:pt x="1079" y="414"/>
                    </a:lnTo>
                    <a:lnTo>
                      <a:pt x="1081" y="411"/>
                    </a:lnTo>
                    <a:lnTo>
                      <a:pt x="1083" y="410"/>
                    </a:lnTo>
                    <a:lnTo>
                      <a:pt x="1084" y="406"/>
                    </a:lnTo>
                    <a:lnTo>
                      <a:pt x="1085" y="405"/>
                    </a:lnTo>
                    <a:lnTo>
                      <a:pt x="1087" y="405"/>
                    </a:lnTo>
                    <a:lnTo>
                      <a:pt x="1088" y="407"/>
                    </a:lnTo>
                    <a:lnTo>
                      <a:pt x="1089" y="410"/>
                    </a:lnTo>
                    <a:lnTo>
                      <a:pt x="1093" y="418"/>
                    </a:lnTo>
                    <a:lnTo>
                      <a:pt x="1093" y="420"/>
                    </a:lnTo>
                    <a:lnTo>
                      <a:pt x="1092" y="424"/>
                    </a:lnTo>
                    <a:lnTo>
                      <a:pt x="1089" y="427"/>
                    </a:lnTo>
                    <a:lnTo>
                      <a:pt x="1087" y="427"/>
                    </a:lnTo>
                    <a:close/>
                    <a:moveTo>
                      <a:pt x="1057" y="403"/>
                    </a:moveTo>
                    <a:lnTo>
                      <a:pt x="1062" y="407"/>
                    </a:lnTo>
                    <a:lnTo>
                      <a:pt x="1066" y="407"/>
                    </a:lnTo>
                    <a:lnTo>
                      <a:pt x="1067" y="407"/>
                    </a:lnTo>
                    <a:lnTo>
                      <a:pt x="1068" y="407"/>
                    </a:lnTo>
                    <a:lnTo>
                      <a:pt x="1068" y="409"/>
                    </a:lnTo>
                    <a:lnTo>
                      <a:pt x="1070" y="410"/>
                    </a:lnTo>
                    <a:lnTo>
                      <a:pt x="1070" y="413"/>
                    </a:lnTo>
                    <a:lnTo>
                      <a:pt x="1068" y="413"/>
                    </a:lnTo>
                    <a:lnTo>
                      <a:pt x="1067" y="414"/>
                    </a:lnTo>
                    <a:lnTo>
                      <a:pt x="1047" y="420"/>
                    </a:lnTo>
                    <a:lnTo>
                      <a:pt x="1046" y="420"/>
                    </a:lnTo>
                    <a:lnTo>
                      <a:pt x="1045" y="420"/>
                    </a:lnTo>
                    <a:lnTo>
                      <a:pt x="1034" y="413"/>
                    </a:lnTo>
                    <a:lnTo>
                      <a:pt x="1034" y="410"/>
                    </a:lnTo>
                    <a:lnTo>
                      <a:pt x="1034" y="409"/>
                    </a:lnTo>
                    <a:lnTo>
                      <a:pt x="1037" y="406"/>
                    </a:lnTo>
                    <a:lnTo>
                      <a:pt x="1038" y="405"/>
                    </a:lnTo>
                    <a:lnTo>
                      <a:pt x="1051" y="399"/>
                    </a:lnTo>
                    <a:lnTo>
                      <a:pt x="1054" y="401"/>
                    </a:lnTo>
                    <a:lnTo>
                      <a:pt x="1057" y="403"/>
                    </a:lnTo>
                    <a:close/>
                    <a:moveTo>
                      <a:pt x="1447" y="17"/>
                    </a:moveTo>
                    <a:lnTo>
                      <a:pt x="1444" y="18"/>
                    </a:lnTo>
                    <a:lnTo>
                      <a:pt x="1431" y="9"/>
                    </a:lnTo>
                    <a:lnTo>
                      <a:pt x="1431" y="7"/>
                    </a:lnTo>
                    <a:lnTo>
                      <a:pt x="1431" y="4"/>
                    </a:lnTo>
                    <a:lnTo>
                      <a:pt x="1434" y="3"/>
                    </a:lnTo>
                    <a:lnTo>
                      <a:pt x="1437" y="1"/>
                    </a:lnTo>
                    <a:lnTo>
                      <a:pt x="1439" y="0"/>
                    </a:lnTo>
                    <a:lnTo>
                      <a:pt x="1445" y="1"/>
                    </a:lnTo>
                    <a:lnTo>
                      <a:pt x="1456" y="4"/>
                    </a:lnTo>
                    <a:lnTo>
                      <a:pt x="1457" y="4"/>
                    </a:lnTo>
                    <a:lnTo>
                      <a:pt x="1457" y="5"/>
                    </a:lnTo>
                    <a:lnTo>
                      <a:pt x="1456" y="7"/>
                    </a:lnTo>
                    <a:lnTo>
                      <a:pt x="1454" y="9"/>
                    </a:lnTo>
                    <a:lnTo>
                      <a:pt x="1447" y="17"/>
                    </a:lnTo>
                    <a:close/>
                  </a:path>
                </a:pathLst>
              </a:custGeom>
              <a:solidFill>
                <a:srgbClr val="D1A8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49" name="Freeform 8"/>
              <p:cNvSpPr>
                <a:spLocks noEditPoints="1"/>
              </p:cNvSpPr>
              <p:nvPr/>
            </p:nvSpPr>
            <p:spPr bwMode="auto">
              <a:xfrm>
                <a:off x="1711" y="817"/>
                <a:ext cx="2580" cy="3088"/>
              </a:xfrm>
              <a:custGeom>
                <a:avLst/>
                <a:gdLst>
                  <a:gd name="T0" fmla="*/ 29 w 2580"/>
                  <a:gd name="T1" fmla="*/ 3058 h 3088"/>
                  <a:gd name="T2" fmla="*/ 190 w 2580"/>
                  <a:gd name="T3" fmla="*/ 3016 h 3088"/>
                  <a:gd name="T4" fmla="*/ 190 w 2580"/>
                  <a:gd name="T5" fmla="*/ 2943 h 3088"/>
                  <a:gd name="T6" fmla="*/ 711 w 2580"/>
                  <a:gd name="T7" fmla="*/ 2920 h 3088"/>
                  <a:gd name="T8" fmla="*/ 734 w 2580"/>
                  <a:gd name="T9" fmla="*/ 2907 h 3088"/>
                  <a:gd name="T10" fmla="*/ 241 w 2580"/>
                  <a:gd name="T11" fmla="*/ 2877 h 3088"/>
                  <a:gd name="T12" fmla="*/ 334 w 2580"/>
                  <a:gd name="T13" fmla="*/ 2862 h 3088"/>
                  <a:gd name="T14" fmla="*/ 734 w 2580"/>
                  <a:gd name="T15" fmla="*/ 2847 h 3088"/>
                  <a:gd name="T16" fmla="*/ 435 w 2580"/>
                  <a:gd name="T17" fmla="*/ 2898 h 3088"/>
                  <a:gd name="T18" fmla="*/ 323 w 2580"/>
                  <a:gd name="T19" fmla="*/ 2846 h 3088"/>
                  <a:gd name="T20" fmla="*/ 297 w 2580"/>
                  <a:gd name="T21" fmla="*/ 2864 h 3088"/>
                  <a:gd name="T22" fmla="*/ 302 w 2580"/>
                  <a:gd name="T23" fmla="*/ 2875 h 3088"/>
                  <a:gd name="T24" fmla="*/ 250 w 2580"/>
                  <a:gd name="T25" fmla="*/ 2813 h 3088"/>
                  <a:gd name="T26" fmla="*/ 733 w 2580"/>
                  <a:gd name="T27" fmla="*/ 2839 h 3088"/>
                  <a:gd name="T28" fmla="*/ 732 w 2580"/>
                  <a:gd name="T29" fmla="*/ 2833 h 3088"/>
                  <a:gd name="T30" fmla="*/ 76 w 2580"/>
                  <a:gd name="T31" fmla="*/ 2758 h 3088"/>
                  <a:gd name="T32" fmla="*/ 211 w 2580"/>
                  <a:gd name="T33" fmla="*/ 2720 h 3088"/>
                  <a:gd name="T34" fmla="*/ 665 w 2580"/>
                  <a:gd name="T35" fmla="*/ 2722 h 3088"/>
                  <a:gd name="T36" fmla="*/ 384 w 2580"/>
                  <a:gd name="T37" fmla="*/ 2719 h 3088"/>
                  <a:gd name="T38" fmla="*/ 356 w 2580"/>
                  <a:gd name="T39" fmla="*/ 2680 h 3088"/>
                  <a:gd name="T40" fmla="*/ 279 w 2580"/>
                  <a:gd name="T41" fmla="*/ 2728 h 3088"/>
                  <a:gd name="T42" fmla="*/ 259 w 2580"/>
                  <a:gd name="T43" fmla="*/ 2677 h 3088"/>
                  <a:gd name="T44" fmla="*/ 560 w 2580"/>
                  <a:gd name="T45" fmla="*/ 2695 h 3088"/>
                  <a:gd name="T46" fmla="*/ 529 w 2580"/>
                  <a:gd name="T47" fmla="*/ 2680 h 3088"/>
                  <a:gd name="T48" fmla="*/ 481 w 2580"/>
                  <a:gd name="T49" fmla="*/ 2604 h 3088"/>
                  <a:gd name="T50" fmla="*/ 494 w 2580"/>
                  <a:gd name="T51" fmla="*/ 2655 h 3088"/>
                  <a:gd name="T52" fmla="*/ 340 w 2580"/>
                  <a:gd name="T53" fmla="*/ 2547 h 3088"/>
                  <a:gd name="T54" fmla="*/ 542 w 2580"/>
                  <a:gd name="T55" fmla="*/ 2546 h 3088"/>
                  <a:gd name="T56" fmla="*/ 576 w 2580"/>
                  <a:gd name="T57" fmla="*/ 2559 h 3088"/>
                  <a:gd name="T58" fmla="*/ 562 w 2580"/>
                  <a:gd name="T59" fmla="*/ 2479 h 3088"/>
                  <a:gd name="T60" fmla="*/ 580 w 2580"/>
                  <a:gd name="T61" fmla="*/ 2608 h 3088"/>
                  <a:gd name="T62" fmla="*/ 681 w 2580"/>
                  <a:gd name="T63" fmla="*/ 2494 h 3088"/>
                  <a:gd name="T64" fmla="*/ 691 w 2580"/>
                  <a:gd name="T65" fmla="*/ 2593 h 3088"/>
                  <a:gd name="T66" fmla="*/ 632 w 2580"/>
                  <a:gd name="T67" fmla="*/ 2494 h 3088"/>
                  <a:gd name="T68" fmla="*/ 598 w 2580"/>
                  <a:gd name="T69" fmla="*/ 2392 h 3088"/>
                  <a:gd name="T70" fmla="*/ 665 w 2580"/>
                  <a:gd name="T71" fmla="*/ 2511 h 3088"/>
                  <a:gd name="T72" fmla="*/ 429 w 2580"/>
                  <a:gd name="T73" fmla="*/ 2423 h 3088"/>
                  <a:gd name="T74" fmla="*/ 432 w 2580"/>
                  <a:gd name="T75" fmla="*/ 2422 h 3088"/>
                  <a:gd name="T76" fmla="*/ 715 w 2580"/>
                  <a:gd name="T77" fmla="*/ 2320 h 3088"/>
                  <a:gd name="T78" fmla="*/ 96 w 2580"/>
                  <a:gd name="T79" fmla="*/ 2237 h 3088"/>
                  <a:gd name="T80" fmla="*/ 444 w 2580"/>
                  <a:gd name="T81" fmla="*/ 2185 h 3088"/>
                  <a:gd name="T82" fmla="*/ 93 w 2580"/>
                  <a:gd name="T83" fmla="*/ 2136 h 3088"/>
                  <a:gd name="T84" fmla="*/ 377 w 2580"/>
                  <a:gd name="T85" fmla="*/ 2093 h 3088"/>
                  <a:gd name="T86" fmla="*/ 801 w 2580"/>
                  <a:gd name="T87" fmla="*/ 2164 h 3088"/>
                  <a:gd name="T88" fmla="*/ 791 w 2580"/>
                  <a:gd name="T89" fmla="*/ 2125 h 3088"/>
                  <a:gd name="T90" fmla="*/ 778 w 2580"/>
                  <a:gd name="T91" fmla="*/ 1992 h 3088"/>
                  <a:gd name="T92" fmla="*/ 757 w 2580"/>
                  <a:gd name="T93" fmla="*/ 1991 h 3088"/>
                  <a:gd name="T94" fmla="*/ 647 w 2580"/>
                  <a:gd name="T95" fmla="*/ 1837 h 3088"/>
                  <a:gd name="T96" fmla="*/ 788 w 2580"/>
                  <a:gd name="T97" fmla="*/ 1613 h 3088"/>
                  <a:gd name="T98" fmla="*/ 855 w 2580"/>
                  <a:gd name="T99" fmla="*/ 1596 h 3088"/>
                  <a:gd name="T100" fmla="*/ 1003 w 2580"/>
                  <a:gd name="T101" fmla="*/ 1441 h 3088"/>
                  <a:gd name="T102" fmla="*/ 1025 w 2580"/>
                  <a:gd name="T103" fmla="*/ 1457 h 3088"/>
                  <a:gd name="T104" fmla="*/ 1019 w 2580"/>
                  <a:gd name="T105" fmla="*/ 1395 h 3088"/>
                  <a:gd name="T106" fmla="*/ 998 w 2580"/>
                  <a:gd name="T107" fmla="*/ 1350 h 3088"/>
                  <a:gd name="T108" fmla="*/ 1083 w 2580"/>
                  <a:gd name="T109" fmla="*/ 1195 h 3088"/>
                  <a:gd name="T110" fmla="*/ 1062 w 2580"/>
                  <a:gd name="T111" fmla="*/ 1177 h 3088"/>
                  <a:gd name="T112" fmla="*/ 1094 w 2580"/>
                  <a:gd name="T113" fmla="*/ 1153 h 3088"/>
                  <a:gd name="T114" fmla="*/ 1636 w 2580"/>
                  <a:gd name="T115" fmla="*/ 445 h 3088"/>
                  <a:gd name="T116" fmla="*/ 1619 w 2580"/>
                  <a:gd name="T117" fmla="*/ 431 h 3088"/>
                  <a:gd name="T118" fmla="*/ 2515 w 2580"/>
                  <a:gd name="T119" fmla="*/ 122 h 3088"/>
                  <a:gd name="T120" fmla="*/ 2040 w 2580"/>
                  <a:gd name="T121" fmla="*/ 85 h 3088"/>
                  <a:gd name="T122" fmla="*/ 2546 w 2580"/>
                  <a:gd name="T123" fmla="*/ 63 h 3088"/>
                  <a:gd name="T124" fmla="*/ 2576 w 2580"/>
                  <a:gd name="T125" fmla="*/ 18 h 308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580"/>
                  <a:gd name="T190" fmla="*/ 0 h 3088"/>
                  <a:gd name="T191" fmla="*/ 2580 w 2580"/>
                  <a:gd name="T192" fmla="*/ 3088 h 308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580" h="3088">
                    <a:moveTo>
                      <a:pt x="9" y="3085"/>
                    </a:moveTo>
                    <a:lnTo>
                      <a:pt x="4" y="3088"/>
                    </a:lnTo>
                    <a:lnTo>
                      <a:pt x="0" y="3088"/>
                    </a:lnTo>
                    <a:lnTo>
                      <a:pt x="1" y="3087"/>
                    </a:lnTo>
                    <a:lnTo>
                      <a:pt x="4" y="3084"/>
                    </a:lnTo>
                    <a:lnTo>
                      <a:pt x="7" y="3082"/>
                    </a:lnTo>
                    <a:lnTo>
                      <a:pt x="9" y="3079"/>
                    </a:lnTo>
                    <a:lnTo>
                      <a:pt x="14" y="3072"/>
                    </a:lnTo>
                    <a:lnTo>
                      <a:pt x="13" y="3064"/>
                    </a:lnTo>
                    <a:lnTo>
                      <a:pt x="14" y="3061"/>
                    </a:lnTo>
                    <a:lnTo>
                      <a:pt x="12" y="3057"/>
                    </a:lnTo>
                    <a:lnTo>
                      <a:pt x="12" y="3054"/>
                    </a:lnTo>
                    <a:lnTo>
                      <a:pt x="13" y="3051"/>
                    </a:lnTo>
                    <a:lnTo>
                      <a:pt x="16" y="3054"/>
                    </a:lnTo>
                    <a:lnTo>
                      <a:pt x="20" y="3054"/>
                    </a:lnTo>
                    <a:lnTo>
                      <a:pt x="18" y="3059"/>
                    </a:lnTo>
                    <a:lnTo>
                      <a:pt x="20" y="3063"/>
                    </a:lnTo>
                    <a:lnTo>
                      <a:pt x="18" y="3067"/>
                    </a:lnTo>
                    <a:lnTo>
                      <a:pt x="18" y="3075"/>
                    </a:lnTo>
                    <a:lnTo>
                      <a:pt x="12" y="3083"/>
                    </a:lnTo>
                    <a:lnTo>
                      <a:pt x="9" y="3085"/>
                    </a:lnTo>
                    <a:close/>
                    <a:moveTo>
                      <a:pt x="30" y="3053"/>
                    </a:moveTo>
                    <a:lnTo>
                      <a:pt x="29" y="3058"/>
                    </a:lnTo>
                    <a:lnTo>
                      <a:pt x="28" y="3057"/>
                    </a:lnTo>
                    <a:lnTo>
                      <a:pt x="26" y="3057"/>
                    </a:lnTo>
                    <a:lnTo>
                      <a:pt x="28" y="3047"/>
                    </a:lnTo>
                    <a:lnTo>
                      <a:pt x="30" y="3038"/>
                    </a:lnTo>
                    <a:lnTo>
                      <a:pt x="34" y="3027"/>
                    </a:lnTo>
                    <a:lnTo>
                      <a:pt x="34" y="3024"/>
                    </a:lnTo>
                    <a:lnTo>
                      <a:pt x="35" y="3017"/>
                    </a:lnTo>
                    <a:lnTo>
                      <a:pt x="37" y="3006"/>
                    </a:lnTo>
                    <a:lnTo>
                      <a:pt x="39" y="2998"/>
                    </a:lnTo>
                    <a:lnTo>
                      <a:pt x="41" y="2998"/>
                    </a:lnTo>
                    <a:lnTo>
                      <a:pt x="42" y="2998"/>
                    </a:lnTo>
                    <a:lnTo>
                      <a:pt x="42" y="3007"/>
                    </a:lnTo>
                    <a:lnTo>
                      <a:pt x="39" y="3021"/>
                    </a:lnTo>
                    <a:lnTo>
                      <a:pt x="38" y="3027"/>
                    </a:lnTo>
                    <a:lnTo>
                      <a:pt x="37" y="3032"/>
                    </a:lnTo>
                    <a:lnTo>
                      <a:pt x="34" y="3037"/>
                    </a:lnTo>
                    <a:lnTo>
                      <a:pt x="34" y="3040"/>
                    </a:lnTo>
                    <a:lnTo>
                      <a:pt x="33" y="3044"/>
                    </a:lnTo>
                    <a:lnTo>
                      <a:pt x="30" y="3053"/>
                    </a:lnTo>
                    <a:close/>
                    <a:moveTo>
                      <a:pt x="194" y="3010"/>
                    </a:moveTo>
                    <a:lnTo>
                      <a:pt x="194" y="3016"/>
                    </a:lnTo>
                    <a:lnTo>
                      <a:pt x="193" y="3016"/>
                    </a:lnTo>
                    <a:lnTo>
                      <a:pt x="190" y="3016"/>
                    </a:lnTo>
                    <a:lnTo>
                      <a:pt x="190" y="3011"/>
                    </a:lnTo>
                    <a:lnTo>
                      <a:pt x="189" y="3007"/>
                    </a:lnTo>
                    <a:lnTo>
                      <a:pt x="191" y="2998"/>
                    </a:lnTo>
                    <a:lnTo>
                      <a:pt x="194" y="2992"/>
                    </a:lnTo>
                    <a:lnTo>
                      <a:pt x="195" y="2990"/>
                    </a:lnTo>
                    <a:lnTo>
                      <a:pt x="193" y="2985"/>
                    </a:lnTo>
                    <a:lnTo>
                      <a:pt x="191" y="2982"/>
                    </a:lnTo>
                    <a:lnTo>
                      <a:pt x="191" y="2978"/>
                    </a:lnTo>
                    <a:lnTo>
                      <a:pt x="190" y="2972"/>
                    </a:lnTo>
                    <a:lnTo>
                      <a:pt x="190" y="2969"/>
                    </a:lnTo>
                    <a:lnTo>
                      <a:pt x="186" y="2964"/>
                    </a:lnTo>
                    <a:lnTo>
                      <a:pt x="186" y="2962"/>
                    </a:lnTo>
                    <a:lnTo>
                      <a:pt x="185" y="2962"/>
                    </a:lnTo>
                    <a:lnTo>
                      <a:pt x="183" y="2958"/>
                    </a:lnTo>
                    <a:lnTo>
                      <a:pt x="185" y="2953"/>
                    </a:lnTo>
                    <a:lnTo>
                      <a:pt x="185" y="2951"/>
                    </a:lnTo>
                    <a:lnTo>
                      <a:pt x="185" y="2943"/>
                    </a:lnTo>
                    <a:lnTo>
                      <a:pt x="183" y="2940"/>
                    </a:lnTo>
                    <a:lnTo>
                      <a:pt x="182" y="2938"/>
                    </a:lnTo>
                    <a:lnTo>
                      <a:pt x="182" y="2936"/>
                    </a:lnTo>
                    <a:lnTo>
                      <a:pt x="183" y="2935"/>
                    </a:lnTo>
                    <a:lnTo>
                      <a:pt x="186" y="2938"/>
                    </a:lnTo>
                    <a:lnTo>
                      <a:pt x="190" y="2943"/>
                    </a:lnTo>
                    <a:lnTo>
                      <a:pt x="190" y="2952"/>
                    </a:lnTo>
                    <a:lnTo>
                      <a:pt x="187" y="2958"/>
                    </a:lnTo>
                    <a:lnTo>
                      <a:pt x="191" y="2964"/>
                    </a:lnTo>
                    <a:lnTo>
                      <a:pt x="193" y="2966"/>
                    </a:lnTo>
                    <a:lnTo>
                      <a:pt x="195" y="2972"/>
                    </a:lnTo>
                    <a:lnTo>
                      <a:pt x="194" y="2979"/>
                    </a:lnTo>
                    <a:lnTo>
                      <a:pt x="198" y="2982"/>
                    </a:lnTo>
                    <a:lnTo>
                      <a:pt x="202" y="2987"/>
                    </a:lnTo>
                    <a:lnTo>
                      <a:pt x="199" y="2995"/>
                    </a:lnTo>
                    <a:lnTo>
                      <a:pt x="196" y="2999"/>
                    </a:lnTo>
                    <a:lnTo>
                      <a:pt x="196" y="3002"/>
                    </a:lnTo>
                    <a:lnTo>
                      <a:pt x="194" y="3010"/>
                    </a:lnTo>
                    <a:close/>
                    <a:moveTo>
                      <a:pt x="707" y="2932"/>
                    </a:moveTo>
                    <a:lnTo>
                      <a:pt x="704" y="2934"/>
                    </a:lnTo>
                    <a:lnTo>
                      <a:pt x="702" y="2934"/>
                    </a:lnTo>
                    <a:lnTo>
                      <a:pt x="700" y="2932"/>
                    </a:lnTo>
                    <a:lnTo>
                      <a:pt x="702" y="2932"/>
                    </a:lnTo>
                    <a:lnTo>
                      <a:pt x="702" y="2930"/>
                    </a:lnTo>
                    <a:lnTo>
                      <a:pt x="703" y="2927"/>
                    </a:lnTo>
                    <a:lnTo>
                      <a:pt x="704" y="2924"/>
                    </a:lnTo>
                    <a:lnTo>
                      <a:pt x="704" y="2923"/>
                    </a:lnTo>
                    <a:lnTo>
                      <a:pt x="708" y="2922"/>
                    </a:lnTo>
                    <a:lnTo>
                      <a:pt x="711" y="2920"/>
                    </a:lnTo>
                    <a:lnTo>
                      <a:pt x="714" y="2924"/>
                    </a:lnTo>
                    <a:lnTo>
                      <a:pt x="710" y="2927"/>
                    </a:lnTo>
                    <a:lnTo>
                      <a:pt x="712" y="2928"/>
                    </a:lnTo>
                    <a:lnTo>
                      <a:pt x="711" y="2930"/>
                    </a:lnTo>
                    <a:lnTo>
                      <a:pt x="711" y="2931"/>
                    </a:lnTo>
                    <a:lnTo>
                      <a:pt x="707" y="2932"/>
                    </a:lnTo>
                    <a:close/>
                    <a:moveTo>
                      <a:pt x="737" y="2931"/>
                    </a:moveTo>
                    <a:lnTo>
                      <a:pt x="734" y="2931"/>
                    </a:lnTo>
                    <a:lnTo>
                      <a:pt x="729" y="2931"/>
                    </a:lnTo>
                    <a:lnTo>
                      <a:pt x="728" y="2930"/>
                    </a:lnTo>
                    <a:lnTo>
                      <a:pt x="729" y="2930"/>
                    </a:lnTo>
                    <a:lnTo>
                      <a:pt x="729" y="2928"/>
                    </a:lnTo>
                    <a:lnTo>
                      <a:pt x="731" y="2927"/>
                    </a:lnTo>
                    <a:lnTo>
                      <a:pt x="733" y="2923"/>
                    </a:lnTo>
                    <a:lnTo>
                      <a:pt x="736" y="2918"/>
                    </a:lnTo>
                    <a:lnTo>
                      <a:pt x="736" y="2919"/>
                    </a:lnTo>
                    <a:lnTo>
                      <a:pt x="737" y="2920"/>
                    </a:lnTo>
                    <a:lnTo>
                      <a:pt x="738" y="2926"/>
                    </a:lnTo>
                    <a:lnTo>
                      <a:pt x="740" y="2928"/>
                    </a:lnTo>
                    <a:lnTo>
                      <a:pt x="741" y="2930"/>
                    </a:lnTo>
                    <a:lnTo>
                      <a:pt x="738" y="2931"/>
                    </a:lnTo>
                    <a:lnTo>
                      <a:pt x="737" y="2931"/>
                    </a:lnTo>
                    <a:close/>
                    <a:moveTo>
                      <a:pt x="734" y="2907"/>
                    </a:moveTo>
                    <a:lnTo>
                      <a:pt x="733" y="2911"/>
                    </a:lnTo>
                    <a:lnTo>
                      <a:pt x="733" y="2910"/>
                    </a:lnTo>
                    <a:lnTo>
                      <a:pt x="732" y="2909"/>
                    </a:lnTo>
                    <a:lnTo>
                      <a:pt x="731" y="2902"/>
                    </a:lnTo>
                    <a:lnTo>
                      <a:pt x="731" y="2897"/>
                    </a:lnTo>
                    <a:lnTo>
                      <a:pt x="729" y="2892"/>
                    </a:lnTo>
                    <a:lnTo>
                      <a:pt x="731" y="2889"/>
                    </a:lnTo>
                    <a:lnTo>
                      <a:pt x="733" y="2892"/>
                    </a:lnTo>
                    <a:lnTo>
                      <a:pt x="733" y="2898"/>
                    </a:lnTo>
                    <a:lnTo>
                      <a:pt x="734" y="2907"/>
                    </a:lnTo>
                    <a:close/>
                    <a:moveTo>
                      <a:pt x="265" y="2928"/>
                    </a:moveTo>
                    <a:lnTo>
                      <a:pt x="265" y="2931"/>
                    </a:lnTo>
                    <a:lnTo>
                      <a:pt x="262" y="2930"/>
                    </a:lnTo>
                    <a:lnTo>
                      <a:pt x="262" y="2928"/>
                    </a:lnTo>
                    <a:lnTo>
                      <a:pt x="259" y="2920"/>
                    </a:lnTo>
                    <a:lnTo>
                      <a:pt x="258" y="2918"/>
                    </a:lnTo>
                    <a:lnTo>
                      <a:pt x="251" y="2911"/>
                    </a:lnTo>
                    <a:lnTo>
                      <a:pt x="249" y="2903"/>
                    </a:lnTo>
                    <a:lnTo>
                      <a:pt x="241" y="2898"/>
                    </a:lnTo>
                    <a:lnTo>
                      <a:pt x="238" y="2892"/>
                    </a:lnTo>
                    <a:lnTo>
                      <a:pt x="238" y="2888"/>
                    </a:lnTo>
                    <a:lnTo>
                      <a:pt x="238" y="2883"/>
                    </a:lnTo>
                    <a:lnTo>
                      <a:pt x="241" y="2877"/>
                    </a:lnTo>
                    <a:lnTo>
                      <a:pt x="245" y="2880"/>
                    </a:lnTo>
                    <a:lnTo>
                      <a:pt x="245" y="2889"/>
                    </a:lnTo>
                    <a:lnTo>
                      <a:pt x="249" y="2897"/>
                    </a:lnTo>
                    <a:lnTo>
                      <a:pt x="254" y="2903"/>
                    </a:lnTo>
                    <a:lnTo>
                      <a:pt x="255" y="2906"/>
                    </a:lnTo>
                    <a:lnTo>
                      <a:pt x="257" y="2907"/>
                    </a:lnTo>
                    <a:lnTo>
                      <a:pt x="258" y="2907"/>
                    </a:lnTo>
                    <a:lnTo>
                      <a:pt x="261" y="2911"/>
                    </a:lnTo>
                    <a:lnTo>
                      <a:pt x="262" y="2911"/>
                    </a:lnTo>
                    <a:lnTo>
                      <a:pt x="265" y="2913"/>
                    </a:lnTo>
                    <a:lnTo>
                      <a:pt x="266" y="2923"/>
                    </a:lnTo>
                    <a:lnTo>
                      <a:pt x="265" y="2928"/>
                    </a:lnTo>
                    <a:close/>
                    <a:moveTo>
                      <a:pt x="348" y="2854"/>
                    </a:moveTo>
                    <a:lnTo>
                      <a:pt x="352" y="2858"/>
                    </a:lnTo>
                    <a:lnTo>
                      <a:pt x="356" y="2858"/>
                    </a:lnTo>
                    <a:lnTo>
                      <a:pt x="361" y="2858"/>
                    </a:lnTo>
                    <a:lnTo>
                      <a:pt x="365" y="2859"/>
                    </a:lnTo>
                    <a:lnTo>
                      <a:pt x="367" y="2859"/>
                    </a:lnTo>
                    <a:lnTo>
                      <a:pt x="360" y="2862"/>
                    </a:lnTo>
                    <a:lnTo>
                      <a:pt x="351" y="2863"/>
                    </a:lnTo>
                    <a:lnTo>
                      <a:pt x="348" y="2863"/>
                    </a:lnTo>
                    <a:lnTo>
                      <a:pt x="343" y="2860"/>
                    </a:lnTo>
                    <a:lnTo>
                      <a:pt x="334" y="2862"/>
                    </a:lnTo>
                    <a:lnTo>
                      <a:pt x="331" y="2859"/>
                    </a:lnTo>
                    <a:lnTo>
                      <a:pt x="333" y="2858"/>
                    </a:lnTo>
                    <a:lnTo>
                      <a:pt x="340" y="2856"/>
                    </a:lnTo>
                    <a:lnTo>
                      <a:pt x="344" y="2855"/>
                    </a:lnTo>
                    <a:lnTo>
                      <a:pt x="346" y="2852"/>
                    </a:lnTo>
                    <a:lnTo>
                      <a:pt x="348" y="2854"/>
                    </a:lnTo>
                    <a:close/>
                    <a:moveTo>
                      <a:pt x="734" y="2879"/>
                    </a:moveTo>
                    <a:lnTo>
                      <a:pt x="733" y="2884"/>
                    </a:lnTo>
                    <a:lnTo>
                      <a:pt x="731" y="2885"/>
                    </a:lnTo>
                    <a:lnTo>
                      <a:pt x="731" y="2884"/>
                    </a:lnTo>
                    <a:lnTo>
                      <a:pt x="729" y="2881"/>
                    </a:lnTo>
                    <a:lnTo>
                      <a:pt x="728" y="2885"/>
                    </a:lnTo>
                    <a:lnTo>
                      <a:pt x="725" y="2889"/>
                    </a:lnTo>
                    <a:lnTo>
                      <a:pt x="724" y="2885"/>
                    </a:lnTo>
                    <a:lnTo>
                      <a:pt x="725" y="2884"/>
                    </a:lnTo>
                    <a:lnTo>
                      <a:pt x="728" y="2879"/>
                    </a:lnTo>
                    <a:lnTo>
                      <a:pt x="731" y="2873"/>
                    </a:lnTo>
                    <a:lnTo>
                      <a:pt x="731" y="2872"/>
                    </a:lnTo>
                    <a:lnTo>
                      <a:pt x="731" y="2867"/>
                    </a:lnTo>
                    <a:lnTo>
                      <a:pt x="731" y="2863"/>
                    </a:lnTo>
                    <a:lnTo>
                      <a:pt x="731" y="2852"/>
                    </a:lnTo>
                    <a:lnTo>
                      <a:pt x="732" y="2846"/>
                    </a:lnTo>
                    <a:lnTo>
                      <a:pt x="734" y="2847"/>
                    </a:lnTo>
                    <a:lnTo>
                      <a:pt x="733" y="2855"/>
                    </a:lnTo>
                    <a:lnTo>
                      <a:pt x="733" y="2856"/>
                    </a:lnTo>
                    <a:lnTo>
                      <a:pt x="733" y="2867"/>
                    </a:lnTo>
                    <a:lnTo>
                      <a:pt x="734" y="2872"/>
                    </a:lnTo>
                    <a:lnTo>
                      <a:pt x="738" y="2877"/>
                    </a:lnTo>
                    <a:lnTo>
                      <a:pt x="734" y="2877"/>
                    </a:lnTo>
                    <a:lnTo>
                      <a:pt x="734" y="2879"/>
                    </a:lnTo>
                    <a:close/>
                    <a:moveTo>
                      <a:pt x="409" y="2846"/>
                    </a:moveTo>
                    <a:lnTo>
                      <a:pt x="407" y="2852"/>
                    </a:lnTo>
                    <a:lnTo>
                      <a:pt x="410" y="2856"/>
                    </a:lnTo>
                    <a:lnTo>
                      <a:pt x="411" y="2863"/>
                    </a:lnTo>
                    <a:lnTo>
                      <a:pt x="416" y="2867"/>
                    </a:lnTo>
                    <a:lnTo>
                      <a:pt x="418" y="2868"/>
                    </a:lnTo>
                    <a:lnTo>
                      <a:pt x="424" y="2875"/>
                    </a:lnTo>
                    <a:lnTo>
                      <a:pt x="429" y="2881"/>
                    </a:lnTo>
                    <a:lnTo>
                      <a:pt x="435" y="2889"/>
                    </a:lnTo>
                    <a:lnTo>
                      <a:pt x="436" y="2892"/>
                    </a:lnTo>
                    <a:lnTo>
                      <a:pt x="437" y="2892"/>
                    </a:lnTo>
                    <a:lnTo>
                      <a:pt x="439" y="2893"/>
                    </a:lnTo>
                    <a:lnTo>
                      <a:pt x="437" y="2896"/>
                    </a:lnTo>
                    <a:lnTo>
                      <a:pt x="437" y="2898"/>
                    </a:lnTo>
                    <a:lnTo>
                      <a:pt x="436" y="2901"/>
                    </a:lnTo>
                    <a:lnTo>
                      <a:pt x="435" y="2898"/>
                    </a:lnTo>
                    <a:lnTo>
                      <a:pt x="431" y="2893"/>
                    </a:lnTo>
                    <a:lnTo>
                      <a:pt x="426" y="2886"/>
                    </a:lnTo>
                    <a:lnTo>
                      <a:pt x="426" y="2885"/>
                    </a:lnTo>
                    <a:lnTo>
                      <a:pt x="420" y="2877"/>
                    </a:lnTo>
                    <a:lnTo>
                      <a:pt x="412" y="2873"/>
                    </a:lnTo>
                    <a:lnTo>
                      <a:pt x="409" y="2872"/>
                    </a:lnTo>
                    <a:lnTo>
                      <a:pt x="406" y="2871"/>
                    </a:lnTo>
                    <a:lnTo>
                      <a:pt x="406" y="2869"/>
                    </a:lnTo>
                    <a:lnTo>
                      <a:pt x="407" y="2866"/>
                    </a:lnTo>
                    <a:lnTo>
                      <a:pt x="407" y="2860"/>
                    </a:lnTo>
                    <a:lnTo>
                      <a:pt x="405" y="2859"/>
                    </a:lnTo>
                    <a:lnTo>
                      <a:pt x="403" y="2859"/>
                    </a:lnTo>
                    <a:lnTo>
                      <a:pt x="402" y="2858"/>
                    </a:lnTo>
                    <a:lnTo>
                      <a:pt x="402" y="2856"/>
                    </a:lnTo>
                    <a:lnTo>
                      <a:pt x="398" y="2850"/>
                    </a:lnTo>
                    <a:lnTo>
                      <a:pt x="398" y="2847"/>
                    </a:lnTo>
                    <a:lnTo>
                      <a:pt x="398" y="2845"/>
                    </a:lnTo>
                    <a:lnTo>
                      <a:pt x="399" y="2846"/>
                    </a:lnTo>
                    <a:lnTo>
                      <a:pt x="402" y="2847"/>
                    </a:lnTo>
                    <a:lnTo>
                      <a:pt x="406" y="2845"/>
                    </a:lnTo>
                    <a:lnTo>
                      <a:pt x="409" y="2843"/>
                    </a:lnTo>
                    <a:lnTo>
                      <a:pt x="409" y="2846"/>
                    </a:lnTo>
                    <a:close/>
                    <a:moveTo>
                      <a:pt x="323" y="2846"/>
                    </a:moveTo>
                    <a:lnTo>
                      <a:pt x="326" y="2852"/>
                    </a:lnTo>
                    <a:lnTo>
                      <a:pt x="323" y="2852"/>
                    </a:lnTo>
                    <a:lnTo>
                      <a:pt x="322" y="2852"/>
                    </a:lnTo>
                    <a:lnTo>
                      <a:pt x="316" y="2847"/>
                    </a:lnTo>
                    <a:lnTo>
                      <a:pt x="313" y="2845"/>
                    </a:lnTo>
                    <a:lnTo>
                      <a:pt x="309" y="2842"/>
                    </a:lnTo>
                    <a:lnTo>
                      <a:pt x="309" y="2841"/>
                    </a:lnTo>
                    <a:lnTo>
                      <a:pt x="310" y="2838"/>
                    </a:lnTo>
                    <a:lnTo>
                      <a:pt x="317" y="2842"/>
                    </a:lnTo>
                    <a:lnTo>
                      <a:pt x="323" y="2846"/>
                    </a:lnTo>
                    <a:close/>
                    <a:moveTo>
                      <a:pt x="299" y="2931"/>
                    </a:moveTo>
                    <a:lnTo>
                      <a:pt x="300" y="2934"/>
                    </a:lnTo>
                    <a:lnTo>
                      <a:pt x="299" y="2932"/>
                    </a:lnTo>
                    <a:lnTo>
                      <a:pt x="293" y="2928"/>
                    </a:lnTo>
                    <a:lnTo>
                      <a:pt x="293" y="2918"/>
                    </a:lnTo>
                    <a:lnTo>
                      <a:pt x="296" y="2910"/>
                    </a:lnTo>
                    <a:lnTo>
                      <a:pt x="295" y="2901"/>
                    </a:lnTo>
                    <a:lnTo>
                      <a:pt x="295" y="2890"/>
                    </a:lnTo>
                    <a:lnTo>
                      <a:pt x="295" y="2879"/>
                    </a:lnTo>
                    <a:lnTo>
                      <a:pt x="296" y="2871"/>
                    </a:lnTo>
                    <a:lnTo>
                      <a:pt x="296" y="2868"/>
                    </a:lnTo>
                    <a:lnTo>
                      <a:pt x="299" y="2867"/>
                    </a:lnTo>
                    <a:lnTo>
                      <a:pt x="297" y="2864"/>
                    </a:lnTo>
                    <a:lnTo>
                      <a:pt x="297" y="2863"/>
                    </a:lnTo>
                    <a:lnTo>
                      <a:pt x="299" y="2860"/>
                    </a:lnTo>
                    <a:lnTo>
                      <a:pt x="300" y="2860"/>
                    </a:lnTo>
                    <a:lnTo>
                      <a:pt x="301" y="2860"/>
                    </a:lnTo>
                    <a:lnTo>
                      <a:pt x="300" y="2858"/>
                    </a:lnTo>
                    <a:lnTo>
                      <a:pt x="299" y="2855"/>
                    </a:lnTo>
                    <a:lnTo>
                      <a:pt x="295" y="2852"/>
                    </a:lnTo>
                    <a:lnTo>
                      <a:pt x="291" y="2851"/>
                    </a:lnTo>
                    <a:lnTo>
                      <a:pt x="285" y="2850"/>
                    </a:lnTo>
                    <a:lnTo>
                      <a:pt x="280" y="2847"/>
                    </a:lnTo>
                    <a:lnTo>
                      <a:pt x="272" y="2842"/>
                    </a:lnTo>
                    <a:lnTo>
                      <a:pt x="263" y="2839"/>
                    </a:lnTo>
                    <a:lnTo>
                      <a:pt x="262" y="2838"/>
                    </a:lnTo>
                    <a:lnTo>
                      <a:pt x="262" y="2837"/>
                    </a:lnTo>
                    <a:lnTo>
                      <a:pt x="274" y="2839"/>
                    </a:lnTo>
                    <a:lnTo>
                      <a:pt x="283" y="2843"/>
                    </a:lnTo>
                    <a:lnTo>
                      <a:pt x="292" y="2847"/>
                    </a:lnTo>
                    <a:lnTo>
                      <a:pt x="301" y="2848"/>
                    </a:lnTo>
                    <a:lnTo>
                      <a:pt x="306" y="2855"/>
                    </a:lnTo>
                    <a:lnTo>
                      <a:pt x="308" y="2856"/>
                    </a:lnTo>
                    <a:lnTo>
                      <a:pt x="306" y="2866"/>
                    </a:lnTo>
                    <a:lnTo>
                      <a:pt x="305" y="2868"/>
                    </a:lnTo>
                    <a:lnTo>
                      <a:pt x="302" y="2875"/>
                    </a:lnTo>
                    <a:lnTo>
                      <a:pt x="301" y="2876"/>
                    </a:lnTo>
                    <a:lnTo>
                      <a:pt x="301" y="2880"/>
                    </a:lnTo>
                    <a:lnTo>
                      <a:pt x="302" y="2883"/>
                    </a:lnTo>
                    <a:lnTo>
                      <a:pt x="301" y="2893"/>
                    </a:lnTo>
                    <a:lnTo>
                      <a:pt x="301" y="2898"/>
                    </a:lnTo>
                    <a:lnTo>
                      <a:pt x="301" y="2903"/>
                    </a:lnTo>
                    <a:lnTo>
                      <a:pt x="302" y="2913"/>
                    </a:lnTo>
                    <a:lnTo>
                      <a:pt x="300" y="2919"/>
                    </a:lnTo>
                    <a:lnTo>
                      <a:pt x="299" y="2924"/>
                    </a:lnTo>
                    <a:lnTo>
                      <a:pt x="299" y="2926"/>
                    </a:lnTo>
                    <a:lnTo>
                      <a:pt x="299" y="2927"/>
                    </a:lnTo>
                    <a:lnTo>
                      <a:pt x="299" y="2931"/>
                    </a:lnTo>
                    <a:close/>
                    <a:moveTo>
                      <a:pt x="299" y="2833"/>
                    </a:moveTo>
                    <a:lnTo>
                      <a:pt x="297" y="2834"/>
                    </a:lnTo>
                    <a:lnTo>
                      <a:pt x="285" y="2833"/>
                    </a:lnTo>
                    <a:lnTo>
                      <a:pt x="275" y="2829"/>
                    </a:lnTo>
                    <a:lnTo>
                      <a:pt x="272" y="2828"/>
                    </a:lnTo>
                    <a:lnTo>
                      <a:pt x="265" y="2825"/>
                    </a:lnTo>
                    <a:lnTo>
                      <a:pt x="254" y="2818"/>
                    </a:lnTo>
                    <a:lnTo>
                      <a:pt x="244" y="2814"/>
                    </a:lnTo>
                    <a:lnTo>
                      <a:pt x="241" y="2813"/>
                    </a:lnTo>
                    <a:lnTo>
                      <a:pt x="244" y="2813"/>
                    </a:lnTo>
                    <a:lnTo>
                      <a:pt x="250" y="2813"/>
                    </a:lnTo>
                    <a:lnTo>
                      <a:pt x="261" y="2818"/>
                    </a:lnTo>
                    <a:lnTo>
                      <a:pt x="265" y="2820"/>
                    </a:lnTo>
                    <a:lnTo>
                      <a:pt x="271" y="2824"/>
                    </a:lnTo>
                    <a:lnTo>
                      <a:pt x="278" y="2825"/>
                    </a:lnTo>
                    <a:lnTo>
                      <a:pt x="282" y="2826"/>
                    </a:lnTo>
                    <a:lnTo>
                      <a:pt x="291" y="2829"/>
                    </a:lnTo>
                    <a:lnTo>
                      <a:pt x="299" y="2831"/>
                    </a:lnTo>
                    <a:lnTo>
                      <a:pt x="299" y="2833"/>
                    </a:lnTo>
                    <a:close/>
                    <a:moveTo>
                      <a:pt x="352" y="2826"/>
                    </a:moveTo>
                    <a:lnTo>
                      <a:pt x="344" y="2828"/>
                    </a:lnTo>
                    <a:lnTo>
                      <a:pt x="337" y="2824"/>
                    </a:lnTo>
                    <a:lnTo>
                      <a:pt x="330" y="2816"/>
                    </a:lnTo>
                    <a:lnTo>
                      <a:pt x="326" y="2812"/>
                    </a:lnTo>
                    <a:lnTo>
                      <a:pt x="326" y="2811"/>
                    </a:lnTo>
                    <a:lnTo>
                      <a:pt x="327" y="2809"/>
                    </a:lnTo>
                    <a:lnTo>
                      <a:pt x="333" y="2812"/>
                    </a:lnTo>
                    <a:lnTo>
                      <a:pt x="338" y="2818"/>
                    </a:lnTo>
                    <a:lnTo>
                      <a:pt x="346" y="2824"/>
                    </a:lnTo>
                    <a:lnTo>
                      <a:pt x="354" y="2824"/>
                    </a:lnTo>
                    <a:lnTo>
                      <a:pt x="354" y="2825"/>
                    </a:lnTo>
                    <a:lnTo>
                      <a:pt x="354" y="2826"/>
                    </a:lnTo>
                    <a:lnTo>
                      <a:pt x="352" y="2826"/>
                    </a:lnTo>
                    <a:close/>
                    <a:moveTo>
                      <a:pt x="733" y="2839"/>
                    </a:moveTo>
                    <a:lnTo>
                      <a:pt x="733" y="2841"/>
                    </a:lnTo>
                    <a:lnTo>
                      <a:pt x="733" y="2839"/>
                    </a:lnTo>
                    <a:lnTo>
                      <a:pt x="732" y="2839"/>
                    </a:lnTo>
                    <a:lnTo>
                      <a:pt x="731" y="2838"/>
                    </a:lnTo>
                    <a:lnTo>
                      <a:pt x="729" y="2837"/>
                    </a:lnTo>
                    <a:lnTo>
                      <a:pt x="728" y="2828"/>
                    </a:lnTo>
                    <a:lnTo>
                      <a:pt x="725" y="2817"/>
                    </a:lnTo>
                    <a:lnTo>
                      <a:pt x="724" y="2814"/>
                    </a:lnTo>
                    <a:lnTo>
                      <a:pt x="723" y="2812"/>
                    </a:lnTo>
                    <a:lnTo>
                      <a:pt x="725" y="2811"/>
                    </a:lnTo>
                    <a:lnTo>
                      <a:pt x="723" y="2803"/>
                    </a:lnTo>
                    <a:lnTo>
                      <a:pt x="723" y="2801"/>
                    </a:lnTo>
                    <a:lnTo>
                      <a:pt x="721" y="2797"/>
                    </a:lnTo>
                    <a:lnTo>
                      <a:pt x="720" y="2792"/>
                    </a:lnTo>
                    <a:lnTo>
                      <a:pt x="719" y="2788"/>
                    </a:lnTo>
                    <a:lnTo>
                      <a:pt x="723" y="2788"/>
                    </a:lnTo>
                    <a:lnTo>
                      <a:pt x="724" y="2796"/>
                    </a:lnTo>
                    <a:lnTo>
                      <a:pt x="725" y="2799"/>
                    </a:lnTo>
                    <a:lnTo>
                      <a:pt x="729" y="2804"/>
                    </a:lnTo>
                    <a:lnTo>
                      <a:pt x="729" y="2807"/>
                    </a:lnTo>
                    <a:lnTo>
                      <a:pt x="731" y="2813"/>
                    </a:lnTo>
                    <a:lnTo>
                      <a:pt x="731" y="2821"/>
                    </a:lnTo>
                    <a:lnTo>
                      <a:pt x="732" y="2833"/>
                    </a:lnTo>
                    <a:lnTo>
                      <a:pt x="733" y="2837"/>
                    </a:lnTo>
                    <a:lnTo>
                      <a:pt x="733" y="2839"/>
                    </a:lnTo>
                    <a:close/>
                    <a:moveTo>
                      <a:pt x="62" y="2771"/>
                    </a:moveTo>
                    <a:lnTo>
                      <a:pt x="55" y="2773"/>
                    </a:lnTo>
                    <a:lnTo>
                      <a:pt x="54" y="2771"/>
                    </a:lnTo>
                    <a:lnTo>
                      <a:pt x="54" y="2770"/>
                    </a:lnTo>
                    <a:lnTo>
                      <a:pt x="58" y="2765"/>
                    </a:lnTo>
                    <a:lnTo>
                      <a:pt x="64" y="2761"/>
                    </a:lnTo>
                    <a:lnTo>
                      <a:pt x="68" y="2756"/>
                    </a:lnTo>
                    <a:lnTo>
                      <a:pt x="75" y="2753"/>
                    </a:lnTo>
                    <a:lnTo>
                      <a:pt x="79" y="2750"/>
                    </a:lnTo>
                    <a:lnTo>
                      <a:pt x="80" y="2749"/>
                    </a:lnTo>
                    <a:lnTo>
                      <a:pt x="81" y="2748"/>
                    </a:lnTo>
                    <a:lnTo>
                      <a:pt x="81" y="2746"/>
                    </a:lnTo>
                    <a:lnTo>
                      <a:pt x="83" y="2742"/>
                    </a:lnTo>
                    <a:lnTo>
                      <a:pt x="83" y="2741"/>
                    </a:lnTo>
                    <a:lnTo>
                      <a:pt x="90" y="2740"/>
                    </a:lnTo>
                    <a:lnTo>
                      <a:pt x="92" y="2742"/>
                    </a:lnTo>
                    <a:lnTo>
                      <a:pt x="85" y="2748"/>
                    </a:lnTo>
                    <a:lnTo>
                      <a:pt x="84" y="2753"/>
                    </a:lnTo>
                    <a:lnTo>
                      <a:pt x="83" y="2754"/>
                    </a:lnTo>
                    <a:lnTo>
                      <a:pt x="81" y="2757"/>
                    </a:lnTo>
                    <a:lnTo>
                      <a:pt x="76" y="2758"/>
                    </a:lnTo>
                    <a:lnTo>
                      <a:pt x="69" y="2762"/>
                    </a:lnTo>
                    <a:lnTo>
                      <a:pt x="67" y="2766"/>
                    </a:lnTo>
                    <a:lnTo>
                      <a:pt x="62" y="2771"/>
                    </a:lnTo>
                    <a:close/>
                    <a:moveTo>
                      <a:pt x="232" y="2735"/>
                    </a:moveTo>
                    <a:lnTo>
                      <a:pt x="234" y="2740"/>
                    </a:lnTo>
                    <a:lnTo>
                      <a:pt x="242" y="2740"/>
                    </a:lnTo>
                    <a:lnTo>
                      <a:pt x="247" y="2741"/>
                    </a:lnTo>
                    <a:lnTo>
                      <a:pt x="251" y="2741"/>
                    </a:lnTo>
                    <a:lnTo>
                      <a:pt x="253" y="2746"/>
                    </a:lnTo>
                    <a:lnTo>
                      <a:pt x="254" y="2752"/>
                    </a:lnTo>
                    <a:lnTo>
                      <a:pt x="254" y="2754"/>
                    </a:lnTo>
                    <a:lnTo>
                      <a:pt x="253" y="2756"/>
                    </a:lnTo>
                    <a:lnTo>
                      <a:pt x="251" y="2756"/>
                    </a:lnTo>
                    <a:lnTo>
                      <a:pt x="250" y="2756"/>
                    </a:lnTo>
                    <a:lnTo>
                      <a:pt x="247" y="2756"/>
                    </a:lnTo>
                    <a:lnTo>
                      <a:pt x="244" y="2752"/>
                    </a:lnTo>
                    <a:lnTo>
                      <a:pt x="242" y="2746"/>
                    </a:lnTo>
                    <a:lnTo>
                      <a:pt x="236" y="2745"/>
                    </a:lnTo>
                    <a:lnTo>
                      <a:pt x="230" y="2741"/>
                    </a:lnTo>
                    <a:lnTo>
                      <a:pt x="229" y="2740"/>
                    </a:lnTo>
                    <a:lnTo>
                      <a:pt x="224" y="2733"/>
                    </a:lnTo>
                    <a:lnTo>
                      <a:pt x="216" y="2727"/>
                    </a:lnTo>
                    <a:lnTo>
                      <a:pt x="211" y="2720"/>
                    </a:lnTo>
                    <a:lnTo>
                      <a:pt x="216" y="2722"/>
                    </a:lnTo>
                    <a:lnTo>
                      <a:pt x="227" y="2729"/>
                    </a:lnTo>
                    <a:lnTo>
                      <a:pt x="232" y="2735"/>
                    </a:lnTo>
                    <a:close/>
                    <a:moveTo>
                      <a:pt x="682" y="2792"/>
                    </a:moveTo>
                    <a:lnTo>
                      <a:pt x="678" y="2794"/>
                    </a:lnTo>
                    <a:lnTo>
                      <a:pt x="677" y="2791"/>
                    </a:lnTo>
                    <a:lnTo>
                      <a:pt x="677" y="2790"/>
                    </a:lnTo>
                    <a:lnTo>
                      <a:pt x="677" y="2787"/>
                    </a:lnTo>
                    <a:lnTo>
                      <a:pt x="677" y="2783"/>
                    </a:lnTo>
                    <a:lnTo>
                      <a:pt x="677" y="2782"/>
                    </a:lnTo>
                    <a:lnTo>
                      <a:pt x="677" y="2779"/>
                    </a:lnTo>
                    <a:lnTo>
                      <a:pt x="676" y="2770"/>
                    </a:lnTo>
                    <a:lnTo>
                      <a:pt x="678" y="2766"/>
                    </a:lnTo>
                    <a:lnTo>
                      <a:pt x="677" y="2761"/>
                    </a:lnTo>
                    <a:lnTo>
                      <a:pt x="676" y="2754"/>
                    </a:lnTo>
                    <a:lnTo>
                      <a:pt x="676" y="2750"/>
                    </a:lnTo>
                    <a:lnTo>
                      <a:pt x="673" y="2744"/>
                    </a:lnTo>
                    <a:lnTo>
                      <a:pt x="670" y="2741"/>
                    </a:lnTo>
                    <a:lnTo>
                      <a:pt x="666" y="2737"/>
                    </a:lnTo>
                    <a:lnTo>
                      <a:pt x="665" y="2733"/>
                    </a:lnTo>
                    <a:lnTo>
                      <a:pt x="666" y="2731"/>
                    </a:lnTo>
                    <a:lnTo>
                      <a:pt x="666" y="2725"/>
                    </a:lnTo>
                    <a:lnTo>
                      <a:pt x="665" y="2722"/>
                    </a:lnTo>
                    <a:lnTo>
                      <a:pt x="662" y="2718"/>
                    </a:lnTo>
                    <a:lnTo>
                      <a:pt x="659" y="2714"/>
                    </a:lnTo>
                    <a:lnTo>
                      <a:pt x="661" y="2714"/>
                    </a:lnTo>
                    <a:lnTo>
                      <a:pt x="662" y="2715"/>
                    </a:lnTo>
                    <a:lnTo>
                      <a:pt x="668" y="2716"/>
                    </a:lnTo>
                    <a:lnTo>
                      <a:pt x="672" y="2722"/>
                    </a:lnTo>
                    <a:lnTo>
                      <a:pt x="672" y="2723"/>
                    </a:lnTo>
                    <a:lnTo>
                      <a:pt x="677" y="2731"/>
                    </a:lnTo>
                    <a:lnTo>
                      <a:pt x="681" y="2740"/>
                    </a:lnTo>
                    <a:lnTo>
                      <a:pt x="683" y="2750"/>
                    </a:lnTo>
                    <a:lnTo>
                      <a:pt x="683" y="2762"/>
                    </a:lnTo>
                    <a:lnTo>
                      <a:pt x="685" y="2771"/>
                    </a:lnTo>
                    <a:lnTo>
                      <a:pt x="683" y="2774"/>
                    </a:lnTo>
                    <a:lnTo>
                      <a:pt x="681" y="2779"/>
                    </a:lnTo>
                    <a:lnTo>
                      <a:pt x="682" y="2784"/>
                    </a:lnTo>
                    <a:lnTo>
                      <a:pt x="683" y="2790"/>
                    </a:lnTo>
                    <a:lnTo>
                      <a:pt x="683" y="2791"/>
                    </a:lnTo>
                    <a:lnTo>
                      <a:pt x="682" y="2792"/>
                    </a:lnTo>
                    <a:close/>
                    <a:moveTo>
                      <a:pt x="369" y="2689"/>
                    </a:moveTo>
                    <a:lnTo>
                      <a:pt x="373" y="2695"/>
                    </a:lnTo>
                    <a:lnTo>
                      <a:pt x="377" y="2707"/>
                    </a:lnTo>
                    <a:lnTo>
                      <a:pt x="381" y="2712"/>
                    </a:lnTo>
                    <a:lnTo>
                      <a:pt x="384" y="2719"/>
                    </a:lnTo>
                    <a:lnTo>
                      <a:pt x="389" y="2725"/>
                    </a:lnTo>
                    <a:lnTo>
                      <a:pt x="389" y="2737"/>
                    </a:lnTo>
                    <a:lnTo>
                      <a:pt x="389" y="2740"/>
                    </a:lnTo>
                    <a:lnTo>
                      <a:pt x="389" y="2746"/>
                    </a:lnTo>
                    <a:lnTo>
                      <a:pt x="386" y="2752"/>
                    </a:lnTo>
                    <a:lnTo>
                      <a:pt x="385" y="2752"/>
                    </a:lnTo>
                    <a:lnTo>
                      <a:pt x="384" y="2746"/>
                    </a:lnTo>
                    <a:lnTo>
                      <a:pt x="382" y="2736"/>
                    </a:lnTo>
                    <a:lnTo>
                      <a:pt x="382" y="2727"/>
                    </a:lnTo>
                    <a:lnTo>
                      <a:pt x="380" y="2722"/>
                    </a:lnTo>
                    <a:lnTo>
                      <a:pt x="376" y="2714"/>
                    </a:lnTo>
                    <a:lnTo>
                      <a:pt x="372" y="2706"/>
                    </a:lnTo>
                    <a:lnTo>
                      <a:pt x="365" y="2694"/>
                    </a:lnTo>
                    <a:lnTo>
                      <a:pt x="364" y="2695"/>
                    </a:lnTo>
                    <a:lnTo>
                      <a:pt x="363" y="2695"/>
                    </a:lnTo>
                    <a:lnTo>
                      <a:pt x="360" y="2695"/>
                    </a:lnTo>
                    <a:lnTo>
                      <a:pt x="359" y="2695"/>
                    </a:lnTo>
                    <a:lnTo>
                      <a:pt x="357" y="2695"/>
                    </a:lnTo>
                    <a:lnTo>
                      <a:pt x="359" y="2694"/>
                    </a:lnTo>
                    <a:lnTo>
                      <a:pt x="359" y="2693"/>
                    </a:lnTo>
                    <a:lnTo>
                      <a:pt x="364" y="2687"/>
                    </a:lnTo>
                    <a:lnTo>
                      <a:pt x="363" y="2685"/>
                    </a:lnTo>
                    <a:lnTo>
                      <a:pt x="356" y="2680"/>
                    </a:lnTo>
                    <a:lnTo>
                      <a:pt x="357" y="2677"/>
                    </a:lnTo>
                    <a:lnTo>
                      <a:pt x="367" y="2681"/>
                    </a:lnTo>
                    <a:lnTo>
                      <a:pt x="368" y="2685"/>
                    </a:lnTo>
                    <a:lnTo>
                      <a:pt x="369" y="2689"/>
                    </a:lnTo>
                    <a:close/>
                    <a:moveTo>
                      <a:pt x="259" y="2695"/>
                    </a:moveTo>
                    <a:lnTo>
                      <a:pt x="265" y="2699"/>
                    </a:lnTo>
                    <a:lnTo>
                      <a:pt x="267" y="2699"/>
                    </a:lnTo>
                    <a:lnTo>
                      <a:pt x="272" y="2699"/>
                    </a:lnTo>
                    <a:lnTo>
                      <a:pt x="272" y="2701"/>
                    </a:lnTo>
                    <a:lnTo>
                      <a:pt x="275" y="2703"/>
                    </a:lnTo>
                    <a:lnTo>
                      <a:pt x="276" y="2706"/>
                    </a:lnTo>
                    <a:lnTo>
                      <a:pt x="283" y="2711"/>
                    </a:lnTo>
                    <a:lnTo>
                      <a:pt x="287" y="2712"/>
                    </a:lnTo>
                    <a:lnTo>
                      <a:pt x="292" y="2715"/>
                    </a:lnTo>
                    <a:lnTo>
                      <a:pt x="292" y="2716"/>
                    </a:lnTo>
                    <a:lnTo>
                      <a:pt x="289" y="2718"/>
                    </a:lnTo>
                    <a:lnTo>
                      <a:pt x="288" y="2719"/>
                    </a:lnTo>
                    <a:lnTo>
                      <a:pt x="279" y="2715"/>
                    </a:lnTo>
                    <a:lnTo>
                      <a:pt x="270" y="2710"/>
                    </a:lnTo>
                    <a:lnTo>
                      <a:pt x="266" y="2708"/>
                    </a:lnTo>
                    <a:lnTo>
                      <a:pt x="268" y="2720"/>
                    </a:lnTo>
                    <a:lnTo>
                      <a:pt x="278" y="2727"/>
                    </a:lnTo>
                    <a:lnTo>
                      <a:pt x="279" y="2728"/>
                    </a:lnTo>
                    <a:lnTo>
                      <a:pt x="283" y="2733"/>
                    </a:lnTo>
                    <a:lnTo>
                      <a:pt x="282" y="2733"/>
                    </a:lnTo>
                    <a:lnTo>
                      <a:pt x="279" y="2732"/>
                    </a:lnTo>
                    <a:lnTo>
                      <a:pt x="267" y="2727"/>
                    </a:lnTo>
                    <a:lnTo>
                      <a:pt x="262" y="2720"/>
                    </a:lnTo>
                    <a:lnTo>
                      <a:pt x="257" y="2715"/>
                    </a:lnTo>
                    <a:lnTo>
                      <a:pt x="254" y="2712"/>
                    </a:lnTo>
                    <a:lnTo>
                      <a:pt x="253" y="2707"/>
                    </a:lnTo>
                    <a:lnTo>
                      <a:pt x="253" y="2701"/>
                    </a:lnTo>
                    <a:lnTo>
                      <a:pt x="251" y="2694"/>
                    </a:lnTo>
                    <a:lnTo>
                      <a:pt x="255" y="2689"/>
                    </a:lnTo>
                    <a:lnTo>
                      <a:pt x="257" y="2687"/>
                    </a:lnTo>
                    <a:lnTo>
                      <a:pt x="261" y="2686"/>
                    </a:lnTo>
                    <a:lnTo>
                      <a:pt x="257" y="2681"/>
                    </a:lnTo>
                    <a:lnTo>
                      <a:pt x="255" y="2680"/>
                    </a:lnTo>
                    <a:lnTo>
                      <a:pt x="250" y="2676"/>
                    </a:lnTo>
                    <a:lnTo>
                      <a:pt x="249" y="2670"/>
                    </a:lnTo>
                    <a:lnTo>
                      <a:pt x="249" y="2667"/>
                    </a:lnTo>
                    <a:lnTo>
                      <a:pt x="245" y="2660"/>
                    </a:lnTo>
                    <a:lnTo>
                      <a:pt x="250" y="2663"/>
                    </a:lnTo>
                    <a:lnTo>
                      <a:pt x="251" y="2665"/>
                    </a:lnTo>
                    <a:lnTo>
                      <a:pt x="253" y="2672"/>
                    </a:lnTo>
                    <a:lnTo>
                      <a:pt x="259" y="2677"/>
                    </a:lnTo>
                    <a:lnTo>
                      <a:pt x="263" y="2682"/>
                    </a:lnTo>
                    <a:lnTo>
                      <a:pt x="263" y="2687"/>
                    </a:lnTo>
                    <a:lnTo>
                      <a:pt x="262" y="2689"/>
                    </a:lnTo>
                    <a:lnTo>
                      <a:pt x="259" y="2695"/>
                    </a:lnTo>
                    <a:close/>
                    <a:moveTo>
                      <a:pt x="545" y="2674"/>
                    </a:moveTo>
                    <a:lnTo>
                      <a:pt x="550" y="2674"/>
                    </a:lnTo>
                    <a:lnTo>
                      <a:pt x="554" y="2674"/>
                    </a:lnTo>
                    <a:lnTo>
                      <a:pt x="560" y="2674"/>
                    </a:lnTo>
                    <a:lnTo>
                      <a:pt x="560" y="2669"/>
                    </a:lnTo>
                    <a:lnTo>
                      <a:pt x="562" y="2664"/>
                    </a:lnTo>
                    <a:lnTo>
                      <a:pt x="562" y="2663"/>
                    </a:lnTo>
                    <a:lnTo>
                      <a:pt x="564" y="2660"/>
                    </a:lnTo>
                    <a:lnTo>
                      <a:pt x="568" y="2657"/>
                    </a:lnTo>
                    <a:lnTo>
                      <a:pt x="570" y="2661"/>
                    </a:lnTo>
                    <a:lnTo>
                      <a:pt x="571" y="2661"/>
                    </a:lnTo>
                    <a:lnTo>
                      <a:pt x="568" y="2667"/>
                    </a:lnTo>
                    <a:lnTo>
                      <a:pt x="566" y="2673"/>
                    </a:lnTo>
                    <a:lnTo>
                      <a:pt x="564" y="2674"/>
                    </a:lnTo>
                    <a:lnTo>
                      <a:pt x="564" y="2676"/>
                    </a:lnTo>
                    <a:lnTo>
                      <a:pt x="562" y="2677"/>
                    </a:lnTo>
                    <a:lnTo>
                      <a:pt x="559" y="2680"/>
                    </a:lnTo>
                    <a:lnTo>
                      <a:pt x="555" y="2686"/>
                    </a:lnTo>
                    <a:lnTo>
                      <a:pt x="560" y="2695"/>
                    </a:lnTo>
                    <a:lnTo>
                      <a:pt x="562" y="2701"/>
                    </a:lnTo>
                    <a:lnTo>
                      <a:pt x="563" y="2703"/>
                    </a:lnTo>
                    <a:lnTo>
                      <a:pt x="564" y="2714"/>
                    </a:lnTo>
                    <a:lnTo>
                      <a:pt x="562" y="2719"/>
                    </a:lnTo>
                    <a:lnTo>
                      <a:pt x="560" y="2720"/>
                    </a:lnTo>
                    <a:lnTo>
                      <a:pt x="556" y="2718"/>
                    </a:lnTo>
                    <a:lnTo>
                      <a:pt x="558" y="2715"/>
                    </a:lnTo>
                    <a:lnTo>
                      <a:pt x="558" y="2710"/>
                    </a:lnTo>
                    <a:lnTo>
                      <a:pt x="555" y="2699"/>
                    </a:lnTo>
                    <a:lnTo>
                      <a:pt x="545" y="2690"/>
                    </a:lnTo>
                    <a:lnTo>
                      <a:pt x="541" y="2689"/>
                    </a:lnTo>
                    <a:lnTo>
                      <a:pt x="538" y="2686"/>
                    </a:lnTo>
                    <a:lnTo>
                      <a:pt x="530" y="2689"/>
                    </a:lnTo>
                    <a:lnTo>
                      <a:pt x="524" y="2697"/>
                    </a:lnTo>
                    <a:lnTo>
                      <a:pt x="520" y="2701"/>
                    </a:lnTo>
                    <a:lnTo>
                      <a:pt x="520" y="2699"/>
                    </a:lnTo>
                    <a:lnTo>
                      <a:pt x="520" y="2695"/>
                    </a:lnTo>
                    <a:lnTo>
                      <a:pt x="520" y="2694"/>
                    </a:lnTo>
                    <a:lnTo>
                      <a:pt x="522" y="2689"/>
                    </a:lnTo>
                    <a:lnTo>
                      <a:pt x="525" y="2685"/>
                    </a:lnTo>
                    <a:lnTo>
                      <a:pt x="525" y="2684"/>
                    </a:lnTo>
                    <a:lnTo>
                      <a:pt x="528" y="2680"/>
                    </a:lnTo>
                    <a:lnTo>
                      <a:pt x="529" y="2680"/>
                    </a:lnTo>
                    <a:lnTo>
                      <a:pt x="532" y="2676"/>
                    </a:lnTo>
                    <a:lnTo>
                      <a:pt x="534" y="2673"/>
                    </a:lnTo>
                    <a:lnTo>
                      <a:pt x="534" y="2672"/>
                    </a:lnTo>
                    <a:lnTo>
                      <a:pt x="537" y="2669"/>
                    </a:lnTo>
                    <a:lnTo>
                      <a:pt x="545" y="2656"/>
                    </a:lnTo>
                    <a:lnTo>
                      <a:pt x="549" y="2657"/>
                    </a:lnTo>
                    <a:lnTo>
                      <a:pt x="549" y="2660"/>
                    </a:lnTo>
                    <a:lnTo>
                      <a:pt x="547" y="2664"/>
                    </a:lnTo>
                    <a:lnTo>
                      <a:pt x="545" y="2669"/>
                    </a:lnTo>
                    <a:lnTo>
                      <a:pt x="545" y="2674"/>
                    </a:lnTo>
                    <a:close/>
                    <a:moveTo>
                      <a:pt x="494" y="2655"/>
                    </a:moveTo>
                    <a:lnTo>
                      <a:pt x="491" y="2655"/>
                    </a:lnTo>
                    <a:lnTo>
                      <a:pt x="487" y="2650"/>
                    </a:lnTo>
                    <a:lnTo>
                      <a:pt x="479" y="2646"/>
                    </a:lnTo>
                    <a:lnTo>
                      <a:pt x="473" y="2640"/>
                    </a:lnTo>
                    <a:lnTo>
                      <a:pt x="471" y="2630"/>
                    </a:lnTo>
                    <a:lnTo>
                      <a:pt x="471" y="2629"/>
                    </a:lnTo>
                    <a:lnTo>
                      <a:pt x="474" y="2619"/>
                    </a:lnTo>
                    <a:lnTo>
                      <a:pt x="475" y="2618"/>
                    </a:lnTo>
                    <a:lnTo>
                      <a:pt x="478" y="2615"/>
                    </a:lnTo>
                    <a:lnTo>
                      <a:pt x="479" y="2614"/>
                    </a:lnTo>
                    <a:lnTo>
                      <a:pt x="481" y="2609"/>
                    </a:lnTo>
                    <a:lnTo>
                      <a:pt x="481" y="2604"/>
                    </a:lnTo>
                    <a:lnTo>
                      <a:pt x="481" y="2602"/>
                    </a:lnTo>
                    <a:lnTo>
                      <a:pt x="477" y="2595"/>
                    </a:lnTo>
                    <a:lnTo>
                      <a:pt x="475" y="2588"/>
                    </a:lnTo>
                    <a:lnTo>
                      <a:pt x="471" y="2584"/>
                    </a:lnTo>
                    <a:lnTo>
                      <a:pt x="474" y="2584"/>
                    </a:lnTo>
                    <a:lnTo>
                      <a:pt x="477" y="2584"/>
                    </a:lnTo>
                    <a:lnTo>
                      <a:pt x="482" y="2592"/>
                    </a:lnTo>
                    <a:lnTo>
                      <a:pt x="483" y="2600"/>
                    </a:lnTo>
                    <a:lnTo>
                      <a:pt x="484" y="2604"/>
                    </a:lnTo>
                    <a:lnTo>
                      <a:pt x="484" y="2609"/>
                    </a:lnTo>
                    <a:lnTo>
                      <a:pt x="486" y="2610"/>
                    </a:lnTo>
                    <a:lnTo>
                      <a:pt x="486" y="2614"/>
                    </a:lnTo>
                    <a:lnTo>
                      <a:pt x="481" y="2619"/>
                    </a:lnTo>
                    <a:lnTo>
                      <a:pt x="478" y="2623"/>
                    </a:lnTo>
                    <a:lnTo>
                      <a:pt x="477" y="2634"/>
                    </a:lnTo>
                    <a:lnTo>
                      <a:pt x="477" y="2635"/>
                    </a:lnTo>
                    <a:lnTo>
                      <a:pt x="478" y="2638"/>
                    </a:lnTo>
                    <a:lnTo>
                      <a:pt x="479" y="2639"/>
                    </a:lnTo>
                    <a:lnTo>
                      <a:pt x="483" y="2642"/>
                    </a:lnTo>
                    <a:lnTo>
                      <a:pt x="488" y="2643"/>
                    </a:lnTo>
                    <a:lnTo>
                      <a:pt x="492" y="2647"/>
                    </a:lnTo>
                    <a:lnTo>
                      <a:pt x="495" y="2653"/>
                    </a:lnTo>
                    <a:lnTo>
                      <a:pt x="494" y="2655"/>
                    </a:lnTo>
                    <a:close/>
                    <a:moveTo>
                      <a:pt x="386" y="2592"/>
                    </a:moveTo>
                    <a:lnTo>
                      <a:pt x="384" y="2593"/>
                    </a:lnTo>
                    <a:lnTo>
                      <a:pt x="380" y="2589"/>
                    </a:lnTo>
                    <a:lnTo>
                      <a:pt x="378" y="2583"/>
                    </a:lnTo>
                    <a:lnTo>
                      <a:pt x="377" y="2580"/>
                    </a:lnTo>
                    <a:lnTo>
                      <a:pt x="377" y="2572"/>
                    </a:lnTo>
                    <a:lnTo>
                      <a:pt x="376" y="2567"/>
                    </a:lnTo>
                    <a:lnTo>
                      <a:pt x="369" y="2563"/>
                    </a:lnTo>
                    <a:lnTo>
                      <a:pt x="367" y="2560"/>
                    </a:lnTo>
                    <a:lnTo>
                      <a:pt x="367" y="2557"/>
                    </a:lnTo>
                    <a:lnTo>
                      <a:pt x="369" y="2555"/>
                    </a:lnTo>
                    <a:lnTo>
                      <a:pt x="373" y="2558"/>
                    </a:lnTo>
                    <a:lnTo>
                      <a:pt x="381" y="2562"/>
                    </a:lnTo>
                    <a:lnTo>
                      <a:pt x="384" y="2568"/>
                    </a:lnTo>
                    <a:lnTo>
                      <a:pt x="382" y="2580"/>
                    </a:lnTo>
                    <a:lnTo>
                      <a:pt x="385" y="2589"/>
                    </a:lnTo>
                    <a:lnTo>
                      <a:pt x="386" y="2592"/>
                    </a:lnTo>
                    <a:close/>
                    <a:moveTo>
                      <a:pt x="363" y="2558"/>
                    </a:moveTo>
                    <a:lnTo>
                      <a:pt x="361" y="2560"/>
                    </a:lnTo>
                    <a:lnTo>
                      <a:pt x="354" y="2559"/>
                    </a:lnTo>
                    <a:lnTo>
                      <a:pt x="348" y="2558"/>
                    </a:lnTo>
                    <a:lnTo>
                      <a:pt x="343" y="2553"/>
                    </a:lnTo>
                    <a:lnTo>
                      <a:pt x="340" y="2547"/>
                    </a:lnTo>
                    <a:lnTo>
                      <a:pt x="342" y="2547"/>
                    </a:lnTo>
                    <a:lnTo>
                      <a:pt x="343" y="2547"/>
                    </a:lnTo>
                    <a:lnTo>
                      <a:pt x="347" y="2551"/>
                    </a:lnTo>
                    <a:lnTo>
                      <a:pt x="352" y="2554"/>
                    </a:lnTo>
                    <a:lnTo>
                      <a:pt x="359" y="2555"/>
                    </a:lnTo>
                    <a:lnTo>
                      <a:pt x="363" y="2558"/>
                    </a:lnTo>
                    <a:close/>
                    <a:moveTo>
                      <a:pt x="538" y="2592"/>
                    </a:moveTo>
                    <a:lnTo>
                      <a:pt x="537" y="2593"/>
                    </a:lnTo>
                    <a:lnTo>
                      <a:pt x="537" y="2592"/>
                    </a:lnTo>
                    <a:lnTo>
                      <a:pt x="535" y="2587"/>
                    </a:lnTo>
                    <a:lnTo>
                      <a:pt x="538" y="2578"/>
                    </a:lnTo>
                    <a:lnTo>
                      <a:pt x="537" y="2571"/>
                    </a:lnTo>
                    <a:lnTo>
                      <a:pt x="533" y="2568"/>
                    </a:lnTo>
                    <a:lnTo>
                      <a:pt x="534" y="2559"/>
                    </a:lnTo>
                    <a:lnTo>
                      <a:pt x="538" y="2550"/>
                    </a:lnTo>
                    <a:lnTo>
                      <a:pt x="532" y="2547"/>
                    </a:lnTo>
                    <a:lnTo>
                      <a:pt x="529" y="2543"/>
                    </a:lnTo>
                    <a:lnTo>
                      <a:pt x="529" y="2542"/>
                    </a:lnTo>
                    <a:lnTo>
                      <a:pt x="530" y="2542"/>
                    </a:lnTo>
                    <a:lnTo>
                      <a:pt x="532" y="2542"/>
                    </a:lnTo>
                    <a:lnTo>
                      <a:pt x="533" y="2542"/>
                    </a:lnTo>
                    <a:lnTo>
                      <a:pt x="537" y="2545"/>
                    </a:lnTo>
                    <a:lnTo>
                      <a:pt x="542" y="2546"/>
                    </a:lnTo>
                    <a:lnTo>
                      <a:pt x="543" y="2551"/>
                    </a:lnTo>
                    <a:lnTo>
                      <a:pt x="541" y="2558"/>
                    </a:lnTo>
                    <a:lnTo>
                      <a:pt x="538" y="2568"/>
                    </a:lnTo>
                    <a:lnTo>
                      <a:pt x="539" y="2568"/>
                    </a:lnTo>
                    <a:lnTo>
                      <a:pt x="542" y="2574"/>
                    </a:lnTo>
                    <a:lnTo>
                      <a:pt x="542" y="2575"/>
                    </a:lnTo>
                    <a:lnTo>
                      <a:pt x="541" y="2579"/>
                    </a:lnTo>
                    <a:lnTo>
                      <a:pt x="538" y="2585"/>
                    </a:lnTo>
                    <a:lnTo>
                      <a:pt x="539" y="2589"/>
                    </a:lnTo>
                    <a:lnTo>
                      <a:pt x="539" y="2592"/>
                    </a:lnTo>
                    <a:lnTo>
                      <a:pt x="538" y="2592"/>
                    </a:lnTo>
                    <a:close/>
                    <a:moveTo>
                      <a:pt x="576" y="2631"/>
                    </a:moveTo>
                    <a:lnTo>
                      <a:pt x="576" y="2629"/>
                    </a:lnTo>
                    <a:lnTo>
                      <a:pt x="575" y="2626"/>
                    </a:lnTo>
                    <a:lnTo>
                      <a:pt x="573" y="2621"/>
                    </a:lnTo>
                    <a:lnTo>
                      <a:pt x="572" y="2617"/>
                    </a:lnTo>
                    <a:lnTo>
                      <a:pt x="572" y="2605"/>
                    </a:lnTo>
                    <a:lnTo>
                      <a:pt x="575" y="2597"/>
                    </a:lnTo>
                    <a:lnTo>
                      <a:pt x="575" y="2595"/>
                    </a:lnTo>
                    <a:lnTo>
                      <a:pt x="577" y="2585"/>
                    </a:lnTo>
                    <a:lnTo>
                      <a:pt x="580" y="2574"/>
                    </a:lnTo>
                    <a:lnTo>
                      <a:pt x="580" y="2564"/>
                    </a:lnTo>
                    <a:lnTo>
                      <a:pt x="576" y="2559"/>
                    </a:lnTo>
                    <a:lnTo>
                      <a:pt x="573" y="2559"/>
                    </a:lnTo>
                    <a:lnTo>
                      <a:pt x="568" y="2557"/>
                    </a:lnTo>
                    <a:lnTo>
                      <a:pt x="568" y="2551"/>
                    </a:lnTo>
                    <a:lnTo>
                      <a:pt x="568" y="2545"/>
                    </a:lnTo>
                    <a:lnTo>
                      <a:pt x="571" y="2537"/>
                    </a:lnTo>
                    <a:lnTo>
                      <a:pt x="573" y="2534"/>
                    </a:lnTo>
                    <a:lnTo>
                      <a:pt x="573" y="2533"/>
                    </a:lnTo>
                    <a:lnTo>
                      <a:pt x="576" y="2525"/>
                    </a:lnTo>
                    <a:lnTo>
                      <a:pt x="575" y="2517"/>
                    </a:lnTo>
                    <a:lnTo>
                      <a:pt x="575" y="2515"/>
                    </a:lnTo>
                    <a:lnTo>
                      <a:pt x="573" y="2513"/>
                    </a:lnTo>
                    <a:lnTo>
                      <a:pt x="570" y="2504"/>
                    </a:lnTo>
                    <a:lnTo>
                      <a:pt x="567" y="2500"/>
                    </a:lnTo>
                    <a:lnTo>
                      <a:pt x="564" y="2495"/>
                    </a:lnTo>
                    <a:lnTo>
                      <a:pt x="563" y="2488"/>
                    </a:lnTo>
                    <a:lnTo>
                      <a:pt x="556" y="2485"/>
                    </a:lnTo>
                    <a:lnTo>
                      <a:pt x="554" y="2481"/>
                    </a:lnTo>
                    <a:lnTo>
                      <a:pt x="551" y="2479"/>
                    </a:lnTo>
                    <a:lnTo>
                      <a:pt x="551" y="2478"/>
                    </a:lnTo>
                    <a:lnTo>
                      <a:pt x="553" y="2478"/>
                    </a:lnTo>
                    <a:lnTo>
                      <a:pt x="554" y="2477"/>
                    </a:lnTo>
                    <a:lnTo>
                      <a:pt x="554" y="2478"/>
                    </a:lnTo>
                    <a:lnTo>
                      <a:pt x="562" y="2479"/>
                    </a:lnTo>
                    <a:lnTo>
                      <a:pt x="564" y="2481"/>
                    </a:lnTo>
                    <a:lnTo>
                      <a:pt x="568" y="2483"/>
                    </a:lnTo>
                    <a:lnTo>
                      <a:pt x="568" y="2491"/>
                    </a:lnTo>
                    <a:lnTo>
                      <a:pt x="570" y="2499"/>
                    </a:lnTo>
                    <a:lnTo>
                      <a:pt x="579" y="2507"/>
                    </a:lnTo>
                    <a:lnTo>
                      <a:pt x="581" y="2517"/>
                    </a:lnTo>
                    <a:lnTo>
                      <a:pt x="581" y="2523"/>
                    </a:lnTo>
                    <a:lnTo>
                      <a:pt x="581" y="2530"/>
                    </a:lnTo>
                    <a:lnTo>
                      <a:pt x="580" y="2530"/>
                    </a:lnTo>
                    <a:lnTo>
                      <a:pt x="576" y="2542"/>
                    </a:lnTo>
                    <a:lnTo>
                      <a:pt x="575" y="2547"/>
                    </a:lnTo>
                    <a:lnTo>
                      <a:pt x="575" y="2553"/>
                    </a:lnTo>
                    <a:lnTo>
                      <a:pt x="579" y="2553"/>
                    </a:lnTo>
                    <a:lnTo>
                      <a:pt x="585" y="2558"/>
                    </a:lnTo>
                    <a:lnTo>
                      <a:pt x="590" y="2568"/>
                    </a:lnTo>
                    <a:lnTo>
                      <a:pt x="589" y="2574"/>
                    </a:lnTo>
                    <a:lnTo>
                      <a:pt x="589" y="2575"/>
                    </a:lnTo>
                    <a:lnTo>
                      <a:pt x="588" y="2580"/>
                    </a:lnTo>
                    <a:lnTo>
                      <a:pt x="592" y="2583"/>
                    </a:lnTo>
                    <a:lnTo>
                      <a:pt x="587" y="2591"/>
                    </a:lnTo>
                    <a:lnTo>
                      <a:pt x="584" y="2597"/>
                    </a:lnTo>
                    <a:lnTo>
                      <a:pt x="583" y="2601"/>
                    </a:lnTo>
                    <a:lnTo>
                      <a:pt x="580" y="2608"/>
                    </a:lnTo>
                    <a:lnTo>
                      <a:pt x="579" y="2610"/>
                    </a:lnTo>
                    <a:lnTo>
                      <a:pt x="581" y="2621"/>
                    </a:lnTo>
                    <a:lnTo>
                      <a:pt x="581" y="2627"/>
                    </a:lnTo>
                    <a:lnTo>
                      <a:pt x="581" y="2629"/>
                    </a:lnTo>
                    <a:lnTo>
                      <a:pt x="579" y="2630"/>
                    </a:lnTo>
                    <a:lnTo>
                      <a:pt x="576" y="2631"/>
                    </a:lnTo>
                    <a:close/>
                    <a:moveTo>
                      <a:pt x="651" y="2494"/>
                    </a:moveTo>
                    <a:lnTo>
                      <a:pt x="656" y="2495"/>
                    </a:lnTo>
                    <a:lnTo>
                      <a:pt x="661" y="2491"/>
                    </a:lnTo>
                    <a:lnTo>
                      <a:pt x="660" y="2485"/>
                    </a:lnTo>
                    <a:lnTo>
                      <a:pt x="659" y="2482"/>
                    </a:lnTo>
                    <a:lnTo>
                      <a:pt x="655" y="2474"/>
                    </a:lnTo>
                    <a:lnTo>
                      <a:pt x="655" y="2470"/>
                    </a:lnTo>
                    <a:lnTo>
                      <a:pt x="655" y="2465"/>
                    </a:lnTo>
                    <a:lnTo>
                      <a:pt x="659" y="2465"/>
                    </a:lnTo>
                    <a:lnTo>
                      <a:pt x="662" y="2475"/>
                    </a:lnTo>
                    <a:lnTo>
                      <a:pt x="666" y="2481"/>
                    </a:lnTo>
                    <a:lnTo>
                      <a:pt x="670" y="2486"/>
                    </a:lnTo>
                    <a:lnTo>
                      <a:pt x="674" y="2490"/>
                    </a:lnTo>
                    <a:lnTo>
                      <a:pt x="677" y="2488"/>
                    </a:lnTo>
                    <a:lnTo>
                      <a:pt x="678" y="2487"/>
                    </a:lnTo>
                    <a:lnTo>
                      <a:pt x="683" y="2490"/>
                    </a:lnTo>
                    <a:lnTo>
                      <a:pt x="681" y="2494"/>
                    </a:lnTo>
                    <a:lnTo>
                      <a:pt x="679" y="2495"/>
                    </a:lnTo>
                    <a:lnTo>
                      <a:pt x="678" y="2503"/>
                    </a:lnTo>
                    <a:lnTo>
                      <a:pt x="681" y="2517"/>
                    </a:lnTo>
                    <a:lnTo>
                      <a:pt x="681" y="2519"/>
                    </a:lnTo>
                    <a:lnTo>
                      <a:pt x="682" y="2521"/>
                    </a:lnTo>
                    <a:lnTo>
                      <a:pt x="683" y="2524"/>
                    </a:lnTo>
                    <a:lnTo>
                      <a:pt x="686" y="2536"/>
                    </a:lnTo>
                    <a:lnTo>
                      <a:pt x="690" y="2542"/>
                    </a:lnTo>
                    <a:lnTo>
                      <a:pt x="694" y="2543"/>
                    </a:lnTo>
                    <a:lnTo>
                      <a:pt x="695" y="2541"/>
                    </a:lnTo>
                    <a:lnTo>
                      <a:pt x="697" y="2541"/>
                    </a:lnTo>
                    <a:lnTo>
                      <a:pt x="699" y="2538"/>
                    </a:lnTo>
                    <a:lnTo>
                      <a:pt x="699" y="2541"/>
                    </a:lnTo>
                    <a:lnTo>
                      <a:pt x="699" y="2545"/>
                    </a:lnTo>
                    <a:lnTo>
                      <a:pt x="698" y="2550"/>
                    </a:lnTo>
                    <a:lnTo>
                      <a:pt x="695" y="2558"/>
                    </a:lnTo>
                    <a:lnTo>
                      <a:pt x="694" y="2566"/>
                    </a:lnTo>
                    <a:lnTo>
                      <a:pt x="693" y="2568"/>
                    </a:lnTo>
                    <a:lnTo>
                      <a:pt x="693" y="2572"/>
                    </a:lnTo>
                    <a:lnTo>
                      <a:pt x="693" y="2574"/>
                    </a:lnTo>
                    <a:lnTo>
                      <a:pt x="693" y="2580"/>
                    </a:lnTo>
                    <a:lnTo>
                      <a:pt x="691" y="2584"/>
                    </a:lnTo>
                    <a:lnTo>
                      <a:pt x="691" y="2593"/>
                    </a:lnTo>
                    <a:lnTo>
                      <a:pt x="691" y="2595"/>
                    </a:lnTo>
                    <a:lnTo>
                      <a:pt x="691" y="2596"/>
                    </a:lnTo>
                    <a:lnTo>
                      <a:pt x="690" y="2597"/>
                    </a:lnTo>
                    <a:lnTo>
                      <a:pt x="689" y="2596"/>
                    </a:lnTo>
                    <a:lnTo>
                      <a:pt x="686" y="2592"/>
                    </a:lnTo>
                    <a:lnTo>
                      <a:pt x="686" y="2587"/>
                    </a:lnTo>
                    <a:lnTo>
                      <a:pt x="686" y="2579"/>
                    </a:lnTo>
                    <a:lnTo>
                      <a:pt x="683" y="2568"/>
                    </a:lnTo>
                    <a:lnTo>
                      <a:pt x="685" y="2566"/>
                    </a:lnTo>
                    <a:lnTo>
                      <a:pt x="686" y="2562"/>
                    </a:lnTo>
                    <a:lnTo>
                      <a:pt x="686" y="2559"/>
                    </a:lnTo>
                    <a:lnTo>
                      <a:pt x="689" y="2553"/>
                    </a:lnTo>
                    <a:lnTo>
                      <a:pt x="682" y="2543"/>
                    </a:lnTo>
                    <a:lnTo>
                      <a:pt x="681" y="2542"/>
                    </a:lnTo>
                    <a:lnTo>
                      <a:pt x="678" y="2534"/>
                    </a:lnTo>
                    <a:lnTo>
                      <a:pt x="670" y="2528"/>
                    </a:lnTo>
                    <a:lnTo>
                      <a:pt x="661" y="2524"/>
                    </a:lnTo>
                    <a:lnTo>
                      <a:pt x="660" y="2517"/>
                    </a:lnTo>
                    <a:lnTo>
                      <a:pt x="657" y="2515"/>
                    </a:lnTo>
                    <a:lnTo>
                      <a:pt x="647" y="2507"/>
                    </a:lnTo>
                    <a:lnTo>
                      <a:pt x="643" y="2499"/>
                    </a:lnTo>
                    <a:lnTo>
                      <a:pt x="636" y="2498"/>
                    </a:lnTo>
                    <a:lnTo>
                      <a:pt x="632" y="2494"/>
                    </a:lnTo>
                    <a:lnTo>
                      <a:pt x="631" y="2492"/>
                    </a:lnTo>
                    <a:lnTo>
                      <a:pt x="628" y="2490"/>
                    </a:lnTo>
                    <a:lnTo>
                      <a:pt x="626" y="2482"/>
                    </a:lnTo>
                    <a:lnTo>
                      <a:pt x="626" y="2475"/>
                    </a:lnTo>
                    <a:lnTo>
                      <a:pt x="628" y="2466"/>
                    </a:lnTo>
                    <a:lnTo>
                      <a:pt x="623" y="2458"/>
                    </a:lnTo>
                    <a:lnTo>
                      <a:pt x="623" y="2451"/>
                    </a:lnTo>
                    <a:lnTo>
                      <a:pt x="622" y="2449"/>
                    </a:lnTo>
                    <a:lnTo>
                      <a:pt x="617" y="2440"/>
                    </a:lnTo>
                    <a:lnTo>
                      <a:pt x="614" y="2439"/>
                    </a:lnTo>
                    <a:lnTo>
                      <a:pt x="611" y="2436"/>
                    </a:lnTo>
                    <a:lnTo>
                      <a:pt x="609" y="2435"/>
                    </a:lnTo>
                    <a:lnTo>
                      <a:pt x="601" y="2427"/>
                    </a:lnTo>
                    <a:lnTo>
                      <a:pt x="598" y="2422"/>
                    </a:lnTo>
                    <a:lnTo>
                      <a:pt x="597" y="2418"/>
                    </a:lnTo>
                    <a:lnTo>
                      <a:pt x="597" y="2407"/>
                    </a:lnTo>
                    <a:lnTo>
                      <a:pt x="597" y="2401"/>
                    </a:lnTo>
                    <a:lnTo>
                      <a:pt x="594" y="2394"/>
                    </a:lnTo>
                    <a:lnTo>
                      <a:pt x="593" y="2392"/>
                    </a:lnTo>
                    <a:lnTo>
                      <a:pt x="594" y="2389"/>
                    </a:lnTo>
                    <a:lnTo>
                      <a:pt x="596" y="2386"/>
                    </a:lnTo>
                    <a:lnTo>
                      <a:pt x="597" y="2390"/>
                    </a:lnTo>
                    <a:lnTo>
                      <a:pt x="598" y="2392"/>
                    </a:lnTo>
                    <a:lnTo>
                      <a:pt x="601" y="2394"/>
                    </a:lnTo>
                    <a:lnTo>
                      <a:pt x="601" y="2396"/>
                    </a:lnTo>
                    <a:lnTo>
                      <a:pt x="604" y="2402"/>
                    </a:lnTo>
                    <a:lnTo>
                      <a:pt x="602" y="2411"/>
                    </a:lnTo>
                    <a:lnTo>
                      <a:pt x="604" y="2414"/>
                    </a:lnTo>
                    <a:lnTo>
                      <a:pt x="604" y="2419"/>
                    </a:lnTo>
                    <a:lnTo>
                      <a:pt x="607" y="2426"/>
                    </a:lnTo>
                    <a:lnTo>
                      <a:pt x="610" y="2428"/>
                    </a:lnTo>
                    <a:lnTo>
                      <a:pt x="621" y="2434"/>
                    </a:lnTo>
                    <a:lnTo>
                      <a:pt x="626" y="2440"/>
                    </a:lnTo>
                    <a:lnTo>
                      <a:pt x="626" y="2441"/>
                    </a:lnTo>
                    <a:lnTo>
                      <a:pt x="628" y="2451"/>
                    </a:lnTo>
                    <a:lnTo>
                      <a:pt x="630" y="2452"/>
                    </a:lnTo>
                    <a:lnTo>
                      <a:pt x="634" y="2460"/>
                    </a:lnTo>
                    <a:lnTo>
                      <a:pt x="635" y="2468"/>
                    </a:lnTo>
                    <a:lnTo>
                      <a:pt x="630" y="2475"/>
                    </a:lnTo>
                    <a:lnTo>
                      <a:pt x="631" y="2481"/>
                    </a:lnTo>
                    <a:lnTo>
                      <a:pt x="632" y="2486"/>
                    </a:lnTo>
                    <a:lnTo>
                      <a:pt x="642" y="2491"/>
                    </a:lnTo>
                    <a:lnTo>
                      <a:pt x="644" y="2492"/>
                    </a:lnTo>
                    <a:lnTo>
                      <a:pt x="651" y="2494"/>
                    </a:lnTo>
                    <a:close/>
                    <a:moveTo>
                      <a:pt x="662" y="2509"/>
                    </a:moveTo>
                    <a:lnTo>
                      <a:pt x="665" y="2511"/>
                    </a:lnTo>
                    <a:lnTo>
                      <a:pt x="666" y="2509"/>
                    </a:lnTo>
                    <a:lnTo>
                      <a:pt x="666" y="2507"/>
                    </a:lnTo>
                    <a:lnTo>
                      <a:pt x="668" y="2502"/>
                    </a:lnTo>
                    <a:lnTo>
                      <a:pt x="665" y="2498"/>
                    </a:lnTo>
                    <a:lnTo>
                      <a:pt x="662" y="2498"/>
                    </a:lnTo>
                    <a:lnTo>
                      <a:pt x="660" y="2499"/>
                    </a:lnTo>
                    <a:lnTo>
                      <a:pt x="655" y="2502"/>
                    </a:lnTo>
                    <a:lnTo>
                      <a:pt x="655" y="2503"/>
                    </a:lnTo>
                    <a:lnTo>
                      <a:pt x="656" y="2504"/>
                    </a:lnTo>
                    <a:lnTo>
                      <a:pt x="659" y="2506"/>
                    </a:lnTo>
                    <a:lnTo>
                      <a:pt x="661" y="2508"/>
                    </a:lnTo>
                    <a:lnTo>
                      <a:pt x="662" y="2509"/>
                    </a:lnTo>
                    <a:close/>
                    <a:moveTo>
                      <a:pt x="432" y="2422"/>
                    </a:moveTo>
                    <a:lnTo>
                      <a:pt x="440" y="2422"/>
                    </a:lnTo>
                    <a:lnTo>
                      <a:pt x="443" y="2422"/>
                    </a:lnTo>
                    <a:lnTo>
                      <a:pt x="444" y="2422"/>
                    </a:lnTo>
                    <a:lnTo>
                      <a:pt x="446" y="2423"/>
                    </a:lnTo>
                    <a:lnTo>
                      <a:pt x="448" y="2424"/>
                    </a:lnTo>
                    <a:lnTo>
                      <a:pt x="448" y="2426"/>
                    </a:lnTo>
                    <a:lnTo>
                      <a:pt x="449" y="2427"/>
                    </a:lnTo>
                    <a:lnTo>
                      <a:pt x="439" y="2427"/>
                    </a:lnTo>
                    <a:lnTo>
                      <a:pt x="431" y="2424"/>
                    </a:lnTo>
                    <a:lnTo>
                      <a:pt x="429" y="2423"/>
                    </a:lnTo>
                    <a:lnTo>
                      <a:pt x="424" y="2420"/>
                    </a:lnTo>
                    <a:lnTo>
                      <a:pt x="422" y="2413"/>
                    </a:lnTo>
                    <a:lnTo>
                      <a:pt x="420" y="2410"/>
                    </a:lnTo>
                    <a:lnTo>
                      <a:pt x="415" y="2401"/>
                    </a:lnTo>
                    <a:lnTo>
                      <a:pt x="410" y="2396"/>
                    </a:lnTo>
                    <a:lnTo>
                      <a:pt x="409" y="2394"/>
                    </a:lnTo>
                    <a:lnTo>
                      <a:pt x="409" y="2393"/>
                    </a:lnTo>
                    <a:lnTo>
                      <a:pt x="406" y="2386"/>
                    </a:lnTo>
                    <a:lnTo>
                      <a:pt x="401" y="2381"/>
                    </a:lnTo>
                    <a:lnTo>
                      <a:pt x="395" y="2379"/>
                    </a:lnTo>
                    <a:lnTo>
                      <a:pt x="398" y="2377"/>
                    </a:lnTo>
                    <a:lnTo>
                      <a:pt x="401" y="2377"/>
                    </a:lnTo>
                    <a:lnTo>
                      <a:pt x="402" y="2377"/>
                    </a:lnTo>
                    <a:lnTo>
                      <a:pt x="409" y="2380"/>
                    </a:lnTo>
                    <a:lnTo>
                      <a:pt x="410" y="2385"/>
                    </a:lnTo>
                    <a:lnTo>
                      <a:pt x="415" y="2392"/>
                    </a:lnTo>
                    <a:lnTo>
                      <a:pt x="418" y="2397"/>
                    </a:lnTo>
                    <a:lnTo>
                      <a:pt x="420" y="2401"/>
                    </a:lnTo>
                    <a:lnTo>
                      <a:pt x="426" y="2409"/>
                    </a:lnTo>
                    <a:lnTo>
                      <a:pt x="426" y="2410"/>
                    </a:lnTo>
                    <a:lnTo>
                      <a:pt x="428" y="2416"/>
                    </a:lnTo>
                    <a:lnTo>
                      <a:pt x="429" y="2419"/>
                    </a:lnTo>
                    <a:lnTo>
                      <a:pt x="432" y="2422"/>
                    </a:lnTo>
                    <a:close/>
                    <a:moveTo>
                      <a:pt x="359" y="2368"/>
                    </a:moveTo>
                    <a:lnTo>
                      <a:pt x="363" y="2369"/>
                    </a:lnTo>
                    <a:lnTo>
                      <a:pt x="369" y="2368"/>
                    </a:lnTo>
                    <a:lnTo>
                      <a:pt x="373" y="2368"/>
                    </a:lnTo>
                    <a:lnTo>
                      <a:pt x="373" y="2371"/>
                    </a:lnTo>
                    <a:lnTo>
                      <a:pt x="369" y="2373"/>
                    </a:lnTo>
                    <a:lnTo>
                      <a:pt x="365" y="2375"/>
                    </a:lnTo>
                    <a:lnTo>
                      <a:pt x="359" y="2376"/>
                    </a:lnTo>
                    <a:lnTo>
                      <a:pt x="355" y="2371"/>
                    </a:lnTo>
                    <a:lnTo>
                      <a:pt x="346" y="2367"/>
                    </a:lnTo>
                    <a:lnTo>
                      <a:pt x="339" y="2361"/>
                    </a:lnTo>
                    <a:lnTo>
                      <a:pt x="343" y="2360"/>
                    </a:lnTo>
                    <a:lnTo>
                      <a:pt x="344" y="2361"/>
                    </a:lnTo>
                    <a:lnTo>
                      <a:pt x="352" y="2363"/>
                    </a:lnTo>
                    <a:lnTo>
                      <a:pt x="355" y="2365"/>
                    </a:lnTo>
                    <a:lnTo>
                      <a:pt x="356" y="2367"/>
                    </a:lnTo>
                    <a:lnTo>
                      <a:pt x="359" y="2368"/>
                    </a:lnTo>
                    <a:close/>
                    <a:moveTo>
                      <a:pt x="723" y="2326"/>
                    </a:moveTo>
                    <a:lnTo>
                      <a:pt x="723" y="2333"/>
                    </a:lnTo>
                    <a:lnTo>
                      <a:pt x="721" y="2331"/>
                    </a:lnTo>
                    <a:lnTo>
                      <a:pt x="720" y="2331"/>
                    </a:lnTo>
                    <a:lnTo>
                      <a:pt x="717" y="2325"/>
                    </a:lnTo>
                    <a:lnTo>
                      <a:pt x="715" y="2320"/>
                    </a:lnTo>
                    <a:lnTo>
                      <a:pt x="710" y="2309"/>
                    </a:lnTo>
                    <a:lnTo>
                      <a:pt x="703" y="2299"/>
                    </a:lnTo>
                    <a:lnTo>
                      <a:pt x="703" y="2288"/>
                    </a:lnTo>
                    <a:lnTo>
                      <a:pt x="703" y="2270"/>
                    </a:lnTo>
                    <a:lnTo>
                      <a:pt x="703" y="2258"/>
                    </a:lnTo>
                    <a:lnTo>
                      <a:pt x="707" y="2252"/>
                    </a:lnTo>
                    <a:lnTo>
                      <a:pt x="708" y="2258"/>
                    </a:lnTo>
                    <a:lnTo>
                      <a:pt x="710" y="2272"/>
                    </a:lnTo>
                    <a:lnTo>
                      <a:pt x="710" y="2282"/>
                    </a:lnTo>
                    <a:lnTo>
                      <a:pt x="708" y="2292"/>
                    </a:lnTo>
                    <a:lnTo>
                      <a:pt x="712" y="2303"/>
                    </a:lnTo>
                    <a:lnTo>
                      <a:pt x="715" y="2310"/>
                    </a:lnTo>
                    <a:lnTo>
                      <a:pt x="717" y="2313"/>
                    </a:lnTo>
                    <a:lnTo>
                      <a:pt x="720" y="2320"/>
                    </a:lnTo>
                    <a:lnTo>
                      <a:pt x="721" y="2324"/>
                    </a:lnTo>
                    <a:lnTo>
                      <a:pt x="723" y="2326"/>
                    </a:lnTo>
                    <a:close/>
                    <a:moveTo>
                      <a:pt x="113" y="2235"/>
                    </a:moveTo>
                    <a:lnTo>
                      <a:pt x="122" y="2238"/>
                    </a:lnTo>
                    <a:lnTo>
                      <a:pt x="126" y="2242"/>
                    </a:lnTo>
                    <a:lnTo>
                      <a:pt x="122" y="2245"/>
                    </a:lnTo>
                    <a:lnTo>
                      <a:pt x="111" y="2240"/>
                    </a:lnTo>
                    <a:lnTo>
                      <a:pt x="103" y="2236"/>
                    </a:lnTo>
                    <a:lnTo>
                      <a:pt x="96" y="2237"/>
                    </a:lnTo>
                    <a:lnTo>
                      <a:pt x="86" y="2242"/>
                    </a:lnTo>
                    <a:lnTo>
                      <a:pt x="77" y="2241"/>
                    </a:lnTo>
                    <a:lnTo>
                      <a:pt x="67" y="2244"/>
                    </a:lnTo>
                    <a:lnTo>
                      <a:pt x="66" y="2244"/>
                    </a:lnTo>
                    <a:lnTo>
                      <a:pt x="60" y="2242"/>
                    </a:lnTo>
                    <a:lnTo>
                      <a:pt x="68" y="2237"/>
                    </a:lnTo>
                    <a:lnTo>
                      <a:pt x="77" y="2236"/>
                    </a:lnTo>
                    <a:lnTo>
                      <a:pt x="81" y="2236"/>
                    </a:lnTo>
                    <a:lnTo>
                      <a:pt x="85" y="2236"/>
                    </a:lnTo>
                    <a:lnTo>
                      <a:pt x="90" y="2232"/>
                    </a:lnTo>
                    <a:lnTo>
                      <a:pt x="92" y="2232"/>
                    </a:lnTo>
                    <a:lnTo>
                      <a:pt x="93" y="2231"/>
                    </a:lnTo>
                    <a:lnTo>
                      <a:pt x="96" y="2231"/>
                    </a:lnTo>
                    <a:lnTo>
                      <a:pt x="98" y="2229"/>
                    </a:lnTo>
                    <a:lnTo>
                      <a:pt x="106" y="2228"/>
                    </a:lnTo>
                    <a:lnTo>
                      <a:pt x="110" y="2228"/>
                    </a:lnTo>
                    <a:lnTo>
                      <a:pt x="110" y="2232"/>
                    </a:lnTo>
                    <a:lnTo>
                      <a:pt x="113" y="2235"/>
                    </a:lnTo>
                    <a:close/>
                    <a:moveTo>
                      <a:pt x="418" y="2186"/>
                    </a:moveTo>
                    <a:lnTo>
                      <a:pt x="428" y="2186"/>
                    </a:lnTo>
                    <a:lnTo>
                      <a:pt x="433" y="2186"/>
                    </a:lnTo>
                    <a:lnTo>
                      <a:pt x="437" y="2186"/>
                    </a:lnTo>
                    <a:lnTo>
                      <a:pt x="444" y="2185"/>
                    </a:lnTo>
                    <a:lnTo>
                      <a:pt x="446" y="2185"/>
                    </a:lnTo>
                    <a:lnTo>
                      <a:pt x="450" y="2185"/>
                    </a:lnTo>
                    <a:lnTo>
                      <a:pt x="454" y="2185"/>
                    </a:lnTo>
                    <a:lnTo>
                      <a:pt x="458" y="2186"/>
                    </a:lnTo>
                    <a:lnTo>
                      <a:pt x="457" y="2187"/>
                    </a:lnTo>
                    <a:lnTo>
                      <a:pt x="453" y="2189"/>
                    </a:lnTo>
                    <a:lnTo>
                      <a:pt x="446" y="2189"/>
                    </a:lnTo>
                    <a:lnTo>
                      <a:pt x="443" y="2190"/>
                    </a:lnTo>
                    <a:lnTo>
                      <a:pt x="432" y="2191"/>
                    </a:lnTo>
                    <a:lnTo>
                      <a:pt x="419" y="2190"/>
                    </a:lnTo>
                    <a:lnTo>
                      <a:pt x="416" y="2190"/>
                    </a:lnTo>
                    <a:lnTo>
                      <a:pt x="409" y="2187"/>
                    </a:lnTo>
                    <a:lnTo>
                      <a:pt x="402" y="2185"/>
                    </a:lnTo>
                    <a:lnTo>
                      <a:pt x="399" y="2182"/>
                    </a:lnTo>
                    <a:lnTo>
                      <a:pt x="405" y="2181"/>
                    </a:lnTo>
                    <a:lnTo>
                      <a:pt x="407" y="2182"/>
                    </a:lnTo>
                    <a:lnTo>
                      <a:pt x="411" y="2183"/>
                    </a:lnTo>
                    <a:lnTo>
                      <a:pt x="418" y="2186"/>
                    </a:lnTo>
                    <a:close/>
                    <a:moveTo>
                      <a:pt x="119" y="2131"/>
                    </a:moveTo>
                    <a:lnTo>
                      <a:pt x="110" y="2132"/>
                    </a:lnTo>
                    <a:lnTo>
                      <a:pt x="103" y="2132"/>
                    </a:lnTo>
                    <a:lnTo>
                      <a:pt x="100" y="2134"/>
                    </a:lnTo>
                    <a:lnTo>
                      <a:pt x="93" y="2136"/>
                    </a:lnTo>
                    <a:lnTo>
                      <a:pt x="86" y="2135"/>
                    </a:lnTo>
                    <a:lnTo>
                      <a:pt x="79" y="2135"/>
                    </a:lnTo>
                    <a:lnTo>
                      <a:pt x="79" y="2134"/>
                    </a:lnTo>
                    <a:lnTo>
                      <a:pt x="77" y="2132"/>
                    </a:lnTo>
                    <a:lnTo>
                      <a:pt x="79" y="2131"/>
                    </a:lnTo>
                    <a:lnTo>
                      <a:pt x="83" y="2130"/>
                    </a:lnTo>
                    <a:lnTo>
                      <a:pt x="89" y="2131"/>
                    </a:lnTo>
                    <a:lnTo>
                      <a:pt x="94" y="2128"/>
                    </a:lnTo>
                    <a:lnTo>
                      <a:pt x="102" y="2126"/>
                    </a:lnTo>
                    <a:lnTo>
                      <a:pt x="109" y="2123"/>
                    </a:lnTo>
                    <a:lnTo>
                      <a:pt x="115" y="2121"/>
                    </a:lnTo>
                    <a:lnTo>
                      <a:pt x="117" y="2121"/>
                    </a:lnTo>
                    <a:lnTo>
                      <a:pt x="121" y="2119"/>
                    </a:lnTo>
                    <a:lnTo>
                      <a:pt x="127" y="2123"/>
                    </a:lnTo>
                    <a:lnTo>
                      <a:pt x="123" y="2126"/>
                    </a:lnTo>
                    <a:lnTo>
                      <a:pt x="122" y="2128"/>
                    </a:lnTo>
                    <a:lnTo>
                      <a:pt x="122" y="2130"/>
                    </a:lnTo>
                    <a:lnTo>
                      <a:pt x="119" y="2131"/>
                    </a:lnTo>
                    <a:close/>
                    <a:moveTo>
                      <a:pt x="382" y="2091"/>
                    </a:moveTo>
                    <a:lnTo>
                      <a:pt x="385" y="2096"/>
                    </a:lnTo>
                    <a:lnTo>
                      <a:pt x="384" y="2096"/>
                    </a:lnTo>
                    <a:lnTo>
                      <a:pt x="381" y="2094"/>
                    </a:lnTo>
                    <a:lnTo>
                      <a:pt x="377" y="2093"/>
                    </a:lnTo>
                    <a:lnTo>
                      <a:pt x="373" y="2088"/>
                    </a:lnTo>
                    <a:lnTo>
                      <a:pt x="369" y="2087"/>
                    </a:lnTo>
                    <a:lnTo>
                      <a:pt x="369" y="2085"/>
                    </a:lnTo>
                    <a:lnTo>
                      <a:pt x="369" y="2084"/>
                    </a:lnTo>
                    <a:lnTo>
                      <a:pt x="369" y="2083"/>
                    </a:lnTo>
                    <a:lnTo>
                      <a:pt x="376" y="2087"/>
                    </a:lnTo>
                    <a:lnTo>
                      <a:pt x="382" y="2091"/>
                    </a:lnTo>
                    <a:close/>
                    <a:moveTo>
                      <a:pt x="809" y="2062"/>
                    </a:moveTo>
                    <a:lnTo>
                      <a:pt x="812" y="2068"/>
                    </a:lnTo>
                    <a:lnTo>
                      <a:pt x="813" y="2075"/>
                    </a:lnTo>
                    <a:lnTo>
                      <a:pt x="813" y="2080"/>
                    </a:lnTo>
                    <a:lnTo>
                      <a:pt x="812" y="2088"/>
                    </a:lnTo>
                    <a:lnTo>
                      <a:pt x="810" y="2094"/>
                    </a:lnTo>
                    <a:lnTo>
                      <a:pt x="806" y="2109"/>
                    </a:lnTo>
                    <a:lnTo>
                      <a:pt x="806" y="2118"/>
                    </a:lnTo>
                    <a:lnTo>
                      <a:pt x="808" y="2125"/>
                    </a:lnTo>
                    <a:lnTo>
                      <a:pt x="805" y="2131"/>
                    </a:lnTo>
                    <a:lnTo>
                      <a:pt x="803" y="2135"/>
                    </a:lnTo>
                    <a:lnTo>
                      <a:pt x="799" y="2140"/>
                    </a:lnTo>
                    <a:lnTo>
                      <a:pt x="799" y="2144"/>
                    </a:lnTo>
                    <a:lnTo>
                      <a:pt x="797" y="2152"/>
                    </a:lnTo>
                    <a:lnTo>
                      <a:pt x="797" y="2160"/>
                    </a:lnTo>
                    <a:lnTo>
                      <a:pt x="801" y="2164"/>
                    </a:lnTo>
                    <a:lnTo>
                      <a:pt x="803" y="2165"/>
                    </a:lnTo>
                    <a:lnTo>
                      <a:pt x="803" y="2169"/>
                    </a:lnTo>
                    <a:lnTo>
                      <a:pt x="803" y="2177"/>
                    </a:lnTo>
                    <a:lnTo>
                      <a:pt x="804" y="2183"/>
                    </a:lnTo>
                    <a:lnTo>
                      <a:pt x="804" y="2193"/>
                    </a:lnTo>
                    <a:lnTo>
                      <a:pt x="803" y="2198"/>
                    </a:lnTo>
                    <a:lnTo>
                      <a:pt x="797" y="2197"/>
                    </a:lnTo>
                    <a:lnTo>
                      <a:pt x="793" y="2193"/>
                    </a:lnTo>
                    <a:lnTo>
                      <a:pt x="795" y="2191"/>
                    </a:lnTo>
                    <a:lnTo>
                      <a:pt x="797" y="2186"/>
                    </a:lnTo>
                    <a:lnTo>
                      <a:pt x="796" y="2178"/>
                    </a:lnTo>
                    <a:lnTo>
                      <a:pt x="793" y="2168"/>
                    </a:lnTo>
                    <a:lnTo>
                      <a:pt x="791" y="2160"/>
                    </a:lnTo>
                    <a:lnTo>
                      <a:pt x="780" y="2153"/>
                    </a:lnTo>
                    <a:lnTo>
                      <a:pt x="774" y="2144"/>
                    </a:lnTo>
                    <a:lnTo>
                      <a:pt x="778" y="2136"/>
                    </a:lnTo>
                    <a:lnTo>
                      <a:pt x="779" y="2131"/>
                    </a:lnTo>
                    <a:lnTo>
                      <a:pt x="780" y="2132"/>
                    </a:lnTo>
                    <a:lnTo>
                      <a:pt x="786" y="2138"/>
                    </a:lnTo>
                    <a:lnTo>
                      <a:pt x="788" y="2135"/>
                    </a:lnTo>
                    <a:lnTo>
                      <a:pt x="791" y="2134"/>
                    </a:lnTo>
                    <a:lnTo>
                      <a:pt x="789" y="2126"/>
                    </a:lnTo>
                    <a:lnTo>
                      <a:pt x="791" y="2125"/>
                    </a:lnTo>
                    <a:lnTo>
                      <a:pt x="795" y="2126"/>
                    </a:lnTo>
                    <a:lnTo>
                      <a:pt x="797" y="2117"/>
                    </a:lnTo>
                    <a:lnTo>
                      <a:pt x="797" y="2115"/>
                    </a:lnTo>
                    <a:lnTo>
                      <a:pt x="801" y="2101"/>
                    </a:lnTo>
                    <a:lnTo>
                      <a:pt x="804" y="2088"/>
                    </a:lnTo>
                    <a:lnTo>
                      <a:pt x="804" y="2077"/>
                    </a:lnTo>
                    <a:lnTo>
                      <a:pt x="803" y="2075"/>
                    </a:lnTo>
                    <a:lnTo>
                      <a:pt x="800" y="2068"/>
                    </a:lnTo>
                    <a:lnTo>
                      <a:pt x="801" y="2064"/>
                    </a:lnTo>
                    <a:lnTo>
                      <a:pt x="805" y="2068"/>
                    </a:lnTo>
                    <a:lnTo>
                      <a:pt x="806" y="2063"/>
                    </a:lnTo>
                    <a:lnTo>
                      <a:pt x="809" y="2062"/>
                    </a:lnTo>
                    <a:close/>
                    <a:moveTo>
                      <a:pt x="786" y="2144"/>
                    </a:moveTo>
                    <a:lnTo>
                      <a:pt x="788" y="2148"/>
                    </a:lnTo>
                    <a:lnTo>
                      <a:pt x="791" y="2147"/>
                    </a:lnTo>
                    <a:lnTo>
                      <a:pt x="789" y="2142"/>
                    </a:lnTo>
                    <a:lnTo>
                      <a:pt x="786" y="2144"/>
                    </a:lnTo>
                    <a:close/>
                    <a:moveTo>
                      <a:pt x="757" y="1991"/>
                    </a:moveTo>
                    <a:lnTo>
                      <a:pt x="761" y="1991"/>
                    </a:lnTo>
                    <a:lnTo>
                      <a:pt x="763" y="1991"/>
                    </a:lnTo>
                    <a:lnTo>
                      <a:pt x="767" y="1990"/>
                    </a:lnTo>
                    <a:lnTo>
                      <a:pt x="772" y="1991"/>
                    </a:lnTo>
                    <a:lnTo>
                      <a:pt x="778" y="1992"/>
                    </a:lnTo>
                    <a:lnTo>
                      <a:pt x="784" y="1992"/>
                    </a:lnTo>
                    <a:lnTo>
                      <a:pt x="786" y="1992"/>
                    </a:lnTo>
                    <a:lnTo>
                      <a:pt x="796" y="1996"/>
                    </a:lnTo>
                    <a:lnTo>
                      <a:pt x="800" y="2000"/>
                    </a:lnTo>
                    <a:lnTo>
                      <a:pt x="799" y="2004"/>
                    </a:lnTo>
                    <a:lnTo>
                      <a:pt x="791" y="2000"/>
                    </a:lnTo>
                    <a:lnTo>
                      <a:pt x="782" y="1996"/>
                    </a:lnTo>
                    <a:lnTo>
                      <a:pt x="782" y="2001"/>
                    </a:lnTo>
                    <a:lnTo>
                      <a:pt x="786" y="2007"/>
                    </a:lnTo>
                    <a:lnTo>
                      <a:pt x="793" y="2008"/>
                    </a:lnTo>
                    <a:lnTo>
                      <a:pt x="799" y="2008"/>
                    </a:lnTo>
                    <a:lnTo>
                      <a:pt x="799" y="2015"/>
                    </a:lnTo>
                    <a:lnTo>
                      <a:pt x="792" y="2016"/>
                    </a:lnTo>
                    <a:lnTo>
                      <a:pt x="784" y="2011"/>
                    </a:lnTo>
                    <a:lnTo>
                      <a:pt x="778" y="2008"/>
                    </a:lnTo>
                    <a:lnTo>
                      <a:pt x="774" y="2003"/>
                    </a:lnTo>
                    <a:lnTo>
                      <a:pt x="769" y="1996"/>
                    </a:lnTo>
                    <a:lnTo>
                      <a:pt x="763" y="1996"/>
                    </a:lnTo>
                    <a:lnTo>
                      <a:pt x="758" y="1996"/>
                    </a:lnTo>
                    <a:lnTo>
                      <a:pt x="753" y="1994"/>
                    </a:lnTo>
                    <a:lnTo>
                      <a:pt x="753" y="1990"/>
                    </a:lnTo>
                    <a:lnTo>
                      <a:pt x="754" y="1988"/>
                    </a:lnTo>
                    <a:lnTo>
                      <a:pt x="757" y="1991"/>
                    </a:lnTo>
                    <a:close/>
                    <a:moveTo>
                      <a:pt x="683" y="1830"/>
                    </a:moveTo>
                    <a:lnTo>
                      <a:pt x="691" y="1835"/>
                    </a:lnTo>
                    <a:lnTo>
                      <a:pt x="698" y="1838"/>
                    </a:lnTo>
                    <a:lnTo>
                      <a:pt x="704" y="1834"/>
                    </a:lnTo>
                    <a:lnTo>
                      <a:pt x="714" y="1830"/>
                    </a:lnTo>
                    <a:lnTo>
                      <a:pt x="716" y="1833"/>
                    </a:lnTo>
                    <a:lnTo>
                      <a:pt x="716" y="1839"/>
                    </a:lnTo>
                    <a:lnTo>
                      <a:pt x="712" y="1838"/>
                    </a:lnTo>
                    <a:lnTo>
                      <a:pt x="710" y="1837"/>
                    </a:lnTo>
                    <a:lnTo>
                      <a:pt x="708" y="1839"/>
                    </a:lnTo>
                    <a:lnTo>
                      <a:pt x="711" y="1840"/>
                    </a:lnTo>
                    <a:lnTo>
                      <a:pt x="706" y="1844"/>
                    </a:lnTo>
                    <a:lnTo>
                      <a:pt x="704" y="1847"/>
                    </a:lnTo>
                    <a:lnTo>
                      <a:pt x="699" y="1850"/>
                    </a:lnTo>
                    <a:lnTo>
                      <a:pt x="697" y="1847"/>
                    </a:lnTo>
                    <a:lnTo>
                      <a:pt x="694" y="1844"/>
                    </a:lnTo>
                    <a:lnTo>
                      <a:pt x="685" y="1838"/>
                    </a:lnTo>
                    <a:lnTo>
                      <a:pt x="678" y="1835"/>
                    </a:lnTo>
                    <a:lnTo>
                      <a:pt x="668" y="1833"/>
                    </a:lnTo>
                    <a:lnTo>
                      <a:pt x="666" y="1833"/>
                    </a:lnTo>
                    <a:lnTo>
                      <a:pt x="660" y="1833"/>
                    </a:lnTo>
                    <a:lnTo>
                      <a:pt x="653" y="1834"/>
                    </a:lnTo>
                    <a:lnTo>
                      <a:pt x="647" y="1837"/>
                    </a:lnTo>
                    <a:lnTo>
                      <a:pt x="644" y="1837"/>
                    </a:lnTo>
                    <a:lnTo>
                      <a:pt x="647" y="1833"/>
                    </a:lnTo>
                    <a:lnTo>
                      <a:pt x="652" y="1829"/>
                    </a:lnTo>
                    <a:lnTo>
                      <a:pt x="662" y="1827"/>
                    </a:lnTo>
                    <a:lnTo>
                      <a:pt x="666" y="1827"/>
                    </a:lnTo>
                    <a:lnTo>
                      <a:pt x="672" y="1829"/>
                    </a:lnTo>
                    <a:lnTo>
                      <a:pt x="679" y="1830"/>
                    </a:lnTo>
                    <a:lnTo>
                      <a:pt x="683" y="1830"/>
                    </a:lnTo>
                    <a:close/>
                    <a:moveTo>
                      <a:pt x="855" y="1596"/>
                    </a:moveTo>
                    <a:lnTo>
                      <a:pt x="856" y="1601"/>
                    </a:lnTo>
                    <a:lnTo>
                      <a:pt x="847" y="1600"/>
                    </a:lnTo>
                    <a:lnTo>
                      <a:pt x="839" y="1601"/>
                    </a:lnTo>
                    <a:lnTo>
                      <a:pt x="835" y="1602"/>
                    </a:lnTo>
                    <a:lnTo>
                      <a:pt x="829" y="1607"/>
                    </a:lnTo>
                    <a:lnTo>
                      <a:pt x="820" y="1610"/>
                    </a:lnTo>
                    <a:lnTo>
                      <a:pt x="809" y="1611"/>
                    </a:lnTo>
                    <a:lnTo>
                      <a:pt x="808" y="1611"/>
                    </a:lnTo>
                    <a:lnTo>
                      <a:pt x="799" y="1614"/>
                    </a:lnTo>
                    <a:lnTo>
                      <a:pt x="795" y="1618"/>
                    </a:lnTo>
                    <a:lnTo>
                      <a:pt x="792" y="1619"/>
                    </a:lnTo>
                    <a:lnTo>
                      <a:pt x="789" y="1619"/>
                    </a:lnTo>
                    <a:lnTo>
                      <a:pt x="786" y="1615"/>
                    </a:lnTo>
                    <a:lnTo>
                      <a:pt x="788" y="1613"/>
                    </a:lnTo>
                    <a:lnTo>
                      <a:pt x="788" y="1611"/>
                    </a:lnTo>
                    <a:lnTo>
                      <a:pt x="792" y="1610"/>
                    </a:lnTo>
                    <a:lnTo>
                      <a:pt x="796" y="1609"/>
                    </a:lnTo>
                    <a:lnTo>
                      <a:pt x="805" y="1607"/>
                    </a:lnTo>
                    <a:lnTo>
                      <a:pt x="806" y="1606"/>
                    </a:lnTo>
                    <a:lnTo>
                      <a:pt x="814" y="1602"/>
                    </a:lnTo>
                    <a:lnTo>
                      <a:pt x="821" y="1597"/>
                    </a:lnTo>
                    <a:lnTo>
                      <a:pt x="827" y="1596"/>
                    </a:lnTo>
                    <a:lnTo>
                      <a:pt x="835" y="1593"/>
                    </a:lnTo>
                    <a:lnTo>
                      <a:pt x="841" y="1592"/>
                    </a:lnTo>
                    <a:lnTo>
                      <a:pt x="842" y="1590"/>
                    </a:lnTo>
                    <a:lnTo>
                      <a:pt x="854" y="1587"/>
                    </a:lnTo>
                    <a:lnTo>
                      <a:pt x="859" y="1581"/>
                    </a:lnTo>
                    <a:lnTo>
                      <a:pt x="867" y="1579"/>
                    </a:lnTo>
                    <a:lnTo>
                      <a:pt x="877" y="1577"/>
                    </a:lnTo>
                    <a:lnTo>
                      <a:pt x="877" y="1579"/>
                    </a:lnTo>
                    <a:lnTo>
                      <a:pt x="880" y="1583"/>
                    </a:lnTo>
                    <a:lnTo>
                      <a:pt x="873" y="1585"/>
                    </a:lnTo>
                    <a:lnTo>
                      <a:pt x="867" y="1588"/>
                    </a:lnTo>
                    <a:lnTo>
                      <a:pt x="865" y="1589"/>
                    </a:lnTo>
                    <a:lnTo>
                      <a:pt x="859" y="1592"/>
                    </a:lnTo>
                    <a:lnTo>
                      <a:pt x="858" y="1593"/>
                    </a:lnTo>
                    <a:lnTo>
                      <a:pt x="855" y="1596"/>
                    </a:lnTo>
                    <a:close/>
                    <a:moveTo>
                      <a:pt x="1009" y="1453"/>
                    </a:moveTo>
                    <a:lnTo>
                      <a:pt x="1013" y="1460"/>
                    </a:lnTo>
                    <a:lnTo>
                      <a:pt x="1021" y="1463"/>
                    </a:lnTo>
                    <a:lnTo>
                      <a:pt x="1030" y="1467"/>
                    </a:lnTo>
                    <a:lnTo>
                      <a:pt x="1029" y="1471"/>
                    </a:lnTo>
                    <a:lnTo>
                      <a:pt x="1017" y="1473"/>
                    </a:lnTo>
                    <a:lnTo>
                      <a:pt x="1008" y="1470"/>
                    </a:lnTo>
                    <a:lnTo>
                      <a:pt x="1000" y="1467"/>
                    </a:lnTo>
                    <a:lnTo>
                      <a:pt x="999" y="1467"/>
                    </a:lnTo>
                    <a:lnTo>
                      <a:pt x="992" y="1471"/>
                    </a:lnTo>
                    <a:lnTo>
                      <a:pt x="987" y="1474"/>
                    </a:lnTo>
                    <a:lnTo>
                      <a:pt x="981" y="1478"/>
                    </a:lnTo>
                    <a:lnTo>
                      <a:pt x="977" y="1475"/>
                    </a:lnTo>
                    <a:lnTo>
                      <a:pt x="982" y="1473"/>
                    </a:lnTo>
                    <a:lnTo>
                      <a:pt x="981" y="1467"/>
                    </a:lnTo>
                    <a:lnTo>
                      <a:pt x="981" y="1466"/>
                    </a:lnTo>
                    <a:lnTo>
                      <a:pt x="983" y="1461"/>
                    </a:lnTo>
                    <a:lnTo>
                      <a:pt x="987" y="1458"/>
                    </a:lnTo>
                    <a:lnTo>
                      <a:pt x="991" y="1457"/>
                    </a:lnTo>
                    <a:lnTo>
                      <a:pt x="996" y="1453"/>
                    </a:lnTo>
                    <a:lnTo>
                      <a:pt x="999" y="1446"/>
                    </a:lnTo>
                    <a:lnTo>
                      <a:pt x="1003" y="1443"/>
                    </a:lnTo>
                    <a:lnTo>
                      <a:pt x="1003" y="1441"/>
                    </a:lnTo>
                    <a:lnTo>
                      <a:pt x="1004" y="1446"/>
                    </a:lnTo>
                    <a:lnTo>
                      <a:pt x="1008" y="1452"/>
                    </a:lnTo>
                    <a:lnTo>
                      <a:pt x="1009" y="1453"/>
                    </a:lnTo>
                    <a:close/>
                    <a:moveTo>
                      <a:pt x="1000" y="1462"/>
                    </a:moveTo>
                    <a:lnTo>
                      <a:pt x="1002" y="1462"/>
                    </a:lnTo>
                    <a:lnTo>
                      <a:pt x="1004" y="1458"/>
                    </a:lnTo>
                    <a:lnTo>
                      <a:pt x="1002" y="1458"/>
                    </a:lnTo>
                    <a:lnTo>
                      <a:pt x="1000" y="1456"/>
                    </a:lnTo>
                    <a:lnTo>
                      <a:pt x="996" y="1458"/>
                    </a:lnTo>
                    <a:lnTo>
                      <a:pt x="996" y="1461"/>
                    </a:lnTo>
                    <a:lnTo>
                      <a:pt x="1000" y="1462"/>
                    </a:lnTo>
                    <a:close/>
                    <a:moveTo>
                      <a:pt x="987" y="1466"/>
                    </a:moveTo>
                    <a:lnTo>
                      <a:pt x="988" y="1469"/>
                    </a:lnTo>
                    <a:lnTo>
                      <a:pt x="991" y="1465"/>
                    </a:lnTo>
                    <a:lnTo>
                      <a:pt x="990" y="1462"/>
                    </a:lnTo>
                    <a:lnTo>
                      <a:pt x="987" y="1463"/>
                    </a:lnTo>
                    <a:lnTo>
                      <a:pt x="987" y="1466"/>
                    </a:lnTo>
                    <a:close/>
                    <a:moveTo>
                      <a:pt x="1042" y="1465"/>
                    </a:moveTo>
                    <a:lnTo>
                      <a:pt x="1043" y="1469"/>
                    </a:lnTo>
                    <a:lnTo>
                      <a:pt x="1039" y="1467"/>
                    </a:lnTo>
                    <a:lnTo>
                      <a:pt x="1034" y="1466"/>
                    </a:lnTo>
                    <a:lnTo>
                      <a:pt x="1030" y="1460"/>
                    </a:lnTo>
                    <a:lnTo>
                      <a:pt x="1025" y="1457"/>
                    </a:lnTo>
                    <a:lnTo>
                      <a:pt x="1020" y="1449"/>
                    </a:lnTo>
                    <a:lnTo>
                      <a:pt x="1020" y="1448"/>
                    </a:lnTo>
                    <a:lnTo>
                      <a:pt x="1015" y="1441"/>
                    </a:lnTo>
                    <a:lnTo>
                      <a:pt x="1012" y="1436"/>
                    </a:lnTo>
                    <a:lnTo>
                      <a:pt x="1011" y="1435"/>
                    </a:lnTo>
                    <a:lnTo>
                      <a:pt x="1008" y="1429"/>
                    </a:lnTo>
                    <a:lnTo>
                      <a:pt x="1002" y="1427"/>
                    </a:lnTo>
                    <a:lnTo>
                      <a:pt x="1004" y="1424"/>
                    </a:lnTo>
                    <a:lnTo>
                      <a:pt x="1012" y="1420"/>
                    </a:lnTo>
                    <a:lnTo>
                      <a:pt x="1021" y="1418"/>
                    </a:lnTo>
                    <a:lnTo>
                      <a:pt x="1022" y="1422"/>
                    </a:lnTo>
                    <a:lnTo>
                      <a:pt x="1020" y="1428"/>
                    </a:lnTo>
                    <a:lnTo>
                      <a:pt x="1025" y="1429"/>
                    </a:lnTo>
                    <a:lnTo>
                      <a:pt x="1028" y="1435"/>
                    </a:lnTo>
                    <a:lnTo>
                      <a:pt x="1025" y="1436"/>
                    </a:lnTo>
                    <a:lnTo>
                      <a:pt x="1030" y="1443"/>
                    </a:lnTo>
                    <a:lnTo>
                      <a:pt x="1032" y="1445"/>
                    </a:lnTo>
                    <a:lnTo>
                      <a:pt x="1037" y="1450"/>
                    </a:lnTo>
                    <a:lnTo>
                      <a:pt x="1041" y="1458"/>
                    </a:lnTo>
                    <a:lnTo>
                      <a:pt x="1042" y="1465"/>
                    </a:lnTo>
                    <a:close/>
                    <a:moveTo>
                      <a:pt x="1024" y="1391"/>
                    </a:moveTo>
                    <a:lnTo>
                      <a:pt x="1022" y="1397"/>
                    </a:lnTo>
                    <a:lnTo>
                      <a:pt x="1019" y="1395"/>
                    </a:lnTo>
                    <a:lnTo>
                      <a:pt x="1017" y="1390"/>
                    </a:lnTo>
                    <a:lnTo>
                      <a:pt x="1017" y="1389"/>
                    </a:lnTo>
                    <a:lnTo>
                      <a:pt x="1020" y="1385"/>
                    </a:lnTo>
                    <a:lnTo>
                      <a:pt x="1021" y="1384"/>
                    </a:lnTo>
                    <a:lnTo>
                      <a:pt x="1028" y="1384"/>
                    </a:lnTo>
                    <a:lnTo>
                      <a:pt x="1030" y="1384"/>
                    </a:lnTo>
                    <a:lnTo>
                      <a:pt x="1042" y="1380"/>
                    </a:lnTo>
                    <a:lnTo>
                      <a:pt x="1049" y="1373"/>
                    </a:lnTo>
                    <a:lnTo>
                      <a:pt x="1050" y="1374"/>
                    </a:lnTo>
                    <a:lnTo>
                      <a:pt x="1053" y="1374"/>
                    </a:lnTo>
                    <a:lnTo>
                      <a:pt x="1054" y="1374"/>
                    </a:lnTo>
                    <a:lnTo>
                      <a:pt x="1057" y="1380"/>
                    </a:lnTo>
                    <a:lnTo>
                      <a:pt x="1053" y="1382"/>
                    </a:lnTo>
                    <a:lnTo>
                      <a:pt x="1054" y="1385"/>
                    </a:lnTo>
                    <a:lnTo>
                      <a:pt x="1053" y="1386"/>
                    </a:lnTo>
                    <a:lnTo>
                      <a:pt x="1047" y="1389"/>
                    </a:lnTo>
                    <a:lnTo>
                      <a:pt x="1038" y="1389"/>
                    </a:lnTo>
                    <a:lnTo>
                      <a:pt x="1030" y="1389"/>
                    </a:lnTo>
                    <a:lnTo>
                      <a:pt x="1026" y="1390"/>
                    </a:lnTo>
                    <a:lnTo>
                      <a:pt x="1024" y="1391"/>
                    </a:lnTo>
                    <a:close/>
                    <a:moveTo>
                      <a:pt x="1003" y="1342"/>
                    </a:moveTo>
                    <a:lnTo>
                      <a:pt x="1002" y="1350"/>
                    </a:lnTo>
                    <a:lnTo>
                      <a:pt x="998" y="1350"/>
                    </a:lnTo>
                    <a:lnTo>
                      <a:pt x="996" y="1348"/>
                    </a:lnTo>
                    <a:lnTo>
                      <a:pt x="991" y="1348"/>
                    </a:lnTo>
                    <a:lnTo>
                      <a:pt x="991" y="1344"/>
                    </a:lnTo>
                    <a:lnTo>
                      <a:pt x="991" y="1340"/>
                    </a:lnTo>
                    <a:lnTo>
                      <a:pt x="994" y="1335"/>
                    </a:lnTo>
                    <a:lnTo>
                      <a:pt x="995" y="1335"/>
                    </a:lnTo>
                    <a:lnTo>
                      <a:pt x="996" y="1335"/>
                    </a:lnTo>
                    <a:lnTo>
                      <a:pt x="998" y="1335"/>
                    </a:lnTo>
                    <a:lnTo>
                      <a:pt x="999" y="1339"/>
                    </a:lnTo>
                    <a:lnTo>
                      <a:pt x="1003" y="1342"/>
                    </a:lnTo>
                    <a:close/>
                    <a:moveTo>
                      <a:pt x="1121" y="1153"/>
                    </a:moveTo>
                    <a:lnTo>
                      <a:pt x="1113" y="1155"/>
                    </a:lnTo>
                    <a:lnTo>
                      <a:pt x="1106" y="1161"/>
                    </a:lnTo>
                    <a:lnTo>
                      <a:pt x="1100" y="1162"/>
                    </a:lnTo>
                    <a:lnTo>
                      <a:pt x="1097" y="1168"/>
                    </a:lnTo>
                    <a:lnTo>
                      <a:pt x="1094" y="1172"/>
                    </a:lnTo>
                    <a:lnTo>
                      <a:pt x="1097" y="1175"/>
                    </a:lnTo>
                    <a:lnTo>
                      <a:pt x="1097" y="1179"/>
                    </a:lnTo>
                    <a:lnTo>
                      <a:pt x="1097" y="1181"/>
                    </a:lnTo>
                    <a:lnTo>
                      <a:pt x="1091" y="1186"/>
                    </a:lnTo>
                    <a:lnTo>
                      <a:pt x="1088" y="1187"/>
                    </a:lnTo>
                    <a:lnTo>
                      <a:pt x="1084" y="1190"/>
                    </a:lnTo>
                    <a:lnTo>
                      <a:pt x="1083" y="1195"/>
                    </a:lnTo>
                    <a:lnTo>
                      <a:pt x="1088" y="1200"/>
                    </a:lnTo>
                    <a:lnTo>
                      <a:pt x="1093" y="1207"/>
                    </a:lnTo>
                    <a:lnTo>
                      <a:pt x="1093" y="1209"/>
                    </a:lnTo>
                    <a:lnTo>
                      <a:pt x="1091" y="1213"/>
                    </a:lnTo>
                    <a:lnTo>
                      <a:pt x="1085" y="1217"/>
                    </a:lnTo>
                    <a:lnTo>
                      <a:pt x="1080" y="1216"/>
                    </a:lnTo>
                    <a:lnTo>
                      <a:pt x="1079" y="1216"/>
                    </a:lnTo>
                    <a:lnTo>
                      <a:pt x="1071" y="1213"/>
                    </a:lnTo>
                    <a:lnTo>
                      <a:pt x="1062" y="1212"/>
                    </a:lnTo>
                    <a:lnTo>
                      <a:pt x="1053" y="1209"/>
                    </a:lnTo>
                    <a:lnTo>
                      <a:pt x="1049" y="1207"/>
                    </a:lnTo>
                    <a:lnTo>
                      <a:pt x="1050" y="1203"/>
                    </a:lnTo>
                    <a:lnTo>
                      <a:pt x="1059" y="1206"/>
                    </a:lnTo>
                    <a:lnTo>
                      <a:pt x="1063" y="1207"/>
                    </a:lnTo>
                    <a:lnTo>
                      <a:pt x="1067" y="1202"/>
                    </a:lnTo>
                    <a:lnTo>
                      <a:pt x="1071" y="1198"/>
                    </a:lnTo>
                    <a:lnTo>
                      <a:pt x="1070" y="1194"/>
                    </a:lnTo>
                    <a:lnTo>
                      <a:pt x="1070" y="1191"/>
                    </a:lnTo>
                    <a:lnTo>
                      <a:pt x="1067" y="1187"/>
                    </a:lnTo>
                    <a:lnTo>
                      <a:pt x="1066" y="1182"/>
                    </a:lnTo>
                    <a:lnTo>
                      <a:pt x="1064" y="1179"/>
                    </a:lnTo>
                    <a:lnTo>
                      <a:pt x="1063" y="1178"/>
                    </a:lnTo>
                    <a:lnTo>
                      <a:pt x="1062" y="1177"/>
                    </a:lnTo>
                    <a:lnTo>
                      <a:pt x="1058" y="1172"/>
                    </a:lnTo>
                    <a:lnTo>
                      <a:pt x="1057" y="1166"/>
                    </a:lnTo>
                    <a:lnTo>
                      <a:pt x="1055" y="1165"/>
                    </a:lnTo>
                    <a:lnTo>
                      <a:pt x="1051" y="1161"/>
                    </a:lnTo>
                    <a:lnTo>
                      <a:pt x="1050" y="1156"/>
                    </a:lnTo>
                    <a:lnTo>
                      <a:pt x="1051" y="1149"/>
                    </a:lnTo>
                    <a:lnTo>
                      <a:pt x="1053" y="1148"/>
                    </a:lnTo>
                    <a:lnTo>
                      <a:pt x="1054" y="1155"/>
                    </a:lnTo>
                    <a:lnTo>
                      <a:pt x="1054" y="1158"/>
                    </a:lnTo>
                    <a:lnTo>
                      <a:pt x="1058" y="1161"/>
                    </a:lnTo>
                    <a:lnTo>
                      <a:pt x="1060" y="1164"/>
                    </a:lnTo>
                    <a:lnTo>
                      <a:pt x="1066" y="1168"/>
                    </a:lnTo>
                    <a:lnTo>
                      <a:pt x="1067" y="1174"/>
                    </a:lnTo>
                    <a:lnTo>
                      <a:pt x="1072" y="1175"/>
                    </a:lnTo>
                    <a:lnTo>
                      <a:pt x="1081" y="1173"/>
                    </a:lnTo>
                    <a:lnTo>
                      <a:pt x="1088" y="1169"/>
                    </a:lnTo>
                    <a:lnTo>
                      <a:pt x="1091" y="1164"/>
                    </a:lnTo>
                    <a:lnTo>
                      <a:pt x="1093" y="1160"/>
                    </a:lnTo>
                    <a:lnTo>
                      <a:pt x="1088" y="1158"/>
                    </a:lnTo>
                    <a:lnTo>
                      <a:pt x="1085" y="1156"/>
                    </a:lnTo>
                    <a:lnTo>
                      <a:pt x="1084" y="1156"/>
                    </a:lnTo>
                    <a:lnTo>
                      <a:pt x="1089" y="1152"/>
                    </a:lnTo>
                    <a:lnTo>
                      <a:pt x="1094" y="1153"/>
                    </a:lnTo>
                    <a:lnTo>
                      <a:pt x="1097" y="1151"/>
                    </a:lnTo>
                    <a:lnTo>
                      <a:pt x="1104" y="1149"/>
                    </a:lnTo>
                    <a:lnTo>
                      <a:pt x="1113" y="1148"/>
                    </a:lnTo>
                    <a:lnTo>
                      <a:pt x="1119" y="1147"/>
                    </a:lnTo>
                    <a:lnTo>
                      <a:pt x="1125" y="1149"/>
                    </a:lnTo>
                    <a:lnTo>
                      <a:pt x="1123" y="1151"/>
                    </a:lnTo>
                    <a:lnTo>
                      <a:pt x="1121" y="1153"/>
                    </a:lnTo>
                    <a:close/>
                    <a:moveTo>
                      <a:pt x="1071" y="1206"/>
                    </a:moveTo>
                    <a:lnTo>
                      <a:pt x="1074" y="1209"/>
                    </a:lnTo>
                    <a:lnTo>
                      <a:pt x="1076" y="1209"/>
                    </a:lnTo>
                    <a:lnTo>
                      <a:pt x="1079" y="1211"/>
                    </a:lnTo>
                    <a:lnTo>
                      <a:pt x="1085" y="1211"/>
                    </a:lnTo>
                    <a:lnTo>
                      <a:pt x="1084" y="1208"/>
                    </a:lnTo>
                    <a:lnTo>
                      <a:pt x="1080" y="1203"/>
                    </a:lnTo>
                    <a:lnTo>
                      <a:pt x="1075" y="1202"/>
                    </a:lnTo>
                    <a:lnTo>
                      <a:pt x="1071" y="1203"/>
                    </a:lnTo>
                    <a:lnTo>
                      <a:pt x="1071" y="1206"/>
                    </a:lnTo>
                    <a:close/>
                    <a:moveTo>
                      <a:pt x="1630" y="436"/>
                    </a:moveTo>
                    <a:lnTo>
                      <a:pt x="1635" y="438"/>
                    </a:lnTo>
                    <a:lnTo>
                      <a:pt x="1650" y="438"/>
                    </a:lnTo>
                    <a:lnTo>
                      <a:pt x="1646" y="442"/>
                    </a:lnTo>
                    <a:lnTo>
                      <a:pt x="1639" y="445"/>
                    </a:lnTo>
                    <a:lnTo>
                      <a:pt x="1636" y="445"/>
                    </a:lnTo>
                    <a:lnTo>
                      <a:pt x="1631" y="444"/>
                    </a:lnTo>
                    <a:lnTo>
                      <a:pt x="1625" y="442"/>
                    </a:lnTo>
                    <a:lnTo>
                      <a:pt x="1615" y="436"/>
                    </a:lnTo>
                    <a:lnTo>
                      <a:pt x="1609" y="428"/>
                    </a:lnTo>
                    <a:lnTo>
                      <a:pt x="1604" y="424"/>
                    </a:lnTo>
                    <a:lnTo>
                      <a:pt x="1597" y="424"/>
                    </a:lnTo>
                    <a:lnTo>
                      <a:pt x="1592" y="423"/>
                    </a:lnTo>
                    <a:lnTo>
                      <a:pt x="1585" y="419"/>
                    </a:lnTo>
                    <a:lnTo>
                      <a:pt x="1578" y="415"/>
                    </a:lnTo>
                    <a:lnTo>
                      <a:pt x="1572" y="412"/>
                    </a:lnTo>
                    <a:lnTo>
                      <a:pt x="1570" y="411"/>
                    </a:lnTo>
                    <a:lnTo>
                      <a:pt x="1566" y="407"/>
                    </a:lnTo>
                    <a:lnTo>
                      <a:pt x="1566" y="406"/>
                    </a:lnTo>
                    <a:lnTo>
                      <a:pt x="1566" y="404"/>
                    </a:lnTo>
                    <a:lnTo>
                      <a:pt x="1567" y="403"/>
                    </a:lnTo>
                    <a:lnTo>
                      <a:pt x="1568" y="402"/>
                    </a:lnTo>
                    <a:lnTo>
                      <a:pt x="1574" y="406"/>
                    </a:lnTo>
                    <a:lnTo>
                      <a:pt x="1581" y="410"/>
                    </a:lnTo>
                    <a:lnTo>
                      <a:pt x="1592" y="415"/>
                    </a:lnTo>
                    <a:lnTo>
                      <a:pt x="1600" y="417"/>
                    </a:lnTo>
                    <a:lnTo>
                      <a:pt x="1608" y="420"/>
                    </a:lnTo>
                    <a:lnTo>
                      <a:pt x="1614" y="425"/>
                    </a:lnTo>
                    <a:lnTo>
                      <a:pt x="1619" y="431"/>
                    </a:lnTo>
                    <a:lnTo>
                      <a:pt x="1627" y="435"/>
                    </a:lnTo>
                    <a:lnTo>
                      <a:pt x="1630" y="436"/>
                    </a:lnTo>
                    <a:close/>
                    <a:moveTo>
                      <a:pt x="1930" y="255"/>
                    </a:moveTo>
                    <a:lnTo>
                      <a:pt x="1931" y="260"/>
                    </a:lnTo>
                    <a:lnTo>
                      <a:pt x="1928" y="260"/>
                    </a:lnTo>
                    <a:lnTo>
                      <a:pt x="1924" y="259"/>
                    </a:lnTo>
                    <a:lnTo>
                      <a:pt x="1922" y="253"/>
                    </a:lnTo>
                    <a:lnTo>
                      <a:pt x="1919" y="250"/>
                    </a:lnTo>
                    <a:lnTo>
                      <a:pt x="1918" y="249"/>
                    </a:lnTo>
                    <a:lnTo>
                      <a:pt x="1917" y="245"/>
                    </a:lnTo>
                    <a:lnTo>
                      <a:pt x="1914" y="243"/>
                    </a:lnTo>
                    <a:lnTo>
                      <a:pt x="1911" y="239"/>
                    </a:lnTo>
                    <a:lnTo>
                      <a:pt x="1910" y="234"/>
                    </a:lnTo>
                    <a:lnTo>
                      <a:pt x="1909" y="232"/>
                    </a:lnTo>
                    <a:lnTo>
                      <a:pt x="1911" y="232"/>
                    </a:lnTo>
                    <a:lnTo>
                      <a:pt x="1917" y="236"/>
                    </a:lnTo>
                    <a:lnTo>
                      <a:pt x="1919" y="241"/>
                    </a:lnTo>
                    <a:lnTo>
                      <a:pt x="1923" y="243"/>
                    </a:lnTo>
                    <a:lnTo>
                      <a:pt x="1926" y="247"/>
                    </a:lnTo>
                    <a:lnTo>
                      <a:pt x="1930" y="255"/>
                    </a:lnTo>
                    <a:close/>
                    <a:moveTo>
                      <a:pt x="2521" y="115"/>
                    </a:moveTo>
                    <a:lnTo>
                      <a:pt x="2521" y="116"/>
                    </a:lnTo>
                    <a:lnTo>
                      <a:pt x="2515" y="122"/>
                    </a:lnTo>
                    <a:lnTo>
                      <a:pt x="2514" y="119"/>
                    </a:lnTo>
                    <a:lnTo>
                      <a:pt x="2511" y="116"/>
                    </a:lnTo>
                    <a:lnTo>
                      <a:pt x="2510" y="122"/>
                    </a:lnTo>
                    <a:lnTo>
                      <a:pt x="2507" y="118"/>
                    </a:lnTo>
                    <a:lnTo>
                      <a:pt x="2507" y="110"/>
                    </a:lnTo>
                    <a:lnTo>
                      <a:pt x="2511" y="105"/>
                    </a:lnTo>
                    <a:lnTo>
                      <a:pt x="2511" y="103"/>
                    </a:lnTo>
                    <a:lnTo>
                      <a:pt x="2511" y="94"/>
                    </a:lnTo>
                    <a:lnTo>
                      <a:pt x="2514" y="88"/>
                    </a:lnTo>
                    <a:lnTo>
                      <a:pt x="2516" y="86"/>
                    </a:lnTo>
                    <a:lnTo>
                      <a:pt x="2519" y="89"/>
                    </a:lnTo>
                    <a:lnTo>
                      <a:pt x="2515" y="93"/>
                    </a:lnTo>
                    <a:lnTo>
                      <a:pt x="2516" y="103"/>
                    </a:lnTo>
                    <a:lnTo>
                      <a:pt x="2517" y="106"/>
                    </a:lnTo>
                    <a:lnTo>
                      <a:pt x="2519" y="106"/>
                    </a:lnTo>
                    <a:lnTo>
                      <a:pt x="2521" y="107"/>
                    </a:lnTo>
                    <a:lnTo>
                      <a:pt x="2521" y="110"/>
                    </a:lnTo>
                    <a:lnTo>
                      <a:pt x="2521" y="115"/>
                    </a:lnTo>
                    <a:close/>
                    <a:moveTo>
                      <a:pt x="2030" y="77"/>
                    </a:moveTo>
                    <a:lnTo>
                      <a:pt x="2034" y="76"/>
                    </a:lnTo>
                    <a:lnTo>
                      <a:pt x="2038" y="78"/>
                    </a:lnTo>
                    <a:lnTo>
                      <a:pt x="2037" y="85"/>
                    </a:lnTo>
                    <a:lnTo>
                      <a:pt x="2040" y="85"/>
                    </a:lnTo>
                    <a:lnTo>
                      <a:pt x="2041" y="85"/>
                    </a:lnTo>
                    <a:lnTo>
                      <a:pt x="2042" y="94"/>
                    </a:lnTo>
                    <a:lnTo>
                      <a:pt x="2042" y="101"/>
                    </a:lnTo>
                    <a:lnTo>
                      <a:pt x="2042" y="102"/>
                    </a:lnTo>
                    <a:lnTo>
                      <a:pt x="2041" y="105"/>
                    </a:lnTo>
                    <a:lnTo>
                      <a:pt x="2037" y="102"/>
                    </a:lnTo>
                    <a:lnTo>
                      <a:pt x="2034" y="98"/>
                    </a:lnTo>
                    <a:lnTo>
                      <a:pt x="2033" y="103"/>
                    </a:lnTo>
                    <a:lnTo>
                      <a:pt x="2025" y="103"/>
                    </a:lnTo>
                    <a:lnTo>
                      <a:pt x="2021" y="95"/>
                    </a:lnTo>
                    <a:lnTo>
                      <a:pt x="2019" y="88"/>
                    </a:lnTo>
                    <a:lnTo>
                      <a:pt x="2019" y="86"/>
                    </a:lnTo>
                    <a:lnTo>
                      <a:pt x="2021" y="77"/>
                    </a:lnTo>
                    <a:lnTo>
                      <a:pt x="2025" y="76"/>
                    </a:lnTo>
                    <a:lnTo>
                      <a:pt x="2030" y="77"/>
                    </a:lnTo>
                    <a:close/>
                    <a:moveTo>
                      <a:pt x="2540" y="81"/>
                    </a:moveTo>
                    <a:lnTo>
                      <a:pt x="2536" y="82"/>
                    </a:lnTo>
                    <a:lnTo>
                      <a:pt x="2534" y="80"/>
                    </a:lnTo>
                    <a:lnTo>
                      <a:pt x="2536" y="80"/>
                    </a:lnTo>
                    <a:lnTo>
                      <a:pt x="2537" y="78"/>
                    </a:lnTo>
                    <a:lnTo>
                      <a:pt x="2540" y="73"/>
                    </a:lnTo>
                    <a:lnTo>
                      <a:pt x="2542" y="68"/>
                    </a:lnTo>
                    <a:lnTo>
                      <a:pt x="2546" y="63"/>
                    </a:lnTo>
                    <a:lnTo>
                      <a:pt x="2548" y="64"/>
                    </a:lnTo>
                    <a:lnTo>
                      <a:pt x="2548" y="67"/>
                    </a:lnTo>
                    <a:lnTo>
                      <a:pt x="2540" y="81"/>
                    </a:lnTo>
                    <a:close/>
                    <a:moveTo>
                      <a:pt x="2569" y="50"/>
                    </a:moveTo>
                    <a:lnTo>
                      <a:pt x="2567" y="50"/>
                    </a:lnTo>
                    <a:lnTo>
                      <a:pt x="2566" y="50"/>
                    </a:lnTo>
                    <a:lnTo>
                      <a:pt x="2567" y="50"/>
                    </a:lnTo>
                    <a:lnTo>
                      <a:pt x="2570" y="47"/>
                    </a:lnTo>
                    <a:lnTo>
                      <a:pt x="2574" y="37"/>
                    </a:lnTo>
                    <a:lnTo>
                      <a:pt x="2576" y="35"/>
                    </a:lnTo>
                    <a:lnTo>
                      <a:pt x="2578" y="29"/>
                    </a:lnTo>
                    <a:lnTo>
                      <a:pt x="2576" y="18"/>
                    </a:lnTo>
                    <a:lnTo>
                      <a:pt x="2576" y="10"/>
                    </a:lnTo>
                    <a:lnTo>
                      <a:pt x="2571" y="9"/>
                    </a:lnTo>
                    <a:lnTo>
                      <a:pt x="2575" y="4"/>
                    </a:lnTo>
                    <a:lnTo>
                      <a:pt x="2578" y="0"/>
                    </a:lnTo>
                    <a:lnTo>
                      <a:pt x="2579" y="2"/>
                    </a:lnTo>
                    <a:lnTo>
                      <a:pt x="2580" y="6"/>
                    </a:lnTo>
                    <a:lnTo>
                      <a:pt x="2580" y="8"/>
                    </a:lnTo>
                    <a:lnTo>
                      <a:pt x="2580" y="10"/>
                    </a:lnTo>
                    <a:lnTo>
                      <a:pt x="2578" y="16"/>
                    </a:lnTo>
                    <a:lnTo>
                      <a:pt x="2576" y="17"/>
                    </a:lnTo>
                    <a:lnTo>
                      <a:pt x="2576" y="18"/>
                    </a:lnTo>
                    <a:lnTo>
                      <a:pt x="2578" y="21"/>
                    </a:lnTo>
                    <a:lnTo>
                      <a:pt x="2578" y="26"/>
                    </a:lnTo>
                    <a:lnTo>
                      <a:pt x="2579" y="30"/>
                    </a:lnTo>
                    <a:lnTo>
                      <a:pt x="2575" y="40"/>
                    </a:lnTo>
                    <a:lnTo>
                      <a:pt x="2574" y="46"/>
                    </a:lnTo>
                    <a:lnTo>
                      <a:pt x="2572" y="46"/>
                    </a:lnTo>
                    <a:lnTo>
                      <a:pt x="2569" y="50"/>
                    </a:lnTo>
                    <a:close/>
                  </a:path>
                </a:pathLst>
              </a:custGeom>
              <a:solidFill>
                <a:srgbClr val="E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50" name="Freeform 9"/>
              <p:cNvSpPr>
                <a:spLocks/>
              </p:cNvSpPr>
              <p:nvPr/>
            </p:nvSpPr>
            <p:spPr bwMode="auto">
              <a:xfrm>
                <a:off x="1711" y="3868"/>
                <a:ext cx="20" cy="37"/>
              </a:xfrm>
              <a:custGeom>
                <a:avLst/>
                <a:gdLst>
                  <a:gd name="T0" fmla="*/ 9 w 20"/>
                  <a:gd name="T1" fmla="*/ 34 h 37"/>
                  <a:gd name="T2" fmla="*/ 4 w 20"/>
                  <a:gd name="T3" fmla="*/ 37 h 37"/>
                  <a:gd name="T4" fmla="*/ 0 w 20"/>
                  <a:gd name="T5" fmla="*/ 37 h 37"/>
                  <a:gd name="T6" fmla="*/ 1 w 20"/>
                  <a:gd name="T7" fmla="*/ 36 h 37"/>
                  <a:gd name="T8" fmla="*/ 4 w 20"/>
                  <a:gd name="T9" fmla="*/ 33 h 37"/>
                  <a:gd name="T10" fmla="*/ 7 w 20"/>
                  <a:gd name="T11" fmla="*/ 31 h 37"/>
                  <a:gd name="T12" fmla="*/ 9 w 20"/>
                  <a:gd name="T13" fmla="*/ 28 h 37"/>
                  <a:gd name="T14" fmla="*/ 14 w 20"/>
                  <a:gd name="T15" fmla="*/ 21 h 37"/>
                  <a:gd name="T16" fmla="*/ 13 w 20"/>
                  <a:gd name="T17" fmla="*/ 13 h 37"/>
                  <a:gd name="T18" fmla="*/ 14 w 20"/>
                  <a:gd name="T19" fmla="*/ 10 h 37"/>
                  <a:gd name="T20" fmla="*/ 12 w 20"/>
                  <a:gd name="T21" fmla="*/ 6 h 37"/>
                  <a:gd name="T22" fmla="*/ 12 w 20"/>
                  <a:gd name="T23" fmla="*/ 3 h 37"/>
                  <a:gd name="T24" fmla="*/ 13 w 20"/>
                  <a:gd name="T25" fmla="*/ 0 h 37"/>
                  <a:gd name="T26" fmla="*/ 16 w 20"/>
                  <a:gd name="T27" fmla="*/ 3 h 37"/>
                  <a:gd name="T28" fmla="*/ 20 w 20"/>
                  <a:gd name="T29" fmla="*/ 3 h 37"/>
                  <a:gd name="T30" fmla="*/ 18 w 20"/>
                  <a:gd name="T31" fmla="*/ 8 h 37"/>
                  <a:gd name="T32" fmla="*/ 20 w 20"/>
                  <a:gd name="T33" fmla="*/ 12 h 37"/>
                  <a:gd name="T34" fmla="*/ 18 w 20"/>
                  <a:gd name="T35" fmla="*/ 16 h 37"/>
                  <a:gd name="T36" fmla="*/ 18 w 20"/>
                  <a:gd name="T37" fmla="*/ 24 h 37"/>
                  <a:gd name="T38" fmla="*/ 12 w 20"/>
                  <a:gd name="T39" fmla="*/ 32 h 37"/>
                  <a:gd name="T40" fmla="*/ 9 w 20"/>
                  <a:gd name="T41" fmla="*/ 34 h 3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0"/>
                  <a:gd name="T64" fmla="*/ 0 h 37"/>
                  <a:gd name="T65" fmla="*/ 20 w 20"/>
                  <a:gd name="T66" fmla="*/ 37 h 3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0" h="37">
                    <a:moveTo>
                      <a:pt x="9" y="34"/>
                    </a:moveTo>
                    <a:lnTo>
                      <a:pt x="4" y="37"/>
                    </a:lnTo>
                    <a:lnTo>
                      <a:pt x="0" y="37"/>
                    </a:lnTo>
                    <a:lnTo>
                      <a:pt x="1" y="36"/>
                    </a:lnTo>
                    <a:lnTo>
                      <a:pt x="4" y="33"/>
                    </a:lnTo>
                    <a:lnTo>
                      <a:pt x="7" y="31"/>
                    </a:lnTo>
                    <a:lnTo>
                      <a:pt x="9" y="28"/>
                    </a:lnTo>
                    <a:lnTo>
                      <a:pt x="14" y="21"/>
                    </a:lnTo>
                    <a:lnTo>
                      <a:pt x="13" y="13"/>
                    </a:lnTo>
                    <a:lnTo>
                      <a:pt x="14" y="10"/>
                    </a:lnTo>
                    <a:lnTo>
                      <a:pt x="12" y="6"/>
                    </a:lnTo>
                    <a:lnTo>
                      <a:pt x="12" y="3"/>
                    </a:lnTo>
                    <a:lnTo>
                      <a:pt x="13" y="0"/>
                    </a:lnTo>
                    <a:lnTo>
                      <a:pt x="16" y="3"/>
                    </a:lnTo>
                    <a:lnTo>
                      <a:pt x="20" y="3"/>
                    </a:lnTo>
                    <a:lnTo>
                      <a:pt x="18" y="8"/>
                    </a:lnTo>
                    <a:lnTo>
                      <a:pt x="20" y="12"/>
                    </a:lnTo>
                    <a:lnTo>
                      <a:pt x="18" y="16"/>
                    </a:lnTo>
                    <a:lnTo>
                      <a:pt x="18" y="24"/>
                    </a:lnTo>
                    <a:lnTo>
                      <a:pt x="12" y="32"/>
                    </a:lnTo>
                    <a:lnTo>
                      <a:pt x="9" y="34"/>
                    </a:lnTo>
                  </a:path>
                </a:pathLst>
              </a:custGeom>
              <a:noFill/>
              <a:ln w="1">
                <a:solidFill>
                  <a:srgbClr val="00B8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51" name="Freeform 10"/>
              <p:cNvSpPr>
                <a:spLocks/>
              </p:cNvSpPr>
              <p:nvPr/>
            </p:nvSpPr>
            <p:spPr bwMode="auto">
              <a:xfrm>
                <a:off x="1737" y="3815"/>
                <a:ext cx="16" cy="60"/>
              </a:xfrm>
              <a:custGeom>
                <a:avLst/>
                <a:gdLst>
                  <a:gd name="T0" fmla="*/ 4 w 16"/>
                  <a:gd name="T1" fmla="*/ 55 h 60"/>
                  <a:gd name="T2" fmla="*/ 3 w 16"/>
                  <a:gd name="T3" fmla="*/ 60 h 60"/>
                  <a:gd name="T4" fmla="*/ 2 w 16"/>
                  <a:gd name="T5" fmla="*/ 59 h 60"/>
                  <a:gd name="T6" fmla="*/ 0 w 16"/>
                  <a:gd name="T7" fmla="*/ 59 h 60"/>
                  <a:gd name="T8" fmla="*/ 2 w 16"/>
                  <a:gd name="T9" fmla="*/ 49 h 60"/>
                  <a:gd name="T10" fmla="*/ 4 w 16"/>
                  <a:gd name="T11" fmla="*/ 40 h 60"/>
                  <a:gd name="T12" fmla="*/ 8 w 16"/>
                  <a:gd name="T13" fmla="*/ 29 h 60"/>
                  <a:gd name="T14" fmla="*/ 8 w 16"/>
                  <a:gd name="T15" fmla="*/ 26 h 60"/>
                  <a:gd name="T16" fmla="*/ 9 w 16"/>
                  <a:gd name="T17" fmla="*/ 19 h 60"/>
                  <a:gd name="T18" fmla="*/ 11 w 16"/>
                  <a:gd name="T19" fmla="*/ 8 h 60"/>
                  <a:gd name="T20" fmla="*/ 13 w 16"/>
                  <a:gd name="T21" fmla="*/ 0 h 60"/>
                  <a:gd name="T22" fmla="*/ 15 w 16"/>
                  <a:gd name="T23" fmla="*/ 0 h 60"/>
                  <a:gd name="T24" fmla="*/ 16 w 16"/>
                  <a:gd name="T25" fmla="*/ 0 h 60"/>
                  <a:gd name="T26" fmla="*/ 16 w 16"/>
                  <a:gd name="T27" fmla="*/ 9 h 60"/>
                  <a:gd name="T28" fmla="*/ 13 w 16"/>
                  <a:gd name="T29" fmla="*/ 23 h 60"/>
                  <a:gd name="T30" fmla="*/ 12 w 16"/>
                  <a:gd name="T31" fmla="*/ 29 h 60"/>
                  <a:gd name="T32" fmla="*/ 11 w 16"/>
                  <a:gd name="T33" fmla="*/ 34 h 60"/>
                  <a:gd name="T34" fmla="*/ 8 w 16"/>
                  <a:gd name="T35" fmla="*/ 39 h 60"/>
                  <a:gd name="T36" fmla="*/ 8 w 16"/>
                  <a:gd name="T37" fmla="*/ 42 h 60"/>
                  <a:gd name="T38" fmla="*/ 7 w 16"/>
                  <a:gd name="T39" fmla="*/ 46 h 60"/>
                  <a:gd name="T40" fmla="*/ 4 w 16"/>
                  <a:gd name="T41" fmla="*/ 55 h 6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6"/>
                  <a:gd name="T64" fmla="*/ 0 h 60"/>
                  <a:gd name="T65" fmla="*/ 16 w 16"/>
                  <a:gd name="T66" fmla="*/ 60 h 6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6" h="60">
                    <a:moveTo>
                      <a:pt x="4" y="55"/>
                    </a:moveTo>
                    <a:lnTo>
                      <a:pt x="3" y="60"/>
                    </a:lnTo>
                    <a:lnTo>
                      <a:pt x="2" y="59"/>
                    </a:lnTo>
                    <a:lnTo>
                      <a:pt x="0" y="59"/>
                    </a:lnTo>
                    <a:lnTo>
                      <a:pt x="2" y="49"/>
                    </a:lnTo>
                    <a:lnTo>
                      <a:pt x="4" y="40"/>
                    </a:lnTo>
                    <a:lnTo>
                      <a:pt x="8" y="29"/>
                    </a:lnTo>
                    <a:lnTo>
                      <a:pt x="8" y="26"/>
                    </a:lnTo>
                    <a:lnTo>
                      <a:pt x="9" y="19"/>
                    </a:lnTo>
                    <a:lnTo>
                      <a:pt x="11" y="8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6" y="9"/>
                    </a:lnTo>
                    <a:lnTo>
                      <a:pt x="13" y="23"/>
                    </a:lnTo>
                    <a:lnTo>
                      <a:pt x="12" y="29"/>
                    </a:lnTo>
                    <a:lnTo>
                      <a:pt x="11" y="34"/>
                    </a:lnTo>
                    <a:lnTo>
                      <a:pt x="8" y="39"/>
                    </a:lnTo>
                    <a:lnTo>
                      <a:pt x="8" y="42"/>
                    </a:lnTo>
                    <a:lnTo>
                      <a:pt x="7" y="46"/>
                    </a:lnTo>
                    <a:lnTo>
                      <a:pt x="4" y="55"/>
                    </a:lnTo>
                  </a:path>
                </a:pathLst>
              </a:custGeom>
              <a:noFill/>
              <a:ln w="1">
                <a:solidFill>
                  <a:srgbClr val="00B8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52" name="Freeform 11"/>
              <p:cNvSpPr>
                <a:spLocks/>
              </p:cNvSpPr>
              <p:nvPr/>
            </p:nvSpPr>
            <p:spPr bwMode="auto">
              <a:xfrm>
                <a:off x="1893" y="3752"/>
                <a:ext cx="20" cy="81"/>
              </a:xfrm>
              <a:custGeom>
                <a:avLst/>
                <a:gdLst>
                  <a:gd name="T0" fmla="*/ 12 w 20"/>
                  <a:gd name="T1" fmla="*/ 75 h 81"/>
                  <a:gd name="T2" fmla="*/ 12 w 20"/>
                  <a:gd name="T3" fmla="*/ 81 h 81"/>
                  <a:gd name="T4" fmla="*/ 11 w 20"/>
                  <a:gd name="T5" fmla="*/ 81 h 81"/>
                  <a:gd name="T6" fmla="*/ 8 w 20"/>
                  <a:gd name="T7" fmla="*/ 81 h 81"/>
                  <a:gd name="T8" fmla="*/ 8 w 20"/>
                  <a:gd name="T9" fmla="*/ 76 h 81"/>
                  <a:gd name="T10" fmla="*/ 7 w 20"/>
                  <a:gd name="T11" fmla="*/ 72 h 81"/>
                  <a:gd name="T12" fmla="*/ 9 w 20"/>
                  <a:gd name="T13" fmla="*/ 63 h 81"/>
                  <a:gd name="T14" fmla="*/ 12 w 20"/>
                  <a:gd name="T15" fmla="*/ 57 h 81"/>
                  <a:gd name="T16" fmla="*/ 13 w 20"/>
                  <a:gd name="T17" fmla="*/ 55 h 81"/>
                  <a:gd name="T18" fmla="*/ 11 w 20"/>
                  <a:gd name="T19" fmla="*/ 50 h 81"/>
                  <a:gd name="T20" fmla="*/ 9 w 20"/>
                  <a:gd name="T21" fmla="*/ 47 h 81"/>
                  <a:gd name="T22" fmla="*/ 9 w 20"/>
                  <a:gd name="T23" fmla="*/ 43 h 81"/>
                  <a:gd name="T24" fmla="*/ 8 w 20"/>
                  <a:gd name="T25" fmla="*/ 37 h 81"/>
                  <a:gd name="T26" fmla="*/ 8 w 20"/>
                  <a:gd name="T27" fmla="*/ 34 h 81"/>
                  <a:gd name="T28" fmla="*/ 4 w 20"/>
                  <a:gd name="T29" fmla="*/ 29 h 81"/>
                  <a:gd name="T30" fmla="*/ 4 w 20"/>
                  <a:gd name="T31" fmla="*/ 27 h 81"/>
                  <a:gd name="T32" fmla="*/ 3 w 20"/>
                  <a:gd name="T33" fmla="*/ 27 h 81"/>
                  <a:gd name="T34" fmla="*/ 1 w 20"/>
                  <a:gd name="T35" fmla="*/ 23 h 81"/>
                  <a:gd name="T36" fmla="*/ 3 w 20"/>
                  <a:gd name="T37" fmla="*/ 18 h 81"/>
                  <a:gd name="T38" fmla="*/ 3 w 20"/>
                  <a:gd name="T39" fmla="*/ 16 h 81"/>
                  <a:gd name="T40" fmla="*/ 3 w 20"/>
                  <a:gd name="T41" fmla="*/ 8 h 81"/>
                  <a:gd name="T42" fmla="*/ 1 w 20"/>
                  <a:gd name="T43" fmla="*/ 5 h 81"/>
                  <a:gd name="T44" fmla="*/ 0 w 20"/>
                  <a:gd name="T45" fmla="*/ 3 h 81"/>
                  <a:gd name="T46" fmla="*/ 0 w 20"/>
                  <a:gd name="T47" fmla="*/ 1 h 81"/>
                  <a:gd name="T48" fmla="*/ 1 w 20"/>
                  <a:gd name="T49" fmla="*/ 0 h 81"/>
                  <a:gd name="T50" fmla="*/ 4 w 20"/>
                  <a:gd name="T51" fmla="*/ 3 h 81"/>
                  <a:gd name="T52" fmla="*/ 8 w 20"/>
                  <a:gd name="T53" fmla="*/ 8 h 81"/>
                  <a:gd name="T54" fmla="*/ 8 w 20"/>
                  <a:gd name="T55" fmla="*/ 17 h 81"/>
                  <a:gd name="T56" fmla="*/ 5 w 20"/>
                  <a:gd name="T57" fmla="*/ 23 h 81"/>
                  <a:gd name="T58" fmla="*/ 9 w 20"/>
                  <a:gd name="T59" fmla="*/ 29 h 81"/>
                  <a:gd name="T60" fmla="*/ 11 w 20"/>
                  <a:gd name="T61" fmla="*/ 31 h 81"/>
                  <a:gd name="T62" fmla="*/ 13 w 20"/>
                  <a:gd name="T63" fmla="*/ 37 h 81"/>
                  <a:gd name="T64" fmla="*/ 12 w 20"/>
                  <a:gd name="T65" fmla="*/ 44 h 81"/>
                  <a:gd name="T66" fmla="*/ 16 w 20"/>
                  <a:gd name="T67" fmla="*/ 47 h 81"/>
                  <a:gd name="T68" fmla="*/ 20 w 20"/>
                  <a:gd name="T69" fmla="*/ 52 h 81"/>
                  <a:gd name="T70" fmla="*/ 17 w 20"/>
                  <a:gd name="T71" fmla="*/ 60 h 81"/>
                  <a:gd name="T72" fmla="*/ 14 w 20"/>
                  <a:gd name="T73" fmla="*/ 64 h 81"/>
                  <a:gd name="T74" fmla="*/ 14 w 20"/>
                  <a:gd name="T75" fmla="*/ 67 h 81"/>
                  <a:gd name="T76" fmla="*/ 12 w 20"/>
                  <a:gd name="T77" fmla="*/ 75 h 8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0"/>
                  <a:gd name="T118" fmla="*/ 0 h 81"/>
                  <a:gd name="T119" fmla="*/ 20 w 20"/>
                  <a:gd name="T120" fmla="*/ 81 h 8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0" h="81">
                    <a:moveTo>
                      <a:pt x="12" y="75"/>
                    </a:moveTo>
                    <a:lnTo>
                      <a:pt x="12" y="81"/>
                    </a:lnTo>
                    <a:lnTo>
                      <a:pt x="11" y="81"/>
                    </a:lnTo>
                    <a:lnTo>
                      <a:pt x="8" y="81"/>
                    </a:lnTo>
                    <a:lnTo>
                      <a:pt x="8" y="76"/>
                    </a:lnTo>
                    <a:lnTo>
                      <a:pt x="7" y="72"/>
                    </a:lnTo>
                    <a:lnTo>
                      <a:pt x="9" y="63"/>
                    </a:lnTo>
                    <a:lnTo>
                      <a:pt x="12" y="57"/>
                    </a:lnTo>
                    <a:lnTo>
                      <a:pt x="13" y="55"/>
                    </a:lnTo>
                    <a:lnTo>
                      <a:pt x="11" y="50"/>
                    </a:lnTo>
                    <a:lnTo>
                      <a:pt x="9" y="47"/>
                    </a:lnTo>
                    <a:lnTo>
                      <a:pt x="9" y="43"/>
                    </a:lnTo>
                    <a:lnTo>
                      <a:pt x="8" y="37"/>
                    </a:lnTo>
                    <a:lnTo>
                      <a:pt x="8" y="34"/>
                    </a:lnTo>
                    <a:lnTo>
                      <a:pt x="4" y="29"/>
                    </a:lnTo>
                    <a:lnTo>
                      <a:pt x="4" y="27"/>
                    </a:lnTo>
                    <a:lnTo>
                      <a:pt x="3" y="27"/>
                    </a:lnTo>
                    <a:lnTo>
                      <a:pt x="1" y="23"/>
                    </a:lnTo>
                    <a:lnTo>
                      <a:pt x="3" y="18"/>
                    </a:lnTo>
                    <a:lnTo>
                      <a:pt x="3" y="16"/>
                    </a:lnTo>
                    <a:lnTo>
                      <a:pt x="3" y="8"/>
                    </a:lnTo>
                    <a:lnTo>
                      <a:pt x="1" y="5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4" y="3"/>
                    </a:lnTo>
                    <a:lnTo>
                      <a:pt x="8" y="8"/>
                    </a:lnTo>
                    <a:lnTo>
                      <a:pt x="8" y="17"/>
                    </a:lnTo>
                    <a:lnTo>
                      <a:pt x="5" y="23"/>
                    </a:lnTo>
                    <a:lnTo>
                      <a:pt x="9" y="29"/>
                    </a:lnTo>
                    <a:lnTo>
                      <a:pt x="11" y="31"/>
                    </a:lnTo>
                    <a:lnTo>
                      <a:pt x="13" y="37"/>
                    </a:lnTo>
                    <a:lnTo>
                      <a:pt x="12" y="44"/>
                    </a:lnTo>
                    <a:lnTo>
                      <a:pt x="16" y="47"/>
                    </a:lnTo>
                    <a:lnTo>
                      <a:pt x="20" y="52"/>
                    </a:lnTo>
                    <a:lnTo>
                      <a:pt x="17" y="60"/>
                    </a:lnTo>
                    <a:lnTo>
                      <a:pt x="14" y="64"/>
                    </a:lnTo>
                    <a:lnTo>
                      <a:pt x="14" y="67"/>
                    </a:lnTo>
                    <a:lnTo>
                      <a:pt x="12" y="75"/>
                    </a:lnTo>
                  </a:path>
                </a:pathLst>
              </a:custGeom>
              <a:noFill/>
              <a:ln w="1">
                <a:solidFill>
                  <a:srgbClr val="00B8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53" name="Freeform 12"/>
              <p:cNvSpPr>
                <a:spLocks/>
              </p:cNvSpPr>
              <p:nvPr/>
            </p:nvSpPr>
            <p:spPr bwMode="auto">
              <a:xfrm>
                <a:off x="2411" y="3737"/>
                <a:ext cx="14" cy="14"/>
              </a:xfrm>
              <a:custGeom>
                <a:avLst/>
                <a:gdLst>
                  <a:gd name="T0" fmla="*/ 7 w 14"/>
                  <a:gd name="T1" fmla="*/ 12 h 14"/>
                  <a:gd name="T2" fmla="*/ 4 w 14"/>
                  <a:gd name="T3" fmla="*/ 14 h 14"/>
                  <a:gd name="T4" fmla="*/ 2 w 14"/>
                  <a:gd name="T5" fmla="*/ 14 h 14"/>
                  <a:gd name="T6" fmla="*/ 0 w 14"/>
                  <a:gd name="T7" fmla="*/ 12 h 14"/>
                  <a:gd name="T8" fmla="*/ 2 w 14"/>
                  <a:gd name="T9" fmla="*/ 12 h 14"/>
                  <a:gd name="T10" fmla="*/ 2 w 14"/>
                  <a:gd name="T11" fmla="*/ 10 h 14"/>
                  <a:gd name="T12" fmla="*/ 3 w 14"/>
                  <a:gd name="T13" fmla="*/ 7 h 14"/>
                  <a:gd name="T14" fmla="*/ 4 w 14"/>
                  <a:gd name="T15" fmla="*/ 4 h 14"/>
                  <a:gd name="T16" fmla="*/ 4 w 14"/>
                  <a:gd name="T17" fmla="*/ 3 h 14"/>
                  <a:gd name="T18" fmla="*/ 8 w 14"/>
                  <a:gd name="T19" fmla="*/ 2 h 14"/>
                  <a:gd name="T20" fmla="*/ 11 w 14"/>
                  <a:gd name="T21" fmla="*/ 0 h 14"/>
                  <a:gd name="T22" fmla="*/ 14 w 14"/>
                  <a:gd name="T23" fmla="*/ 4 h 14"/>
                  <a:gd name="T24" fmla="*/ 10 w 14"/>
                  <a:gd name="T25" fmla="*/ 7 h 14"/>
                  <a:gd name="T26" fmla="*/ 12 w 14"/>
                  <a:gd name="T27" fmla="*/ 8 h 14"/>
                  <a:gd name="T28" fmla="*/ 11 w 14"/>
                  <a:gd name="T29" fmla="*/ 10 h 14"/>
                  <a:gd name="T30" fmla="*/ 11 w 14"/>
                  <a:gd name="T31" fmla="*/ 11 h 14"/>
                  <a:gd name="T32" fmla="*/ 7 w 14"/>
                  <a:gd name="T33" fmla="*/ 12 h 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4"/>
                  <a:gd name="T52" fmla="*/ 0 h 14"/>
                  <a:gd name="T53" fmla="*/ 14 w 14"/>
                  <a:gd name="T54" fmla="*/ 14 h 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4" h="14">
                    <a:moveTo>
                      <a:pt x="7" y="12"/>
                    </a:moveTo>
                    <a:lnTo>
                      <a:pt x="4" y="14"/>
                    </a:lnTo>
                    <a:lnTo>
                      <a:pt x="2" y="14"/>
                    </a:lnTo>
                    <a:lnTo>
                      <a:pt x="0" y="12"/>
                    </a:lnTo>
                    <a:lnTo>
                      <a:pt x="2" y="12"/>
                    </a:lnTo>
                    <a:lnTo>
                      <a:pt x="2" y="10"/>
                    </a:lnTo>
                    <a:lnTo>
                      <a:pt x="3" y="7"/>
                    </a:lnTo>
                    <a:lnTo>
                      <a:pt x="4" y="4"/>
                    </a:lnTo>
                    <a:lnTo>
                      <a:pt x="4" y="3"/>
                    </a:lnTo>
                    <a:lnTo>
                      <a:pt x="8" y="2"/>
                    </a:lnTo>
                    <a:lnTo>
                      <a:pt x="11" y="0"/>
                    </a:lnTo>
                    <a:lnTo>
                      <a:pt x="14" y="4"/>
                    </a:lnTo>
                    <a:lnTo>
                      <a:pt x="10" y="7"/>
                    </a:lnTo>
                    <a:lnTo>
                      <a:pt x="12" y="8"/>
                    </a:lnTo>
                    <a:lnTo>
                      <a:pt x="11" y="10"/>
                    </a:lnTo>
                    <a:lnTo>
                      <a:pt x="11" y="11"/>
                    </a:lnTo>
                    <a:lnTo>
                      <a:pt x="7" y="12"/>
                    </a:lnTo>
                  </a:path>
                </a:pathLst>
              </a:custGeom>
              <a:noFill/>
              <a:ln w="1">
                <a:solidFill>
                  <a:srgbClr val="00B8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54" name="Freeform 13"/>
              <p:cNvSpPr>
                <a:spLocks/>
              </p:cNvSpPr>
              <p:nvPr/>
            </p:nvSpPr>
            <p:spPr bwMode="auto">
              <a:xfrm>
                <a:off x="2439" y="3735"/>
                <a:ext cx="13" cy="13"/>
              </a:xfrm>
              <a:custGeom>
                <a:avLst/>
                <a:gdLst>
                  <a:gd name="T0" fmla="*/ 9 w 13"/>
                  <a:gd name="T1" fmla="*/ 13 h 13"/>
                  <a:gd name="T2" fmla="*/ 6 w 13"/>
                  <a:gd name="T3" fmla="*/ 13 h 13"/>
                  <a:gd name="T4" fmla="*/ 1 w 13"/>
                  <a:gd name="T5" fmla="*/ 13 h 13"/>
                  <a:gd name="T6" fmla="*/ 0 w 13"/>
                  <a:gd name="T7" fmla="*/ 12 h 13"/>
                  <a:gd name="T8" fmla="*/ 1 w 13"/>
                  <a:gd name="T9" fmla="*/ 12 h 13"/>
                  <a:gd name="T10" fmla="*/ 1 w 13"/>
                  <a:gd name="T11" fmla="*/ 10 h 13"/>
                  <a:gd name="T12" fmla="*/ 3 w 13"/>
                  <a:gd name="T13" fmla="*/ 9 h 13"/>
                  <a:gd name="T14" fmla="*/ 5 w 13"/>
                  <a:gd name="T15" fmla="*/ 5 h 13"/>
                  <a:gd name="T16" fmla="*/ 8 w 13"/>
                  <a:gd name="T17" fmla="*/ 0 h 13"/>
                  <a:gd name="T18" fmla="*/ 8 w 13"/>
                  <a:gd name="T19" fmla="*/ 1 h 13"/>
                  <a:gd name="T20" fmla="*/ 9 w 13"/>
                  <a:gd name="T21" fmla="*/ 2 h 13"/>
                  <a:gd name="T22" fmla="*/ 10 w 13"/>
                  <a:gd name="T23" fmla="*/ 8 h 13"/>
                  <a:gd name="T24" fmla="*/ 12 w 13"/>
                  <a:gd name="T25" fmla="*/ 10 h 13"/>
                  <a:gd name="T26" fmla="*/ 13 w 13"/>
                  <a:gd name="T27" fmla="*/ 12 h 13"/>
                  <a:gd name="T28" fmla="*/ 10 w 13"/>
                  <a:gd name="T29" fmla="*/ 13 h 13"/>
                  <a:gd name="T30" fmla="*/ 9 w 13"/>
                  <a:gd name="T31" fmla="*/ 13 h 1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3"/>
                  <a:gd name="T49" fmla="*/ 0 h 13"/>
                  <a:gd name="T50" fmla="*/ 13 w 13"/>
                  <a:gd name="T51" fmla="*/ 13 h 1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3" h="13">
                    <a:moveTo>
                      <a:pt x="9" y="13"/>
                    </a:moveTo>
                    <a:lnTo>
                      <a:pt x="6" y="13"/>
                    </a:lnTo>
                    <a:lnTo>
                      <a:pt x="1" y="13"/>
                    </a:lnTo>
                    <a:lnTo>
                      <a:pt x="0" y="12"/>
                    </a:lnTo>
                    <a:lnTo>
                      <a:pt x="1" y="12"/>
                    </a:lnTo>
                    <a:lnTo>
                      <a:pt x="1" y="10"/>
                    </a:lnTo>
                    <a:lnTo>
                      <a:pt x="3" y="9"/>
                    </a:lnTo>
                    <a:lnTo>
                      <a:pt x="5" y="5"/>
                    </a:lnTo>
                    <a:lnTo>
                      <a:pt x="8" y="0"/>
                    </a:lnTo>
                    <a:lnTo>
                      <a:pt x="8" y="1"/>
                    </a:lnTo>
                    <a:lnTo>
                      <a:pt x="9" y="2"/>
                    </a:lnTo>
                    <a:lnTo>
                      <a:pt x="10" y="8"/>
                    </a:lnTo>
                    <a:lnTo>
                      <a:pt x="12" y="10"/>
                    </a:lnTo>
                    <a:lnTo>
                      <a:pt x="13" y="12"/>
                    </a:lnTo>
                    <a:lnTo>
                      <a:pt x="10" y="13"/>
                    </a:lnTo>
                    <a:lnTo>
                      <a:pt x="9" y="13"/>
                    </a:lnTo>
                  </a:path>
                </a:pathLst>
              </a:custGeom>
              <a:noFill/>
              <a:ln w="1">
                <a:solidFill>
                  <a:srgbClr val="00B8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55" name="Freeform 14"/>
              <p:cNvSpPr>
                <a:spLocks/>
              </p:cNvSpPr>
              <p:nvPr/>
            </p:nvSpPr>
            <p:spPr bwMode="auto">
              <a:xfrm>
                <a:off x="2440" y="3706"/>
                <a:ext cx="5" cy="22"/>
              </a:xfrm>
              <a:custGeom>
                <a:avLst/>
                <a:gdLst>
                  <a:gd name="T0" fmla="*/ 5 w 5"/>
                  <a:gd name="T1" fmla="*/ 18 h 22"/>
                  <a:gd name="T2" fmla="*/ 4 w 5"/>
                  <a:gd name="T3" fmla="*/ 22 h 22"/>
                  <a:gd name="T4" fmla="*/ 4 w 5"/>
                  <a:gd name="T5" fmla="*/ 21 h 22"/>
                  <a:gd name="T6" fmla="*/ 3 w 5"/>
                  <a:gd name="T7" fmla="*/ 20 h 22"/>
                  <a:gd name="T8" fmla="*/ 2 w 5"/>
                  <a:gd name="T9" fmla="*/ 13 h 22"/>
                  <a:gd name="T10" fmla="*/ 2 w 5"/>
                  <a:gd name="T11" fmla="*/ 8 h 22"/>
                  <a:gd name="T12" fmla="*/ 0 w 5"/>
                  <a:gd name="T13" fmla="*/ 3 h 22"/>
                  <a:gd name="T14" fmla="*/ 2 w 5"/>
                  <a:gd name="T15" fmla="*/ 0 h 22"/>
                  <a:gd name="T16" fmla="*/ 4 w 5"/>
                  <a:gd name="T17" fmla="*/ 3 h 22"/>
                  <a:gd name="T18" fmla="*/ 4 w 5"/>
                  <a:gd name="T19" fmla="*/ 9 h 22"/>
                  <a:gd name="T20" fmla="*/ 5 w 5"/>
                  <a:gd name="T21" fmla="*/ 18 h 2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"/>
                  <a:gd name="T34" fmla="*/ 0 h 22"/>
                  <a:gd name="T35" fmla="*/ 5 w 5"/>
                  <a:gd name="T36" fmla="*/ 22 h 2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" h="22">
                    <a:moveTo>
                      <a:pt x="5" y="18"/>
                    </a:moveTo>
                    <a:lnTo>
                      <a:pt x="4" y="22"/>
                    </a:lnTo>
                    <a:lnTo>
                      <a:pt x="4" y="21"/>
                    </a:lnTo>
                    <a:lnTo>
                      <a:pt x="3" y="20"/>
                    </a:lnTo>
                    <a:lnTo>
                      <a:pt x="2" y="13"/>
                    </a:lnTo>
                    <a:lnTo>
                      <a:pt x="2" y="8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4" y="3"/>
                    </a:lnTo>
                    <a:lnTo>
                      <a:pt x="4" y="9"/>
                    </a:lnTo>
                    <a:lnTo>
                      <a:pt x="5" y="18"/>
                    </a:lnTo>
                  </a:path>
                </a:pathLst>
              </a:custGeom>
              <a:noFill/>
              <a:ln w="1">
                <a:solidFill>
                  <a:srgbClr val="00B8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56" name="Freeform 15"/>
              <p:cNvSpPr>
                <a:spLocks/>
              </p:cNvSpPr>
              <p:nvPr/>
            </p:nvSpPr>
            <p:spPr bwMode="auto">
              <a:xfrm>
                <a:off x="1949" y="3694"/>
                <a:ext cx="28" cy="54"/>
              </a:xfrm>
              <a:custGeom>
                <a:avLst/>
                <a:gdLst>
                  <a:gd name="T0" fmla="*/ 27 w 28"/>
                  <a:gd name="T1" fmla="*/ 51 h 54"/>
                  <a:gd name="T2" fmla="*/ 27 w 28"/>
                  <a:gd name="T3" fmla="*/ 54 h 54"/>
                  <a:gd name="T4" fmla="*/ 24 w 28"/>
                  <a:gd name="T5" fmla="*/ 53 h 54"/>
                  <a:gd name="T6" fmla="*/ 24 w 28"/>
                  <a:gd name="T7" fmla="*/ 51 h 54"/>
                  <a:gd name="T8" fmla="*/ 21 w 28"/>
                  <a:gd name="T9" fmla="*/ 43 h 54"/>
                  <a:gd name="T10" fmla="*/ 20 w 28"/>
                  <a:gd name="T11" fmla="*/ 41 h 54"/>
                  <a:gd name="T12" fmla="*/ 13 w 28"/>
                  <a:gd name="T13" fmla="*/ 34 h 54"/>
                  <a:gd name="T14" fmla="*/ 11 w 28"/>
                  <a:gd name="T15" fmla="*/ 26 h 54"/>
                  <a:gd name="T16" fmla="*/ 3 w 28"/>
                  <a:gd name="T17" fmla="*/ 21 h 54"/>
                  <a:gd name="T18" fmla="*/ 0 w 28"/>
                  <a:gd name="T19" fmla="*/ 15 h 54"/>
                  <a:gd name="T20" fmla="*/ 0 w 28"/>
                  <a:gd name="T21" fmla="*/ 11 h 54"/>
                  <a:gd name="T22" fmla="*/ 0 w 28"/>
                  <a:gd name="T23" fmla="*/ 6 h 54"/>
                  <a:gd name="T24" fmla="*/ 3 w 28"/>
                  <a:gd name="T25" fmla="*/ 0 h 54"/>
                  <a:gd name="T26" fmla="*/ 7 w 28"/>
                  <a:gd name="T27" fmla="*/ 3 h 54"/>
                  <a:gd name="T28" fmla="*/ 7 w 28"/>
                  <a:gd name="T29" fmla="*/ 12 h 54"/>
                  <a:gd name="T30" fmla="*/ 11 w 28"/>
                  <a:gd name="T31" fmla="*/ 20 h 54"/>
                  <a:gd name="T32" fmla="*/ 16 w 28"/>
                  <a:gd name="T33" fmla="*/ 26 h 54"/>
                  <a:gd name="T34" fmla="*/ 17 w 28"/>
                  <a:gd name="T35" fmla="*/ 29 h 54"/>
                  <a:gd name="T36" fmla="*/ 19 w 28"/>
                  <a:gd name="T37" fmla="*/ 30 h 54"/>
                  <a:gd name="T38" fmla="*/ 20 w 28"/>
                  <a:gd name="T39" fmla="*/ 30 h 54"/>
                  <a:gd name="T40" fmla="*/ 23 w 28"/>
                  <a:gd name="T41" fmla="*/ 34 h 54"/>
                  <a:gd name="T42" fmla="*/ 24 w 28"/>
                  <a:gd name="T43" fmla="*/ 34 h 54"/>
                  <a:gd name="T44" fmla="*/ 27 w 28"/>
                  <a:gd name="T45" fmla="*/ 36 h 54"/>
                  <a:gd name="T46" fmla="*/ 28 w 28"/>
                  <a:gd name="T47" fmla="*/ 46 h 54"/>
                  <a:gd name="T48" fmla="*/ 27 w 28"/>
                  <a:gd name="T49" fmla="*/ 51 h 5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8"/>
                  <a:gd name="T76" fmla="*/ 0 h 54"/>
                  <a:gd name="T77" fmla="*/ 28 w 28"/>
                  <a:gd name="T78" fmla="*/ 54 h 5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8" h="54">
                    <a:moveTo>
                      <a:pt x="27" y="51"/>
                    </a:moveTo>
                    <a:lnTo>
                      <a:pt x="27" y="54"/>
                    </a:lnTo>
                    <a:lnTo>
                      <a:pt x="24" y="53"/>
                    </a:lnTo>
                    <a:lnTo>
                      <a:pt x="24" y="51"/>
                    </a:lnTo>
                    <a:lnTo>
                      <a:pt x="21" y="43"/>
                    </a:lnTo>
                    <a:lnTo>
                      <a:pt x="20" y="41"/>
                    </a:lnTo>
                    <a:lnTo>
                      <a:pt x="13" y="34"/>
                    </a:lnTo>
                    <a:lnTo>
                      <a:pt x="11" y="26"/>
                    </a:lnTo>
                    <a:lnTo>
                      <a:pt x="3" y="21"/>
                    </a:lnTo>
                    <a:lnTo>
                      <a:pt x="0" y="15"/>
                    </a:lnTo>
                    <a:lnTo>
                      <a:pt x="0" y="11"/>
                    </a:lnTo>
                    <a:lnTo>
                      <a:pt x="0" y="6"/>
                    </a:lnTo>
                    <a:lnTo>
                      <a:pt x="3" y="0"/>
                    </a:lnTo>
                    <a:lnTo>
                      <a:pt x="7" y="3"/>
                    </a:lnTo>
                    <a:lnTo>
                      <a:pt x="7" y="12"/>
                    </a:lnTo>
                    <a:lnTo>
                      <a:pt x="11" y="20"/>
                    </a:lnTo>
                    <a:lnTo>
                      <a:pt x="16" y="26"/>
                    </a:lnTo>
                    <a:lnTo>
                      <a:pt x="17" y="29"/>
                    </a:lnTo>
                    <a:lnTo>
                      <a:pt x="19" y="30"/>
                    </a:lnTo>
                    <a:lnTo>
                      <a:pt x="20" y="30"/>
                    </a:lnTo>
                    <a:lnTo>
                      <a:pt x="23" y="34"/>
                    </a:lnTo>
                    <a:lnTo>
                      <a:pt x="24" y="34"/>
                    </a:lnTo>
                    <a:lnTo>
                      <a:pt x="27" y="36"/>
                    </a:lnTo>
                    <a:lnTo>
                      <a:pt x="28" y="46"/>
                    </a:lnTo>
                    <a:lnTo>
                      <a:pt x="27" y="51"/>
                    </a:lnTo>
                  </a:path>
                </a:pathLst>
              </a:custGeom>
              <a:noFill/>
              <a:ln w="1">
                <a:solidFill>
                  <a:srgbClr val="00B8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57" name="Freeform 16"/>
              <p:cNvSpPr>
                <a:spLocks/>
              </p:cNvSpPr>
              <p:nvPr/>
            </p:nvSpPr>
            <p:spPr bwMode="auto">
              <a:xfrm>
                <a:off x="2042" y="3669"/>
                <a:ext cx="36" cy="11"/>
              </a:xfrm>
              <a:custGeom>
                <a:avLst/>
                <a:gdLst>
                  <a:gd name="T0" fmla="*/ 17 w 36"/>
                  <a:gd name="T1" fmla="*/ 2 h 11"/>
                  <a:gd name="T2" fmla="*/ 21 w 36"/>
                  <a:gd name="T3" fmla="*/ 6 h 11"/>
                  <a:gd name="T4" fmla="*/ 25 w 36"/>
                  <a:gd name="T5" fmla="*/ 6 h 11"/>
                  <a:gd name="T6" fmla="*/ 30 w 36"/>
                  <a:gd name="T7" fmla="*/ 6 h 11"/>
                  <a:gd name="T8" fmla="*/ 34 w 36"/>
                  <a:gd name="T9" fmla="*/ 7 h 11"/>
                  <a:gd name="T10" fmla="*/ 36 w 36"/>
                  <a:gd name="T11" fmla="*/ 7 h 11"/>
                  <a:gd name="T12" fmla="*/ 29 w 36"/>
                  <a:gd name="T13" fmla="*/ 10 h 11"/>
                  <a:gd name="T14" fmla="*/ 20 w 36"/>
                  <a:gd name="T15" fmla="*/ 11 h 11"/>
                  <a:gd name="T16" fmla="*/ 17 w 36"/>
                  <a:gd name="T17" fmla="*/ 11 h 11"/>
                  <a:gd name="T18" fmla="*/ 12 w 36"/>
                  <a:gd name="T19" fmla="*/ 8 h 11"/>
                  <a:gd name="T20" fmla="*/ 3 w 36"/>
                  <a:gd name="T21" fmla="*/ 10 h 11"/>
                  <a:gd name="T22" fmla="*/ 0 w 36"/>
                  <a:gd name="T23" fmla="*/ 7 h 11"/>
                  <a:gd name="T24" fmla="*/ 2 w 36"/>
                  <a:gd name="T25" fmla="*/ 6 h 11"/>
                  <a:gd name="T26" fmla="*/ 9 w 36"/>
                  <a:gd name="T27" fmla="*/ 4 h 11"/>
                  <a:gd name="T28" fmla="*/ 13 w 36"/>
                  <a:gd name="T29" fmla="*/ 3 h 11"/>
                  <a:gd name="T30" fmla="*/ 15 w 36"/>
                  <a:gd name="T31" fmla="*/ 0 h 11"/>
                  <a:gd name="T32" fmla="*/ 17 w 36"/>
                  <a:gd name="T33" fmla="*/ 2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"/>
                  <a:gd name="T52" fmla="*/ 0 h 11"/>
                  <a:gd name="T53" fmla="*/ 36 w 36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" h="11">
                    <a:moveTo>
                      <a:pt x="17" y="2"/>
                    </a:moveTo>
                    <a:lnTo>
                      <a:pt x="21" y="6"/>
                    </a:lnTo>
                    <a:lnTo>
                      <a:pt x="25" y="6"/>
                    </a:lnTo>
                    <a:lnTo>
                      <a:pt x="30" y="6"/>
                    </a:lnTo>
                    <a:lnTo>
                      <a:pt x="34" y="7"/>
                    </a:lnTo>
                    <a:lnTo>
                      <a:pt x="36" y="7"/>
                    </a:lnTo>
                    <a:lnTo>
                      <a:pt x="29" y="10"/>
                    </a:lnTo>
                    <a:lnTo>
                      <a:pt x="20" y="11"/>
                    </a:lnTo>
                    <a:lnTo>
                      <a:pt x="17" y="11"/>
                    </a:lnTo>
                    <a:lnTo>
                      <a:pt x="12" y="8"/>
                    </a:lnTo>
                    <a:lnTo>
                      <a:pt x="3" y="10"/>
                    </a:lnTo>
                    <a:lnTo>
                      <a:pt x="0" y="7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3" y="3"/>
                    </a:lnTo>
                    <a:lnTo>
                      <a:pt x="15" y="0"/>
                    </a:lnTo>
                    <a:lnTo>
                      <a:pt x="17" y="2"/>
                    </a:lnTo>
                  </a:path>
                </a:pathLst>
              </a:custGeom>
              <a:noFill/>
              <a:ln w="1">
                <a:solidFill>
                  <a:srgbClr val="00B8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58" name="Freeform 17"/>
              <p:cNvSpPr>
                <a:spLocks/>
              </p:cNvSpPr>
              <p:nvPr/>
            </p:nvSpPr>
            <p:spPr bwMode="auto">
              <a:xfrm>
                <a:off x="2435" y="3663"/>
                <a:ext cx="14" cy="43"/>
              </a:xfrm>
              <a:custGeom>
                <a:avLst/>
                <a:gdLst>
                  <a:gd name="T0" fmla="*/ 10 w 14"/>
                  <a:gd name="T1" fmla="*/ 33 h 43"/>
                  <a:gd name="T2" fmla="*/ 9 w 14"/>
                  <a:gd name="T3" fmla="*/ 38 h 43"/>
                  <a:gd name="T4" fmla="*/ 7 w 14"/>
                  <a:gd name="T5" fmla="*/ 39 h 43"/>
                  <a:gd name="T6" fmla="*/ 7 w 14"/>
                  <a:gd name="T7" fmla="*/ 38 h 43"/>
                  <a:gd name="T8" fmla="*/ 5 w 14"/>
                  <a:gd name="T9" fmla="*/ 35 h 43"/>
                  <a:gd name="T10" fmla="*/ 4 w 14"/>
                  <a:gd name="T11" fmla="*/ 39 h 43"/>
                  <a:gd name="T12" fmla="*/ 1 w 14"/>
                  <a:gd name="T13" fmla="*/ 43 h 43"/>
                  <a:gd name="T14" fmla="*/ 0 w 14"/>
                  <a:gd name="T15" fmla="*/ 39 h 43"/>
                  <a:gd name="T16" fmla="*/ 1 w 14"/>
                  <a:gd name="T17" fmla="*/ 38 h 43"/>
                  <a:gd name="T18" fmla="*/ 4 w 14"/>
                  <a:gd name="T19" fmla="*/ 33 h 43"/>
                  <a:gd name="T20" fmla="*/ 7 w 14"/>
                  <a:gd name="T21" fmla="*/ 27 h 43"/>
                  <a:gd name="T22" fmla="*/ 7 w 14"/>
                  <a:gd name="T23" fmla="*/ 26 h 43"/>
                  <a:gd name="T24" fmla="*/ 7 w 14"/>
                  <a:gd name="T25" fmla="*/ 21 h 43"/>
                  <a:gd name="T26" fmla="*/ 7 w 14"/>
                  <a:gd name="T27" fmla="*/ 17 h 43"/>
                  <a:gd name="T28" fmla="*/ 7 w 14"/>
                  <a:gd name="T29" fmla="*/ 6 h 43"/>
                  <a:gd name="T30" fmla="*/ 8 w 14"/>
                  <a:gd name="T31" fmla="*/ 0 h 43"/>
                  <a:gd name="T32" fmla="*/ 10 w 14"/>
                  <a:gd name="T33" fmla="*/ 1 h 43"/>
                  <a:gd name="T34" fmla="*/ 9 w 14"/>
                  <a:gd name="T35" fmla="*/ 9 h 43"/>
                  <a:gd name="T36" fmla="*/ 9 w 14"/>
                  <a:gd name="T37" fmla="*/ 10 h 43"/>
                  <a:gd name="T38" fmla="*/ 9 w 14"/>
                  <a:gd name="T39" fmla="*/ 21 h 43"/>
                  <a:gd name="T40" fmla="*/ 10 w 14"/>
                  <a:gd name="T41" fmla="*/ 26 h 43"/>
                  <a:gd name="T42" fmla="*/ 14 w 14"/>
                  <a:gd name="T43" fmla="*/ 31 h 43"/>
                  <a:gd name="T44" fmla="*/ 10 w 14"/>
                  <a:gd name="T45" fmla="*/ 31 h 43"/>
                  <a:gd name="T46" fmla="*/ 10 w 14"/>
                  <a:gd name="T47" fmla="*/ 33 h 4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4"/>
                  <a:gd name="T73" fmla="*/ 0 h 43"/>
                  <a:gd name="T74" fmla="*/ 14 w 14"/>
                  <a:gd name="T75" fmla="*/ 43 h 4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4" h="43">
                    <a:moveTo>
                      <a:pt x="10" y="33"/>
                    </a:moveTo>
                    <a:lnTo>
                      <a:pt x="9" y="38"/>
                    </a:lnTo>
                    <a:lnTo>
                      <a:pt x="7" y="39"/>
                    </a:lnTo>
                    <a:lnTo>
                      <a:pt x="7" y="38"/>
                    </a:lnTo>
                    <a:lnTo>
                      <a:pt x="5" y="35"/>
                    </a:lnTo>
                    <a:lnTo>
                      <a:pt x="4" y="39"/>
                    </a:lnTo>
                    <a:lnTo>
                      <a:pt x="1" y="43"/>
                    </a:lnTo>
                    <a:lnTo>
                      <a:pt x="0" y="39"/>
                    </a:lnTo>
                    <a:lnTo>
                      <a:pt x="1" y="38"/>
                    </a:lnTo>
                    <a:lnTo>
                      <a:pt x="4" y="33"/>
                    </a:lnTo>
                    <a:lnTo>
                      <a:pt x="7" y="27"/>
                    </a:lnTo>
                    <a:lnTo>
                      <a:pt x="7" y="26"/>
                    </a:lnTo>
                    <a:lnTo>
                      <a:pt x="7" y="21"/>
                    </a:lnTo>
                    <a:lnTo>
                      <a:pt x="7" y="17"/>
                    </a:lnTo>
                    <a:lnTo>
                      <a:pt x="7" y="6"/>
                    </a:lnTo>
                    <a:lnTo>
                      <a:pt x="8" y="0"/>
                    </a:lnTo>
                    <a:lnTo>
                      <a:pt x="10" y="1"/>
                    </a:lnTo>
                    <a:lnTo>
                      <a:pt x="9" y="9"/>
                    </a:lnTo>
                    <a:lnTo>
                      <a:pt x="9" y="10"/>
                    </a:lnTo>
                    <a:lnTo>
                      <a:pt x="9" y="21"/>
                    </a:lnTo>
                    <a:lnTo>
                      <a:pt x="10" y="26"/>
                    </a:lnTo>
                    <a:lnTo>
                      <a:pt x="14" y="31"/>
                    </a:lnTo>
                    <a:lnTo>
                      <a:pt x="10" y="31"/>
                    </a:lnTo>
                    <a:lnTo>
                      <a:pt x="10" y="33"/>
                    </a:lnTo>
                  </a:path>
                </a:pathLst>
              </a:custGeom>
              <a:noFill/>
              <a:ln w="1">
                <a:solidFill>
                  <a:srgbClr val="00B8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59" name="Freeform 18"/>
              <p:cNvSpPr>
                <a:spLocks/>
              </p:cNvSpPr>
              <p:nvPr/>
            </p:nvSpPr>
            <p:spPr bwMode="auto">
              <a:xfrm>
                <a:off x="2109" y="3660"/>
                <a:ext cx="41" cy="58"/>
              </a:xfrm>
              <a:custGeom>
                <a:avLst/>
                <a:gdLst>
                  <a:gd name="T0" fmla="*/ 11 w 41"/>
                  <a:gd name="T1" fmla="*/ 3 h 58"/>
                  <a:gd name="T2" fmla="*/ 9 w 41"/>
                  <a:gd name="T3" fmla="*/ 9 h 58"/>
                  <a:gd name="T4" fmla="*/ 12 w 41"/>
                  <a:gd name="T5" fmla="*/ 13 h 58"/>
                  <a:gd name="T6" fmla="*/ 13 w 41"/>
                  <a:gd name="T7" fmla="*/ 20 h 58"/>
                  <a:gd name="T8" fmla="*/ 18 w 41"/>
                  <a:gd name="T9" fmla="*/ 24 h 58"/>
                  <a:gd name="T10" fmla="*/ 20 w 41"/>
                  <a:gd name="T11" fmla="*/ 25 h 58"/>
                  <a:gd name="T12" fmla="*/ 26 w 41"/>
                  <a:gd name="T13" fmla="*/ 32 h 58"/>
                  <a:gd name="T14" fmla="*/ 31 w 41"/>
                  <a:gd name="T15" fmla="*/ 38 h 58"/>
                  <a:gd name="T16" fmla="*/ 37 w 41"/>
                  <a:gd name="T17" fmla="*/ 46 h 58"/>
                  <a:gd name="T18" fmla="*/ 38 w 41"/>
                  <a:gd name="T19" fmla="*/ 49 h 58"/>
                  <a:gd name="T20" fmla="*/ 39 w 41"/>
                  <a:gd name="T21" fmla="*/ 49 h 58"/>
                  <a:gd name="T22" fmla="*/ 41 w 41"/>
                  <a:gd name="T23" fmla="*/ 50 h 58"/>
                  <a:gd name="T24" fmla="*/ 39 w 41"/>
                  <a:gd name="T25" fmla="*/ 53 h 58"/>
                  <a:gd name="T26" fmla="*/ 39 w 41"/>
                  <a:gd name="T27" fmla="*/ 55 h 58"/>
                  <a:gd name="T28" fmla="*/ 38 w 41"/>
                  <a:gd name="T29" fmla="*/ 58 h 58"/>
                  <a:gd name="T30" fmla="*/ 37 w 41"/>
                  <a:gd name="T31" fmla="*/ 55 h 58"/>
                  <a:gd name="T32" fmla="*/ 33 w 41"/>
                  <a:gd name="T33" fmla="*/ 50 h 58"/>
                  <a:gd name="T34" fmla="*/ 28 w 41"/>
                  <a:gd name="T35" fmla="*/ 43 h 58"/>
                  <a:gd name="T36" fmla="*/ 28 w 41"/>
                  <a:gd name="T37" fmla="*/ 42 h 58"/>
                  <a:gd name="T38" fmla="*/ 22 w 41"/>
                  <a:gd name="T39" fmla="*/ 34 h 58"/>
                  <a:gd name="T40" fmla="*/ 14 w 41"/>
                  <a:gd name="T41" fmla="*/ 30 h 58"/>
                  <a:gd name="T42" fmla="*/ 11 w 41"/>
                  <a:gd name="T43" fmla="*/ 29 h 58"/>
                  <a:gd name="T44" fmla="*/ 8 w 41"/>
                  <a:gd name="T45" fmla="*/ 28 h 58"/>
                  <a:gd name="T46" fmla="*/ 8 w 41"/>
                  <a:gd name="T47" fmla="*/ 26 h 58"/>
                  <a:gd name="T48" fmla="*/ 9 w 41"/>
                  <a:gd name="T49" fmla="*/ 23 h 58"/>
                  <a:gd name="T50" fmla="*/ 9 w 41"/>
                  <a:gd name="T51" fmla="*/ 17 h 58"/>
                  <a:gd name="T52" fmla="*/ 7 w 41"/>
                  <a:gd name="T53" fmla="*/ 16 h 58"/>
                  <a:gd name="T54" fmla="*/ 5 w 41"/>
                  <a:gd name="T55" fmla="*/ 16 h 58"/>
                  <a:gd name="T56" fmla="*/ 4 w 41"/>
                  <a:gd name="T57" fmla="*/ 15 h 58"/>
                  <a:gd name="T58" fmla="*/ 4 w 41"/>
                  <a:gd name="T59" fmla="*/ 13 h 58"/>
                  <a:gd name="T60" fmla="*/ 0 w 41"/>
                  <a:gd name="T61" fmla="*/ 7 h 58"/>
                  <a:gd name="T62" fmla="*/ 0 w 41"/>
                  <a:gd name="T63" fmla="*/ 4 h 58"/>
                  <a:gd name="T64" fmla="*/ 0 w 41"/>
                  <a:gd name="T65" fmla="*/ 2 h 58"/>
                  <a:gd name="T66" fmla="*/ 1 w 41"/>
                  <a:gd name="T67" fmla="*/ 3 h 58"/>
                  <a:gd name="T68" fmla="*/ 4 w 41"/>
                  <a:gd name="T69" fmla="*/ 4 h 58"/>
                  <a:gd name="T70" fmla="*/ 8 w 41"/>
                  <a:gd name="T71" fmla="*/ 2 h 58"/>
                  <a:gd name="T72" fmla="*/ 11 w 41"/>
                  <a:gd name="T73" fmla="*/ 0 h 58"/>
                  <a:gd name="T74" fmla="*/ 11 w 41"/>
                  <a:gd name="T75" fmla="*/ 3 h 5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41"/>
                  <a:gd name="T115" fmla="*/ 0 h 58"/>
                  <a:gd name="T116" fmla="*/ 41 w 41"/>
                  <a:gd name="T117" fmla="*/ 58 h 58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41" h="58">
                    <a:moveTo>
                      <a:pt x="11" y="3"/>
                    </a:moveTo>
                    <a:lnTo>
                      <a:pt x="9" y="9"/>
                    </a:lnTo>
                    <a:lnTo>
                      <a:pt x="12" y="13"/>
                    </a:lnTo>
                    <a:lnTo>
                      <a:pt x="13" y="20"/>
                    </a:lnTo>
                    <a:lnTo>
                      <a:pt x="18" y="24"/>
                    </a:lnTo>
                    <a:lnTo>
                      <a:pt x="20" y="25"/>
                    </a:lnTo>
                    <a:lnTo>
                      <a:pt x="26" y="32"/>
                    </a:lnTo>
                    <a:lnTo>
                      <a:pt x="31" y="38"/>
                    </a:lnTo>
                    <a:lnTo>
                      <a:pt x="37" y="46"/>
                    </a:lnTo>
                    <a:lnTo>
                      <a:pt x="38" y="49"/>
                    </a:lnTo>
                    <a:lnTo>
                      <a:pt x="39" y="49"/>
                    </a:lnTo>
                    <a:lnTo>
                      <a:pt x="41" y="50"/>
                    </a:lnTo>
                    <a:lnTo>
                      <a:pt x="39" y="53"/>
                    </a:lnTo>
                    <a:lnTo>
                      <a:pt x="39" y="55"/>
                    </a:lnTo>
                    <a:lnTo>
                      <a:pt x="38" y="58"/>
                    </a:lnTo>
                    <a:lnTo>
                      <a:pt x="37" y="55"/>
                    </a:lnTo>
                    <a:lnTo>
                      <a:pt x="33" y="50"/>
                    </a:lnTo>
                    <a:lnTo>
                      <a:pt x="28" y="43"/>
                    </a:lnTo>
                    <a:lnTo>
                      <a:pt x="28" y="42"/>
                    </a:lnTo>
                    <a:lnTo>
                      <a:pt x="22" y="34"/>
                    </a:lnTo>
                    <a:lnTo>
                      <a:pt x="14" y="30"/>
                    </a:lnTo>
                    <a:lnTo>
                      <a:pt x="11" y="29"/>
                    </a:lnTo>
                    <a:lnTo>
                      <a:pt x="8" y="28"/>
                    </a:lnTo>
                    <a:lnTo>
                      <a:pt x="8" y="26"/>
                    </a:lnTo>
                    <a:lnTo>
                      <a:pt x="9" y="23"/>
                    </a:lnTo>
                    <a:lnTo>
                      <a:pt x="9" y="17"/>
                    </a:lnTo>
                    <a:lnTo>
                      <a:pt x="7" y="16"/>
                    </a:lnTo>
                    <a:lnTo>
                      <a:pt x="5" y="16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4" y="4"/>
                    </a:lnTo>
                    <a:lnTo>
                      <a:pt x="8" y="2"/>
                    </a:lnTo>
                    <a:lnTo>
                      <a:pt x="11" y="0"/>
                    </a:lnTo>
                    <a:lnTo>
                      <a:pt x="11" y="3"/>
                    </a:lnTo>
                  </a:path>
                </a:pathLst>
              </a:custGeom>
              <a:noFill/>
              <a:ln w="1">
                <a:solidFill>
                  <a:srgbClr val="00B8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60" name="Freeform 19"/>
              <p:cNvSpPr>
                <a:spLocks/>
              </p:cNvSpPr>
              <p:nvPr/>
            </p:nvSpPr>
            <p:spPr bwMode="auto">
              <a:xfrm>
                <a:off x="2020" y="3655"/>
                <a:ext cx="17" cy="14"/>
              </a:xfrm>
              <a:custGeom>
                <a:avLst/>
                <a:gdLst>
                  <a:gd name="T0" fmla="*/ 14 w 17"/>
                  <a:gd name="T1" fmla="*/ 8 h 14"/>
                  <a:gd name="T2" fmla="*/ 17 w 17"/>
                  <a:gd name="T3" fmla="*/ 14 h 14"/>
                  <a:gd name="T4" fmla="*/ 14 w 17"/>
                  <a:gd name="T5" fmla="*/ 14 h 14"/>
                  <a:gd name="T6" fmla="*/ 13 w 17"/>
                  <a:gd name="T7" fmla="*/ 14 h 14"/>
                  <a:gd name="T8" fmla="*/ 7 w 17"/>
                  <a:gd name="T9" fmla="*/ 9 h 14"/>
                  <a:gd name="T10" fmla="*/ 4 w 17"/>
                  <a:gd name="T11" fmla="*/ 7 h 14"/>
                  <a:gd name="T12" fmla="*/ 0 w 17"/>
                  <a:gd name="T13" fmla="*/ 4 h 14"/>
                  <a:gd name="T14" fmla="*/ 0 w 17"/>
                  <a:gd name="T15" fmla="*/ 3 h 14"/>
                  <a:gd name="T16" fmla="*/ 1 w 17"/>
                  <a:gd name="T17" fmla="*/ 0 h 14"/>
                  <a:gd name="T18" fmla="*/ 8 w 17"/>
                  <a:gd name="T19" fmla="*/ 4 h 14"/>
                  <a:gd name="T20" fmla="*/ 14 w 17"/>
                  <a:gd name="T21" fmla="*/ 8 h 1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4"/>
                  <a:gd name="T35" fmla="*/ 17 w 17"/>
                  <a:gd name="T36" fmla="*/ 14 h 1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4">
                    <a:moveTo>
                      <a:pt x="14" y="8"/>
                    </a:moveTo>
                    <a:lnTo>
                      <a:pt x="17" y="14"/>
                    </a:lnTo>
                    <a:lnTo>
                      <a:pt x="14" y="14"/>
                    </a:lnTo>
                    <a:lnTo>
                      <a:pt x="13" y="14"/>
                    </a:lnTo>
                    <a:lnTo>
                      <a:pt x="7" y="9"/>
                    </a:lnTo>
                    <a:lnTo>
                      <a:pt x="4" y="7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8" y="4"/>
                    </a:lnTo>
                    <a:lnTo>
                      <a:pt x="14" y="8"/>
                    </a:lnTo>
                  </a:path>
                </a:pathLst>
              </a:custGeom>
              <a:noFill/>
              <a:ln w="1">
                <a:solidFill>
                  <a:srgbClr val="00B8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61" name="Freeform 20"/>
              <p:cNvSpPr>
                <a:spLocks/>
              </p:cNvSpPr>
              <p:nvPr/>
            </p:nvSpPr>
            <p:spPr bwMode="auto">
              <a:xfrm>
                <a:off x="1973" y="3654"/>
                <a:ext cx="46" cy="97"/>
              </a:xfrm>
              <a:custGeom>
                <a:avLst/>
                <a:gdLst>
                  <a:gd name="T0" fmla="*/ 37 w 46"/>
                  <a:gd name="T1" fmla="*/ 94 h 97"/>
                  <a:gd name="T2" fmla="*/ 38 w 46"/>
                  <a:gd name="T3" fmla="*/ 97 h 97"/>
                  <a:gd name="T4" fmla="*/ 37 w 46"/>
                  <a:gd name="T5" fmla="*/ 95 h 97"/>
                  <a:gd name="T6" fmla="*/ 31 w 46"/>
                  <a:gd name="T7" fmla="*/ 91 h 97"/>
                  <a:gd name="T8" fmla="*/ 31 w 46"/>
                  <a:gd name="T9" fmla="*/ 81 h 97"/>
                  <a:gd name="T10" fmla="*/ 34 w 46"/>
                  <a:gd name="T11" fmla="*/ 73 h 97"/>
                  <a:gd name="T12" fmla="*/ 33 w 46"/>
                  <a:gd name="T13" fmla="*/ 64 h 97"/>
                  <a:gd name="T14" fmla="*/ 33 w 46"/>
                  <a:gd name="T15" fmla="*/ 53 h 97"/>
                  <a:gd name="T16" fmla="*/ 33 w 46"/>
                  <a:gd name="T17" fmla="*/ 42 h 97"/>
                  <a:gd name="T18" fmla="*/ 34 w 46"/>
                  <a:gd name="T19" fmla="*/ 34 h 97"/>
                  <a:gd name="T20" fmla="*/ 34 w 46"/>
                  <a:gd name="T21" fmla="*/ 31 h 97"/>
                  <a:gd name="T22" fmla="*/ 37 w 46"/>
                  <a:gd name="T23" fmla="*/ 30 h 97"/>
                  <a:gd name="T24" fmla="*/ 35 w 46"/>
                  <a:gd name="T25" fmla="*/ 27 h 97"/>
                  <a:gd name="T26" fmla="*/ 35 w 46"/>
                  <a:gd name="T27" fmla="*/ 26 h 97"/>
                  <a:gd name="T28" fmla="*/ 37 w 46"/>
                  <a:gd name="T29" fmla="*/ 23 h 97"/>
                  <a:gd name="T30" fmla="*/ 38 w 46"/>
                  <a:gd name="T31" fmla="*/ 23 h 97"/>
                  <a:gd name="T32" fmla="*/ 39 w 46"/>
                  <a:gd name="T33" fmla="*/ 23 h 97"/>
                  <a:gd name="T34" fmla="*/ 38 w 46"/>
                  <a:gd name="T35" fmla="*/ 21 h 97"/>
                  <a:gd name="T36" fmla="*/ 37 w 46"/>
                  <a:gd name="T37" fmla="*/ 18 h 97"/>
                  <a:gd name="T38" fmla="*/ 33 w 46"/>
                  <a:gd name="T39" fmla="*/ 15 h 97"/>
                  <a:gd name="T40" fmla="*/ 29 w 46"/>
                  <a:gd name="T41" fmla="*/ 14 h 97"/>
                  <a:gd name="T42" fmla="*/ 23 w 46"/>
                  <a:gd name="T43" fmla="*/ 13 h 97"/>
                  <a:gd name="T44" fmla="*/ 18 w 46"/>
                  <a:gd name="T45" fmla="*/ 10 h 97"/>
                  <a:gd name="T46" fmla="*/ 10 w 46"/>
                  <a:gd name="T47" fmla="*/ 5 h 97"/>
                  <a:gd name="T48" fmla="*/ 1 w 46"/>
                  <a:gd name="T49" fmla="*/ 2 h 97"/>
                  <a:gd name="T50" fmla="*/ 0 w 46"/>
                  <a:gd name="T51" fmla="*/ 1 h 97"/>
                  <a:gd name="T52" fmla="*/ 0 w 46"/>
                  <a:gd name="T53" fmla="*/ 0 h 97"/>
                  <a:gd name="T54" fmla="*/ 12 w 46"/>
                  <a:gd name="T55" fmla="*/ 2 h 97"/>
                  <a:gd name="T56" fmla="*/ 21 w 46"/>
                  <a:gd name="T57" fmla="*/ 6 h 97"/>
                  <a:gd name="T58" fmla="*/ 30 w 46"/>
                  <a:gd name="T59" fmla="*/ 10 h 97"/>
                  <a:gd name="T60" fmla="*/ 39 w 46"/>
                  <a:gd name="T61" fmla="*/ 11 h 97"/>
                  <a:gd name="T62" fmla="*/ 44 w 46"/>
                  <a:gd name="T63" fmla="*/ 18 h 97"/>
                  <a:gd name="T64" fmla="*/ 46 w 46"/>
                  <a:gd name="T65" fmla="*/ 19 h 97"/>
                  <a:gd name="T66" fmla="*/ 44 w 46"/>
                  <a:gd name="T67" fmla="*/ 29 h 97"/>
                  <a:gd name="T68" fmla="*/ 43 w 46"/>
                  <a:gd name="T69" fmla="*/ 31 h 97"/>
                  <a:gd name="T70" fmla="*/ 40 w 46"/>
                  <a:gd name="T71" fmla="*/ 38 h 97"/>
                  <a:gd name="T72" fmla="*/ 39 w 46"/>
                  <a:gd name="T73" fmla="*/ 39 h 97"/>
                  <a:gd name="T74" fmla="*/ 39 w 46"/>
                  <a:gd name="T75" fmla="*/ 43 h 97"/>
                  <a:gd name="T76" fmla="*/ 40 w 46"/>
                  <a:gd name="T77" fmla="*/ 46 h 97"/>
                  <a:gd name="T78" fmla="*/ 39 w 46"/>
                  <a:gd name="T79" fmla="*/ 56 h 97"/>
                  <a:gd name="T80" fmla="*/ 39 w 46"/>
                  <a:gd name="T81" fmla="*/ 61 h 97"/>
                  <a:gd name="T82" fmla="*/ 39 w 46"/>
                  <a:gd name="T83" fmla="*/ 66 h 97"/>
                  <a:gd name="T84" fmla="*/ 40 w 46"/>
                  <a:gd name="T85" fmla="*/ 76 h 97"/>
                  <a:gd name="T86" fmla="*/ 38 w 46"/>
                  <a:gd name="T87" fmla="*/ 82 h 97"/>
                  <a:gd name="T88" fmla="*/ 37 w 46"/>
                  <a:gd name="T89" fmla="*/ 87 h 97"/>
                  <a:gd name="T90" fmla="*/ 37 w 46"/>
                  <a:gd name="T91" fmla="*/ 89 h 97"/>
                  <a:gd name="T92" fmla="*/ 37 w 46"/>
                  <a:gd name="T93" fmla="*/ 90 h 97"/>
                  <a:gd name="T94" fmla="*/ 37 w 46"/>
                  <a:gd name="T95" fmla="*/ 94 h 9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46"/>
                  <a:gd name="T145" fmla="*/ 0 h 97"/>
                  <a:gd name="T146" fmla="*/ 46 w 46"/>
                  <a:gd name="T147" fmla="*/ 97 h 97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46" h="97">
                    <a:moveTo>
                      <a:pt x="37" y="94"/>
                    </a:moveTo>
                    <a:lnTo>
                      <a:pt x="38" y="97"/>
                    </a:lnTo>
                    <a:lnTo>
                      <a:pt x="37" y="95"/>
                    </a:lnTo>
                    <a:lnTo>
                      <a:pt x="31" y="91"/>
                    </a:lnTo>
                    <a:lnTo>
                      <a:pt x="31" y="81"/>
                    </a:lnTo>
                    <a:lnTo>
                      <a:pt x="34" y="73"/>
                    </a:lnTo>
                    <a:lnTo>
                      <a:pt x="33" y="64"/>
                    </a:lnTo>
                    <a:lnTo>
                      <a:pt x="33" y="53"/>
                    </a:lnTo>
                    <a:lnTo>
                      <a:pt x="33" y="42"/>
                    </a:lnTo>
                    <a:lnTo>
                      <a:pt x="34" y="34"/>
                    </a:lnTo>
                    <a:lnTo>
                      <a:pt x="34" y="31"/>
                    </a:lnTo>
                    <a:lnTo>
                      <a:pt x="37" y="30"/>
                    </a:lnTo>
                    <a:lnTo>
                      <a:pt x="35" y="27"/>
                    </a:lnTo>
                    <a:lnTo>
                      <a:pt x="35" y="26"/>
                    </a:lnTo>
                    <a:lnTo>
                      <a:pt x="37" y="23"/>
                    </a:lnTo>
                    <a:lnTo>
                      <a:pt x="38" y="23"/>
                    </a:lnTo>
                    <a:lnTo>
                      <a:pt x="39" y="23"/>
                    </a:lnTo>
                    <a:lnTo>
                      <a:pt x="38" y="21"/>
                    </a:lnTo>
                    <a:lnTo>
                      <a:pt x="37" y="18"/>
                    </a:lnTo>
                    <a:lnTo>
                      <a:pt x="33" y="15"/>
                    </a:lnTo>
                    <a:lnTo>
                      <a:pt x="29" y="14"/>
                    </a:lnTo>
                    <a:lnTo>
                      <a:pt x="23" y="13"/>
                    </a:lnTo>
                    <a:lnTo>
                      <a:pt x="18" y="10"/>
                    </a:lnTo>
                    <a:lnTo>
                      <a:pt x="10" y="5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2" y="2"/>
                    </a:lnTo>
                    <a:lnTo>
                      <a:pt x="21" y="6"/>
                    </a:lnTo>
                    <a:lnTo>
                      <a:pt x="30" y="10"/>
                    </a:lnTo>
                    <a:lnTo>
                      <a:pt x="39" y="11"/>
                    </a:lnTo>
                    <a:lnTo>
                      <a:pt x="44" y="18"/>
                    </a:lnTo>
                    <a:lnTo>
                      <a:pt x="46" y="19"/>
                    </a:lnTo>
                    <a:lnTo>
                      <a:pt x="44" y="29"/>
                    </a:lnTo>
                    <a:lnTo>
                      <a:pt x="43" y="31"/>
                    </a:lnTo>
                    <a:lnTo>
                      <a:pt x="40" y="38"/>
                    </a:lnTo>
                    <a:lnTo>
                      <a:pt x="39" y="39"/>
                    </a:lnTo>
                    <a:lnTo>
                      <a:pt x="39" y="43"/>
                    </a:lnTo>
                    <a:lnTo>
                      <a:pt x="40" y="46"/>
                    </a:lnTo>
                    <a:lnTo>
                      <a:pt x="39" y="56"/>
                    </a:lnTo>
                    <a:lnTo>
                      <a:pt x="39" y="61"/>
                    </a:lnTo>
                    <a:lnTo>
                      <a:pt x="39" y="66"/>
                    </a:lnTo>
                    <a:lnTo>
                      <a:pt x="40" y="76"/>
                    </a:lnTo>
                    <a:lnTo>
                      <a:pt x="38" y="82"/>
                    </a:lnTo>
                    <a:lnTo>
                      <a:pt x="37" y="87"/>
                    </a:lnTo>
                    <a:lnTo>
                      <a:pt x="37" y="89"/>
                    </a:lnTo>
                    <a:lnTo>
                      <a:pt x="37" y="90"/>
                    </a:lnTo>
                    <a:lnTo>
                      <a:pt x="37" y="94"/>
                    </a:lnTo>
                  </a:path>
                </a:pathLst>
              </a:custGeom>
              <a:noFill/>
              <a:ln w="1">
                <a:solidFill>
                  <a:srgbClr val="00B8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62" name="Freeform 21"/>
              <p:cNvSpPr>
                <a:spLocks/>
              </p:cNvSpPr>
              <p:nvPr/>
            </p:nvSpPr>
            <p:spPr bwMode="auto">
              <a:xfrm>
                <a:off x="1952" y="3630"/>
                <a:ext cx="58" cy="21"/>
              </a:xfrm>
              <a:custGeom>
                <a:avLst/>
                <a:gdLst>
                  <a:gd name="T0" fmla="*/ 58 w 58"/>
                  <a:gd name="T1" fmla="*/ 20 h 21"/>
                  <a:gd name="T2" fmla="*/ 56 w 58"/>
                  <a:gd name="T3" fmla="*/ 21 h 21"/>
                  <a:gd name="T4" fmla="*/ 44 w 58"/>
                  <a:gd name="T5" fmla="*/ 20 h 21"/>
                  <a:gd name="T6" fmla="*/ 34 w 58"/>
                  <a:gd name="T7" fmla="*/ 16 h 21"/>
                  <a:gd name="T8" fmla="*/ 31 w 58"/>
                  <a:gd name="T9" fmla="*/ 15 h 21"/>
                  <a:gd name="T10" fmla="*/ 24 w 58"/>
                  <a:gd name="T11" fmla="*/ 12 h 21"/>
                  <a:gd name="T12" fmla="*/ 13 w 58"/>
                  <a:gd name="T13" fmla="*/ 5 h 21"/>
                  <a:gd name="T14" fmla="*/ 3 w 58"/>
                  <a:gd name="T15" fmla="*/ 1 h 21"/>
                  <a:gd name="T16" fmla="*/ 0 w 58"/>
                  <a:gd name="T17" fmla="*/ 0 h 21"/>
                  <a:gd name="T18" fmla="*/ 3 w 58"/>
                  <a:gd name="T19" fmla="*/ 0 h 21"/>
                  <a:gd name="T20" fmla="*/ 9 w 58"/>
                  <a:gd name="T21" fmla="*/ 0 h 21"/>
                  <a:gd name="T22" fmla="*/ 20 w 58"/>
                  <a:gd name="T23" fmla="*/ 5 h 21"/>
                  <a:gd name="T24" fmla="*/ 24 w 58"/>
                  <a:gd name="T25" fmla="*/ 7 h 21"/>
                  <a:gd name="T26" fmla="*/ 30 w 58"/>
                  <a:gd name="T27" fmla="*/ 11 h 21"/>
                  <a:gd name="T28" fmla="*/ 37 w 58"/>
                  <a:gd name="T29" fmla="*/ 12 h 21"/>
                  <a:gd name="T30" fmla="*/ 41 w 58"/>
                  <a:gd name="T31" fmla="*/ 13 h 21"/>
                  <a:gd name="T32" fmla="*/ 50 w 58"/>
                  <a:gd name="T33" fmla="*/ 16 h 21"/>
                  <a:gd name="T34" fmla="*/ 58 w 58"/>
                  <a:gd name="T35" fmla="*/ 18 h 21"/>
                  <a:gd name="T36" fmla="*/ 58 w 58"/>
                  <a:gd name="T37" fmla="*/ 20 h 2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8"/>
                  <a:gd name="T58" fmla="*/ 0 h 21"/>
                  <a:gd name="T59" fmla="*/ 58 w 58"/>
                  <a:gd name="T60" fmla="*/ 21 h 2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8" h="21">
                    <a:moveTo>
                      <a:pt x="58" y="20"/>
                    </a:moveTo>
                    <a:lnTo>
                      <a:pt x="56" y="21"/>
                    </a:lnTo>
                    <a:lnTo>
                      <a:pt x="44" y="20"/>
                    </a:lnTo>
                    <a:lnTo>
                      <a:pt x="34" y="16"/>
                    </a:lnTo>
                    <a:lnTo>
                      <a:pt x="31" y="15"/>
                    </a:lnTo>
                    <a:lnTo>
                      <a:pt x="24" y="12"/>
                    </a:lnTo>
                    <a:lnTo>
                      <a:pt x="13" y="5"/>
                    </a:lnTo>
                    <a:lnTo>
                      <a:pt x="3" y="1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9" y="0"/>
                    </a:lnTo>
                    <a:lnTo>
                      <a:pt x="20" y="5"/>
                    </a:lnTo>
                    <a:lnTo>
                      <a:pt x="24" y="7"/>
                    </a:lnTo>
                    <a:lnTo>
                      <a:pt x="30" y="11"/>
                    </a:lnTo>
                    <a:lnTo>
                      <a:pt x="37" y="12"/>
                    </a:lnTo>
                    <a:lnTo>
                      <a:pt x="41" y="13"/>
                    </a:lnTo>
                    <a:lnTo>
                      <a:pt x="50" y="16"/>
                    </a:lnTo>
                    <a:lnTo>
                      <a:pt x="58" y="18"/>
                    </a:lnTo>
                    <a:lnTo>
                      <a:pt x="58" y="20"/>
                    </a:lnTo>
                  </a:path>
                </a:pathLst>
              </a:custGeom>
              <a:noFill/>
              <a:ln w="1">
                <a:solidFill>
                  <a:srgbClr val="00B8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63" name="Freeform 22"/>
              <p:cNvSpPr>
                <a:spLocks/>
              </p:cNvSpPr>
              <p:nvPr/>
            </p:nvSpPr>
            <p:spPr bwMode="auto">
              <a:xfrm>
                <a:off x="2037" y="3626"/>
                <a:ext cx="28" cy="19"/>
              </a:xfrm>
              <a:custGeom>
                <a:avLst/>
                <a:gdLst>
                  <a:gd name="T0" fmla="*/ 26 w 28"/>
                  <a:gd name="T1" fmla="*/ 17 h 19"/>
                  <a:gd name="T2" fmla="*/ 18 w 28"/>
                  <a:gd name="T3" fmla="*/ 19 h 19"/>
                  <a:gd name="T4" fmla="*/ 11 w 28"/>
                  <a:gd name="T5" fmla="*/ 15 h 19"/>
                  <a:gd name="T6" fmla="*/ 4 w 28"/>
                  <a:gd name="T7" fmla="*/ 7 h 19"/>
                  <a:gd name="T8" fmla="*/ 0 w 28"/>
                  <a:gd name="T9" fmla="*/ 3 h 19"/>
                  <a:gd name="T10" fmla="*/ 0 w 28"/>
                  <a:gd name="T11" fmla="*/ 2 h 19"/>
                  <a:gd name="T12" fmla="*/ 1 w 28"/>
                  <a:gd name="T13" fmla="*/ 0 h 19"/>
                  <a:gd name="T14" fmla="*/ 7 w 28"/>
                  <a:gd name="T15" fmla="*/ 3 h 19"/>
                  <a:gd name="T16" fmla="*/ 12 w 28"/>
                  <a:gd name="T17" fmla="*/ 9 h 19"/>
                  <a:gd name="T18" fmla="*/ 20 w 28"/>
                  <a:gd name="T19" fmla="*/ 15 h 19"/>
                  <a:gd name="T20" fmla="*/ 28 w 28"/>
                  <a:gd name="T21" fmla="*/ 15 h 19"/>
                  <a:gd name="T22" fmla="*/ 28 w 28"/>
                  <a:gd name="T23" fmla="*/ 16 h 19"/>
                  <a:gd name="T24" fmla="*/ 28 w 28"/>
                  <a:gd name="T25" fmla="*/ 17 h 19"/>
                  <a:gd name="T26" fmla="*/ 26 w 28"/>
                  <a:gd name="T27" fmla="*/ 17 h 1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8"/>
                  <a:gd name="T43" fmla="*/ 0 h 19"/>
                  <a:gd name="T44" fmla="*/ 28 w 28"/>
                  <a:gd name="T45" fmla="*/ 19 h 19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8" h="19">
                    <a:moveTo>
                      <a:pt x="26" y="17"/>
                    </a:moveTo>
                    <a:lnTo>
                      <a:pt x="18" y="19"/>
                    </a:lnTo>
                    <a:lnTo>
                      <a:pt x="11" y="15"/>
                    </a:lnTo>
                    <a:lnTo>
                      <a:pt x="4" y="7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" y="3"/>
                    </a:lnTo>
                    <a:lnTo>
                      <a:pt x="12" y="9"/>
                    </a:lnTo>
                    <a:lnTo>
                      <a:pt x="20" y="15"/>
                    </a:lnTo>
                    <a:lnTo>
                      <a:pt x="28" y="15"/>
                    </a:lnTo>
                    <a:lnTo>
                      <a:pt x="28" y="16"/>
                    </a:lnTo>
                    <a:lnTo>
                      <a:pt x="28" y="17"/>
                    </a:lnTo>
                    <a:lnTo>
                      <a:pt x="26" y="17"/>
                    </a:lnTo>
                  </a:path>
                </a:pathLst>
              </a:custGeom>
              <a:noFill/>
              <a:ln w="1">
                <a:solidFill>
                  <a:srgbClr val="00B8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64" name="Freeform 23"/>
              <p:cNvSpPr>
                <a:spLocks/>
              </p:cNvSpPr>
              <p:nvPr/>
            </p:nvSpPr>
            <p:spPr bwMode="auto">
              <a:xfrm>
                <a:off x="2430" y="3605"/>
                <a:ext cx="14" cy="53"/>
              </a:xfrm>
              <a:custGeom>
                <a:avLst/>
                <a:gdLst>
                  <a:gd name="T0" fmla="*/ 14 w 14"/>
                  <a:gd name="T1" fmla="*/ 51 h 53"/>
                  <a:gd name="T2" fmla="*/ 14 w 14"/>
                  <a:gd name="T3" fmla="*/ 53 h 53"/>
                  <a:gd name="T4" fmla="*/ 14 w 14"/>
                  <a:gd name="T5" fmla="*/ 51 h 53"/>
                  <a:gd name="T6" fmla="*/ 13 w 14"/>
                  <a:gd name="T7" fmla="*/ 51 h 53"/>
                  <a:gd name="T8" fmla="*/ 12 w 14"/>
                  <a:gd name="T9" fmla="*/ 50 h 53"/>
                  <a:gd name="T10" fmla="*/ 10 w 14"/>
                  <a:gd name="T11" fmla="*/ 49 h 53"/>
                  <a:gd name="T12" fmla="*/ 9 w 14"/>
                  <a:gd name="T13" fmla="*/ 40 h 53"/>
                  <a:gd name="T14" fmla="*/ 6 w 14"/>
                  <a:gd name="T15" fmla="*/ 29 h 53"/>
                  <a:gd name="T16" fmla="*/ 5 w 14"/>
                  <a:gd name="T17" fmla="*/ 26 h 53"/>
                  <a:gd name="T18" fmla="*/ 4 w 14"/>
                  <a:gd name="T19" fmla="*/ 24 h 53"/>
                  <a:gd name="T20" fmla="*/ 6 w 14"/>
                  <a:gd name="T21" fmla="*/ 23 h 53"/>
                  <a:gd name="T22" fmla="*/ 4 w 14"/>
                  <a:gd name="T23" fmla="*/ 15 h 53"/>
                  <a:gd name="T24" fmla="*/ 4 w 14"/>
                  <a:gd name="T25" fmla="*/ 13 h 53"/>
                  <a:gd name="T26" fmla="*/ 2 w 14"/>
                  <a:gd name="T27" fmla="*/ 9 h 53"/>
                  <a:gd name="T28" fmla="*/ 1 w 14"/>
                  <a:gd name="T29" fmla="*/ 4 h 53"/>
                  <a:gd name="T30" fmla="*/ 0 w 14"/>
                  <a:gd name="T31" fmla="*/ 0 h 53"/>
                  <a:gd name="T32" fmla="*/ 4 w 14"/>
                  <a:gd name="T33" fmla="*/ 0 h 53"/>
                  <a:gd name="T34" fmla="*/ 5 w 14"/>
                  <a:gd name="T35" fmla="*/ 8 h 53"/>
                  <a:gd name="T36" fmla="*/ 6 w 14"/>
                  <a:gd name="T37" fmla="*/ 11 h 53"/>
                  <a:gd name="T38" fmla="*/ 10 w 14"/>
                  <a:gd name="T39" fmla="*/ 16 h 53"/>
                  <a:gd name="T40" fmla="*/ 10 w 14"/>
                  <a:gd name="T41" fmla="*/ 19 h 53"/>
                  <a:gd name="T42" fmla="*/ 12 w 14"/>
                  <a:gd name="T43" fmla="*/ 25 h 53"/>
                  <a:gd name="T44" fmla="*/ 12 w 14"/>
                  <a:gd name="T45" fmla="*/ 33 h 53"/>
                  <a:gd name="T46" fmla="*/ 13 w 14"/>
                  <a:gd name="T47" fmla="*/ 45 h 53"/>
                  <a:gd name="T48" fmla="*/ 14 w 14"/>
                  <a:gd name="T49" fmla="*/ 49 h 53"/>
                  <a:gd name="T50" fmla="*/ 14 w 14"/>
                  <a:gd name="T51" fmla="*/ 51 h 5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"/>
                  <a:gd name="T79" fmla="*/ 0 h 53"/>
                  <a:gd name="T80" fmla="*/ 14 w 14"/>
                  <a:gd name="T81" fmla="*/ 53 h 5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" h="53">
                    <a:moveTo>
                      <a:pt x="14" y="51"/>
                    </a:moveTo>
                    <a:lnTo>
                      <a:pt x="14" y="53"/>
                    </a:lnTo>
                    <a:lnTo>
                      <a:pt x="14" y="51"/>
                    </a:lnTo>
                    <a:lnTo>
                      <a:pt x="13" y="51"/>
                    </a:lnTo>
                    <a:lnTo>
                      <a:pt x="12" y="50"/>
                    </a:lnTo>
                    <a:lnTo>
                      <a:pt x="10" y="49"/>
                    </a:lnTo>
                    <a:lnTo>
                      <a:pt x="9" y="40"/>
                    </a:lnTo>
                    <a:lnTo>
                      <a:pt x="6" y="29"/>
                    </a:lnTo>
                    <a:lnTo>
                      <a:pt x="5" y="26"/>
                    </a:lnTo>
                    <a:lnTo>
                      <a:pt x="4" y="24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2" y="9"/>
                    </a:lnTo>
                    <a:lnTo>
                      <a:pt x="1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5" y="8"/>
                    </a:lnTo>
                    <a:lnTo>
                      <a:pt x="6" y="11"/>
                    </a:lnTo>
                    <a:lnTo>
                      <a:pt x="10" y="16"/>
                    </a:lnTo>
                    <a:lnTo>
                      <a:pt x="10" y="19"/>
                    </a:lnTo>
                    <a:lnTo>
                      <a:pt x="12" y="25"/>
                    </a:lnTo>
                    <a:lnTo>
                      <a:pt x="12" y="33"/>
                    </a:lnTo>
                    <a:lnTo>
                      <a:pt x="13" y="45"/>
                    </a:lnTo>
                    <a:lnTo>
                      <a:pt x="14" y="49"/>
                    </a:lnTo>
                    <a:lnTo>
                      <a:pt x="14" y="51"/>
                    </a:lnTo>
                  </a:path>
                </a:pathLst>
              </a:custGeom>
              <a:noFill/>
              <a:ln w="1">
                <a:solidFill>
                  <a:srgbClr val="00B8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65" name="Freeform 24"/>
              <p:cNvSpPr>
                <a:spLocks/>
              </p:cNvSpPr>
              <p:nvPr/>
            </p:nvSpPr>
            <p:spPr bwMode="auto">
              <a:xfrm>
                <a:off x="1765" y="3557"/>
                <a:ext cx="38" cy="33"/>
              </a:xfrm>
              <a:custGeom>
                <a:avLst/>
                <a:gdLst>
                  <a:gd name="T0" fmla="*/ 8 w 38"/>
                  <a:gd name="T1" fmla="*/ 31 h 33"/>
                  <a:gd name="T2" fmla="*/ 1 w 38"/>
                  <a:gd name="T3" fmla="*/ 33 h 33"/>
                  <a:gd name="T4" fmla="*/ 0 w 38"/>
                  <a:gd name="T5" fmla="*/ 31 h 33"/>
                  <a:gd name="T6" fmla="*/ 0 w 38"/>
                  <a:gd name="T7" fmla="*/ 30 h 33"/>
                  <a:gd name="T8" fmla="*/ 4 w 38"/>
                  <a:gd name="T9" fmla="*/ 25 h 33"/>
                  <a:gd name="T10" fmla="*/ 10 w 38"/>
                  <a:gd name="T11" fmla="*/ 21 h 33"/>
                  <a:gd name="T12" fmla="*/ 14 w 38"/>
                  <a:gd name="T13" fmla="*/ 16 h 33"/>
                  <a:gd name="T14" fmla="*/ 21 w 38"/>
                  <a:gd name="T15" fmla="*/ 13 h 33"/>
                  <a:gd name="T16" fmla="*/ 25 w 38"/>
                  <a:gd name="T17" fmla="*/ 10 h 33"/>
                  <a:gd name="T18" fmla="*/ 26 w 38"/>
                  <a:gd name="T19" fmla="*/ 9 h 33"/>
                  <a:gd name="T20" fmla="*/ 27 w 38"/>
                  <a:gd name="T21" fmla="*/ 8 h 33"/>
                  <a:gd name="T22" fmla="*/ 27 w 38"/>
                  <a:gd name="T23" fmla="*/ 6 h 33"/>
                  <a:gd name="T24" fmla="*/ 29 w 38"/>
                  <a:gd name="T25" fmla="*/ 2 h 33"/>
                  <a:gd name="T26" fmla="*/ 29 w 38"/>
                  <a:gd name="T27" fmla="*/ 1 h 33"/>
                  <a:gd name="T28" fmla="*/ 36 w 38"/>
                  <a:gd name="T29" fmla="*/ 0 h 33"/>
                  <a:gd name="T30" fmla="*/ 38 w 38"/>
                  <a:gd name="T31" fmla="*/ 2 h 33"/>
                  <a:gd name="T32" fmla="*/ 31 w 38"/>
                  <a:gd name="T33" fmla="*/ 8 h 33"/>
                  <a:gd name="T34" fmla="*/ 30 w 38"/>
                  <a:gd name="T35" fmla="*/ 13 h 33"/>
                  <a:gd name="T36" fmla="*/ 29 w 38"/>
                  <a:gd name="T37" fmla="*/ 14 h 33"/>
                  <a:gd name="T38" fmla="*/ 27 w 38"/>
                  <a:gd name="T39" fmla="*/ 17 h 33"/>
                  <a:gd name="T40" fmla="*/ 22 w 38"/>
                  <a:gd name="T41" fmla="*/ 18 h 33"/>
                  <a:gd name="T42" fmla="*/ 15 w 38"/>
                  <a:gd name="T43" fmla="*/ 22 h 33"/>
                  <a:gd name="T44" fmla="*/ 13 w 38"/>
                  <a:gd name="T45" fmla="*/ 26 h 33"/>
                  <a:gd name="T46" fmla="*/ 8 w 38"/>
                  <a:gd name="T47" fmla="*/ 31 h 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8"/>
                  <a:gd name="T73" fmla="*/ 0 h 33"/>
                  <a:gd name="T74" fmla="*/ 38 w 38"/>
                  <a:gd name="T75" fmla="*/ 33 h 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8" h="33">
                    <a:moveTo>
                      <a:pt x="8" y="31"/>
                    </a:moveTo>
                    <a:lnTo>
                      <a:pt x="1" y="33"/>
                    </a:lnTo>
                    <a:lnTo>
                      <a:pt x="0" y="31"/>
                    </a:lnTo>
                    <a:lnTo>
                      <a:pt x="0" y="30"/>
                    </a:lnTo>
                    <a:lnTo>
                      <a:pt x="4" y="25"/>
                    </a:lnTo>
                    <a:lnTo>
                      <a:pt x="10" y="21"/>
                    </a:lnTo>
                    <a:lnTo>
                      <a:pt x="14" y="16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6" y="9"/>
                    </a:lnTo>
                    <a:lnTo>
                      <a:pt x="27" y="8"/>
                    </a:lnTo>
                    <a:lnTo>
                      <a:pt x="27" y="6"/>
                    </a:lnTo>
                    <a:lnTo>
                      <a:pt x="29" y="2"/>
                    </a:lnTo>
                    <a:lnTo>
                      <a:pt x="29" y="1"/>
                    </a:lnTo>
                    <a:lnTo>
                      <a:pt x="36" y="0"/>
                    </a:lnTo>
                    <a:lnTo>
                      <a:pt x="38" y="2"/>
                    </a:lnTo>
                    <a:lnTo>
                      <a:pt x="31" y="8"/>
                    </a:lnTo>
                    <a:lnTo>
                      <a:pt x="30" y="13"/>
                    </a:lnTo>
                    <a:lnTo>
                      <a:pt x="29" y="14"/>
                    </a:lnTo>
                    <a:lnTo>
                      <a:pt x="27" y="17"/>
                    </a:lnTo>
                    <a:lnTo>
                      <a:pt x="22" y="18"/>
                    </a:lnTo>
                    <a:lnTo>
                      <a:pt x="15" y="22"/>
                    </a:lnTo>
                    <a:lnTo>
                      <a:pt x="13" y="26"/>
                    </a:lnTo>
                    <a:lnTo>
                      <a:pt x="8" y="31"/>
                    </a:lnTo>
                  </a:path>
                </a:pathLst>
              </a:custGeom>
              <a:noFill/>
              <a:ln w="1">
                <a:solidFill>
                  <a:srgbClr val="00B8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66" name="Freeform 25"/>
              <p:cNvSpPr>
                <a:spLocks/>
              </p:cNvSpPr>
              <p:nvPr/>
            </p:nvSpPr>
            <p:spPr bwMode="auto">
              <a:xfrm>
                <a:off x="1922" y="3537"/>
                <a:ext cx="43" cy="36"/>
              </a:xfrm>
              <a:custGeom>
                <a:avLst/>
                <a:gdLst>
                  <a:gd name="T0" fmla="*/ 21 w 43"/>
                  <a:gd name="T1" fmla="*/ 15 h 36"/>
                  <a:gd name="T2" fmla="*/ 23 w 43"/>
                  <a:gd name="T3" fmla="*/ 20 h 36"/>
                  <a:gd name="T4" fmla="*/ 31 w 43"/>
                  <a:gd name="T5" fmla="*/ 20 h 36"/>
                  <a:gd name="T6" fmla="*/ 36 w 43"/>
                  <a:gd name="T7" fmla="*/ 21 h 36"/>
                  <a:gd name="T8" fmla="*/ 40 w 43"/>
                  <a:gd name="T9" fmla="*/ 21 h 36"/>
                  <a:gd name="T10" fmla="*/ 42 w 43"/>
                  <a:gd name="T11" fmla="*/ 26 h 36"/>
                  <a:gd name="T12" fmla="*/ 43 w 43"/>
                  <a:gd name="T13" fmla="*/ 32 h 36"/>
                  <a:gd name="T14" fmla="*/ 43 w 43"/>
                  <a:gd name="T15" fmla="*/ 34 h 36"/>
                  <a:gd name="T16" fmla="*/ 42 w 43"/>
                  <a:gd name="T17" fmla="*/ 36 h 36"/>
                  <a:gd name="T18" fmla="*/ 40 w 43"/>
                  <a:gd name="T19" fmla="*/ 36 h 36"/>
                  <a:gd name="T20" fmla="*/ 39 w 43"/>
                  <a:gd name="T21" fmla="*/ 36 h 36"/>
                  <a:gd name="T22" fmla="*/ 36 w 43"/>
                  <a:gd name="T23" fmla="*/ 36 h 36"/>
                  <a:gd name="T24" fmla="*/ 33 w 43"/>
                  <a:gd name="T25" fmla="*/ 32 h 36"/>
                  <a:gd name="T26" fmla="*/ 31 w 43"/>
                  <a:gd name="T27" fmla="*/ 26 h 36"/>
                  <a:gd name="T28" fmla="*/ 25 w 43"/>
                  <a:gd name="T29" fmla="*/ 25 h 36"/>
                  <a:gd name="T30" fmla="*/ 19 w 43"/>
                  <a:gd name="T31" fmla="*/ 21 h 36"/>
                  <a:gd name="T32" fmla="*/ 18 w 43"/>
                  <a:gd name="T33" fmla="*/ 20 h 36"/>
                  <a:gd name="T34" fmla="*/ 13 w 43"/>
                  <a:gd name="T35" fmla="*/ 13 h 36"/>
                  <a:gd name="T36" fmla="*/ 5 w 43"/>
                  <a:gd name="T37" fmla="*/ 7 h 36"/>
                  <a:gd name="T38" fmla="*/ 0 w 43"/>
                  <a:gd name="T39" fmla="*/ 0 h 36"/>
                  <a:gd name="T40" fmla="*/ 5 w 43"/>
                  <a:gd name="T41" fmla="*/ 2 h 36"/>
                  <a:gd name="T42" fmla="*/ 16 w 43"/>
                  <a:gd name="T43" fmla="*/ 9 h 36"/>
                  <a:gd name="T44" fmla="*/ 21 w 43"/>
                  <a:gd name="T45" fmla="*/ 15 h 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43"/>
                  <a:gd name="T70" fmla="*/ 0 h 36"/>
                  <a:gd name="T71" fmla="*/ 43 w 43"/>
                  <a:gd name="T72" fmla="*/ 36 h 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43" h="36">
                    <a:moveTo>
                      <a:pt x="21" y="15"/>
                    </a:moveTo>
                    <a:lnTo>
                      <a:pt x="23" y="20"/>
                    </a:lnTo>
                    <a:lnTo>
                      <a:pt x="31" y="20"/>
                    </a:lnTo>
                    <a:lnTo>
                      <a:pt x="36" y="21"/>
                    </a:lnTo>
                    <a:lnTo>
                      <a:pt x="40" y="21"/>
                    </a:lnTo>
                    <a:lnTo>
                      <a:pt x="42" y="26"/>
                    </a:lnTo>
                    <a:lnTo>
                      <a:pt x="43" y="32"/>
                    </a:lnTo>
                    <a:lnTo>
                      <a:pt x="43" y="34"/>
                    </a:lnTo>
                    <a:lnTo>
                      <a:pt x="42" y="36"/>
                    </a:lnTo>
                    <a:lnTo>
                      <a:pt x="40" y="36"/>
                    </a:lnTo>
                    <a:lnTo>
                      <a:pt x="39" y="36"/>
                    </a:lnTo>
                    <a:lnTo>
                      <a:pt x="36" y="36"/>
                    </a:lnTo>
                    <a:lnTo>
                      <a:pt x="33" y="32"/>
                    </a:lnTo>
                    <a:lnTo>
                      <a:pt x="31" y="26"/>
                    </a:lnTo>
                    <a:lnTo>
                      <a:pt x="25" y="25"/>
                    </a:lnTo>
                    <a:lnTo>
                      <a:pt x="19" y="21"/>
                    </a:lnTo>
                    <a:lnTo>
                      <a:pt x="18" y="20"/>
                    </a:lnTo>
                    <a:lnTo>
                      <a:pt x="13" y="13"/>
                    </a:lnTo>
                    <a:lnTo>
                      <a:pt x="5" y="7"/>
                    </a:lnTo>
                    <a:lnTo>
                      <a:pt x="0" y="0"/>
                    </a:lnTo>
                    <a:lnTo>
                      <a:pt x="5" y="2"/>
                    </a:lnTo>
                    <a:lnTo>
                      <a:pt x="16" y="9"/>
                    </a:lnTo>
                    <a:lnTo>
                      <a:pt x="21" y="15"/>
                    </a:lnTo>
                  </a:path>
                </a:pathLst>
              </a:custGeom>
              <a:noFill/>
              <a:ln w="1">
                <a:solidFill>
                  <a:srgbClr val="00B8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67" name="Freeform 26"/>
              <p:cNvSpPr>
                <a:spLocks/>
              </p:cNvSpPr>
              <p:nvPr/>
            </p:nvSpPr>
            <p:spPr bwMode="auto">
              <a:xfrm>
                <a:off x="2370" y="3531"/>
                <a:ext cx="26" cy="80"/>
              </a:xfrm>
              <a:custGeom>
                <a:avLst/>
                <a:gdLst>
                  <a:gd name="T0" fmla="*/ 23 w 26"/>
                  <a:gd name="T1" fmla="*/ 78 h 80"/>
                  <a:gd name="T2" fmla="*/ 19 w 26"/>
                  <a:gd name="T3" fmla="*/ 80 h 80"/>
                  <a:gd name="T4" fmla="*/ 18 w 26"/>
                  <a:gd name="T5" fmla="*/ 77 h 80"/>
                  <a:gd name="T6" fmla="*/ 18 w 26"/>
                  <a:gd name="T7" fmla="*/ 76 h 80"/>
                  <a:gd name="T8" fmla="*/ 18 w 26"/>
                  <a:gd name="T9" fmla="*/ 73 h 80"/>
                  <a:gd name="T10" fmla="*/ 18 w 26"/>
                  <a:gd name="T11" fmla="*/ 69 h 80"/>
                  <a:gd name="T12" fmla="*/ 18 w 26"/>
                  <a:gd name="T13" fmla="*/ 68 h 80"/>
                  <a:gd name="T14" fmla="*/ 18 w 26"/>
                  <a:gd name="T15" fmla="*/ 65 h 80"/>
                  <a:gd name="T16" fmla="*/ 17 w 26"/>
                  <a:gd name="T17" fmla="*/ 56 h 80"/>
                  <a:gd name="T18" fmla="*/ 19 w 26"/>
                  <a:gd name="T19" fmla="*/ 52 h 80"/>
                  <a:gd name="T20" fmla="*/ 18 w 26"/>
                  <a:gd name="T21" fmla="*/ 47 h 80"/>
                  <a:gd name="T22" fmla="*/ 17 w 26"/>
                  <a:gd name="T23" fmla="*/ 40 h 80"/>
                  <a:gd name="T24" fmla="*/ 17 w 26"/>
                  <a:gd name="T25" fmla="*/ 36 h 80"/>
                  <a:gd name="T26" fmla="*/ 14 w 26"/>
                  <a:gd name="T27" fmla="*/ 30 h 80"/>
                  <a:gd name="T28" fmla="*/ 11 w 26"/>
                  <a:gd name="T29" fmla="*/ 27 h 80"/>
                  <a:gd name="T30" fmla="*/ 7 w 26"/>
                  <a:gd name="T31" fmla="*/ 23 h 80"/>
                  <a:gd name="T32" fmla="*/ 6 w 26"/>
                  <a:gd name="T33" fmla="*/ 19 h 80"/>
                  <a:gd name="T34" fmla="*/ 7 w 26"/>
                  <a:gd name="T35" fmla="*/ 17 h 80"/>
                  <a:gd name="T36" fmla="*/ 7 w 26"/>
                  <a:gd name="T37" fmla="*/ 11 h 80"/>
                  <a:gd name="T38" fmla="*/ 6 w 26"/>
                  <a:gd name="T39" fmla="*/ 8 h 80"/>
                  <a:gd name="T40" fmla="*/ 3 w 26"/>
                  <a:gd name="T41" fmla="*/ 4 h 80"/>
                  <a:gd name="T42" fmla="*/ 0 w 26"/>
                  <a:gd name="T43" fmla="*/ 0 h 80"/>
                  <a:gd name="T44" fmla="*/ 2 w 26"/>
                  <a:gd name="T45" fmla="*/ 0 h 80"/>
                  <a:gd name="T46" fmla="*/ 3 w 26"/>
                  <a:gd name="T47" fmla="*/ 1 h 80"/>
                  <a:gd name="T48" fmla="*/ 9 w 26"/>
                  <a:gd name="T49" fmla="*/ 2 h 80"/>
                  <a:gd name="T50" fmla="*/ 13 w 26"/>
                  <a:gd name="T51" fmla="*/ 8 h 80"/>
                  <a:gd name="T52" fmla="*/ 13 w 26"/>
                  <a:gd name="T53" fmla="*/ 9 h 80"/>
                  <a:gd name="T54" fmla="*/ 18 w 26"/>
                  <a:gd name="T55" fmla="*/ 17 h 80"/>
                  <a:gd name="T56" fmla="*/ 22 w 26"/>
                  <a:gd name="T57" fmla="*/ 26 h 80"/>
                  <a:gd name="T58" fmla="*/ 24 w 26"/>
                  <a:gd name="T59" fmla="*/ 36 h 80"/>
                  <a:gd name="T60" fmla="*/ 24 w 26"/>
                  <a:gd name="T61" fmla="*/ 48 h 80"/>
                  <a:gd name="T62" fmla="*/ 26 w 26"/>
                  <a:gd name="T63" fmla="*/ 57 h 80"/>
                  <a:gd name="T64" fmla="*/ 24 w 26"/>
                  <a:gd name="T65" fmla="*/ 60 h 80"/>
                  <a:gd name="T66" fmla="*/ 22 w 26"/>
                  <a:gd name="T67" fmla="*/ 65 h 80"/>
                  <a:gd name="T68" fmla="*/ 23 w 26"/>
                  <a:gd name="T69" fmla="*/ 70 h 80"/>
                  <a:gd name="T70" fmla="*/ 24 w 26"/>
                  <a:gd name="T71" fmla="*/ 76 h 80"/>
                  <a:gd name="T72" fmla="*/ 24 w 26"/>
                  <a:gd name="T73" fmla="*/ 77 h 80"/>
                  <a:gd name="T74" fmla="*/ 23 w 26"/>
                  <a:gd name="T75" fmla="*/ 78 h 8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6"/>
                  <a:gd name="T115" fmla="*/ 0 h 80"/>
                  <a:gd name="T116" fmla="*/ 26 w 26"/>
                  <a:gd name="T117" fmla="*/ 80 h 8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6" h="80">
                    <a:moveTo>
                      <a:pt x="23" y="78"/>
                    </a:moveTo>
                    <a:lnTo>
                      <a:pt x="19" y="80"/>
                    </a:lnTo>
                    <a:lnTo>
                      <a:pt x="18" y="77"/>
                    </a:lnTo>
                    <a:lnTo>
                      <a:pt x="18" y="76"/>
                    </a:lnTo>
                    <a:lnTo>
                      <a:pt x="18" y="73"/>
                    </a:lnTo>
                    <a:lnTo>
                      <a:pt x="18" y="69"/>
                    </a:lnTo>
                    <a:lnTo>
                      <a:pt x="18" y="68"/>
                    </a:lnTo>
                    <a:lnTo>
                      <a:pt x="18" y="65"/>
                    </a:lnTo>
                    <a:lnTo>
                      <a:pt x="17" y="56"/>
                    </a:lnTo>
                    <a:lnTo>
                      <a:pt x="19" y="52"/>
                    </a:lnTo>
                    <a:lnTo>
                      <a:pt x="18" y="47"/>
                    </a:lnTo>
                    <a:lnTo>
                      <a:pt x="17" y="40"/>
                    </a:lnTo>
                    <a:lnTo>
                      <a:pt x="17" y="36"/>
                    </a:lnTo>
                    <a:lnTo>
                      <a:pt x="14" y="30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6" y="19"/>
                    </a:lnTo>
                    <a:lnTo>
                      <a:pt x="7" y="17"/>
                    </a:lnTo>
                    <a:lnTo>
                      <a:pt x="7" y="11"/>
                    </a:lnTo>
                    <a:lnTo>
                      <a:pt x="6" y="8"/>
                    </a:lnTo>
                    <a:lnTo>
                      <a:pt x="3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1"/>
                    </a:lnTo>
                    <a:lnTo>
                      <a:pt x="9" y="2"/>
                    </a:lnTo>
                    <a:lnTo>
                      <a:pt x="13" y="8"/>
                    </a:lnTo>
                    <a:lnTo>
                      <a:pt x="13" y="9"/>
                    </a:lnTo>
                    <a:lnTo>
                      <a:pt x="18" y="17"/>
                    </a:lnTo>
                    <a:lnTo>
                      <a:pt x="22" y="26"/>
                    </a:lnTo>
                    <a:lnTo>
                      <a:pt x="24" y="36"/>
                    </a:lnTo>
                    <a:lnTo>
                      <a:pt x="24" y="48"/>
                    </a:lnTo>
                    <a:lnTo>
                      <a:pt x="26" y="57"/>
                    </a:lnTo>
                    <a:lnTo>
                      <a:pt x="24" y="60"/>
                    </a:lnTo>
                    <a:lnTo>
                      <a:pt x="22" y="65"/>
                    </a:lnTo>
                    <a:lnTo>
                      <a:pt x="23" y="70"/>
                    </a:lnTo>
                    <a:lnTo>
                      <a:pt x="24" y="76"/>
                    </a:lnTo>
                    <a:lnTo>
                      <a:pt x="24" y="77"/>
                    </a:lnTo>
                    <a:lnTo>
                      <a:pt x="23" y="78"/>
                    </a:lnTo>
                  </a:path>
                </a:pathLst>
              </a:custGeom>
              <a:noFill/>
              <a:ln w="1">
                <a:solidFill>
                  <a:srgbClr val="00B8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68" name="Freeform 27"/>
              <p:cNvSpPr>
                <a:spLocks/>
              </p:cNvSpPr>
              <p:nvPr/>
            </p:nvSpPr>
            <p:spPr bwMode="auto">
              <a:xfrm>
                <a:off x="2067" y="3494"/>
                <a:ext cx="33" cy="75"/>
              </a:xfrm>
              <a:custGeom>
                <a:avLst/>
                <a:gdLst>
                  <a:gd name="T0" fmla="*/ 13 w 33"/>
                  <a:gd name="T1" fmla="*/ 12 h 75"/>
                  <a:gd name="T2" fmla="*/ 17 w 33"/>
                  <a:gd name="T3" fmla="*/ 18 h 75"/>
                  <a:gd name="T4" fmla="*/ 21 w 33"/>
                  <a:gd name="T5" fmla="*/ 30 h 75"/>
                  <a:gd name="T6" fmla="*/ 25 w 33"/>
                  <a:gd name="T7" fmla="*/ 35 h 75"/>
                  <a:gd name="T8" fmla="*/ 28 w 33"/>
                  <a:gd name="T9" fmla="*/ 42 h 75"/>
                  <a:gd name="T10" fmla="*/ 33 w 33"/>
                  <a:gd name="T11" fmla="*/ 48 h 75"/>
                  <a:gd name="T12" fmla="*/ 33 w 33"/>
                  <a:gd name="T13" fmla="*/ 60 h 75"/>
                  <a:gd name="T14" fmla="*/ 33 w 33"/>
                  <a:gd name="T15" fmla="*/ 63 h 75"/>
                  <a:gd name="T16" fmla="*/ 33 w 33"/>
                  <a:gd name="T17" fmla="*/ 69 h 75"/>
                  <a:gd name="T18" fmla="*/ 30 w 33"/>
                  <a:gd name="T19" fmla="*/ 75 h 75"/>
                  <a:gd name="T20" fmla="*/ 29 w 33"/>
                  <a:gd name="T21" fmla="*/ 75 h 75"/>
                  <a:gd name="T22" fmla="*/ 28 w 33"/>
                  <a:gd name="T23" fmla="*/ 69 h 75"/>
                  <a:gd name="T24" fmla="*/ 26 w 33"/>
                  <a:gd name="T25" fmla="*/ 59 h 75"/>
                  <a:gd name="T26" fmla="*/ 26 w 33"/>
                  <a:gd name="T27" fmla="*/ 50 h 75"/>
                  <a:gd name="T28" fmla="*/ 24 w 33"/>
                  <a:gd name="T29" fmla="*/ 45 h 75"/>
                  <a:gd name="T30" fmla="*/ 20 w 33"/>
                  <a:gd name="T31" fmla="*/ 37 h 75"/>
                  <a:gd name="T32" fmla="*/ 16 w 33"/>
                  <a:gd name="T33" fmla="*/ 29 h 75"/>
                  <a:gd name="T34" fmla="*/ 9 w 33"/>
                  <a:gd name="T35" fmla="*/ 17 h 75"/>
                  <a:gd name="T36" fmla="*/ 8 w 33"/>
                  <a:gd name="T37" fmla="*/ 18 h 75"/>
                  <a:gd name="T38" fmla="*/ 7 w 33"/>
                  <a:gd name="T39" fmla="*/ 18 h 75"/>
                  <a:gd name="T40" fmla="*/ 4 w 33"/>
                  <a:gd name="T41" fmla="*/ 18 h 75"/>
                  <a:gd name="T42" fmla="*/ 3 w 33"/>
                  <a:gd name="T43" fmla="*/ 18 h 75"/>
                  <a:gd name="T44" fmla="*/ 1 w 33"/>
                  <a:gd name="T45" fmla="*/ 18 h 75"/>
                  <a:gd name="T46" fmla="*/ 3 w 33"/>
                  <a:gd name="T47" fmla="*/ 17 h 75"/>
                  <a:gd name="T48" fmla="*/ 3 w 33"/>
                  <a:gd name="T49" fmla="*/ 16 h 75"/>
                  <a:gd name="T50" fmla="*/ 8 w 33"/>
                  <a:gd name="T51" fmla="*/ 10 h 75"/>
                  <a:gd name="T52" fmla="*/ 7 w 33"/>
                  <a:gd name="T53" fmla="*/ 8 h 75"/>
                  <a:gd name="T54" fmla="*/ 0 w 33"/>
                  <a:gd name="T55" fmla="*/ 3 h 75"/>
                  <a:gd name="T56" fmla="*/ 1 w 33"/>
                  <a:gd name="T57" fmla="*/ 0 h 75"/>
                  <a:gd name="T58" fmla="*/ 11 w 33"/>
                  <a:gd name="T59" fmla="*/ 4 h 75"/>
                  <a:gd name="T60" fmla="*/ 12 w 33"/>
                  <a:gd name="T61" fmla="*/ 8 h 75"/>
                  <a:gd name="T62" fmla="*/ 13 w 33"/>
                  <a:gd name="T63" fmla="*/ 12 h 7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3"/>
                  <a:gd name="T97" fmla="*/ 0 h 75"/>
                  <a:gd name="T98" fmla="*/ 33 w 33"/>
                  <a:gd name="T99" fmla="*/ 75 h 7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3" h="75">
                    <a:moveTo>
                      <a:pt x="13" y="12"/>
                    </a:moveTo>
                    <a:lnTo>
                      <a:pt x="17" y="18"/>
                    </a:lnTo>
                    <a:lnTo>
                      <a:pt x="21" y="30"/>
                    </a:lnTo>
                    <a:lnTo>
                      <a:pt x="25" y="35"/>
                    </a:lnTo>
                    <a:lnTo>
                      <a:pt x="28" y="42"/>
                    </a:lnTo>
                    <a:lnTo>
                      <a:pt x="33" y="48"/>
                    </a:lnTo>
                    <a:lnTo>
                      <a:pt x="33" y="60"/>
                    </a:lnTo>
                    <a:lnTo>
                      <a:pt x="33" y="63"/>
                    </a:lnTo>
                    <a:lnTo>
                      <a:pt x="33" y="69"/>
                    </a:lnTo>
                    <a:lnTo>
                      <a:pt x="30" y="75"/>
                    </a:lnTo>
                    <a:lnTo>
                      <a:pt x="29" y="75"/>
                    </a:lnTo>
                    <a:lnTo>
                      <a:pt x="28" y="69"/>
                    </a:lnTo>
                    <a:lnTo>
                      <a:pt x="26" y="59"/>
                    </a:lnTo>
                    <a:lnTo>
                      <a:pt x="26" y="50"/>
                    </a:lnTo>
                    <a:lnTo>
                      <a:pt x="24" y="45"/>
                    </a:lnTo>
                    <a:lnTo>
                      <a:pt x="20" y="37"/>
                    </a:lnTo>
                    <a:lnTo>
                      <a:pt x="16" y="29"/>
                    </a:lnTo>
                    <a:lnTo>
                      <a:pt x="9" y="17"/>
                    </a:lnTo>
                    <a:lnTo>
                      <a:pt x="8" y="18"/>
                    </a:lnTo>
                    <a:lnTo>
                      <a:pt x="7" y="18"/>
                    </a:lnTo>
                    <a:lnTo>
                      <a:pt x="4" y="18"/>
                    </a:lnTo>
                    <a:lnTo>
                      <a:pt x="3" y="18"/>
                    </a:lnTo>
                    <a:lnTo>
                      <a:pt x="1" y="18"/>
                    </a:lnTo>
                    <a:lnTo>
                      <a:pt x="3" y="17"/>
                    </a:lnTo>
                    <a:lnTo>
                      <a:pt x="3" y="16"/>
                    </a:lnTo>
                    <a:lnTo>
                      <a:pt x="8" y="10"/>
                    </a:lnTo>
                    <a:lnTo>
                      <a:pt x="7" y="8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11" y="4"/>
                    </a:lnTo>
                    <a:lnTo>
                      <a:pt x="12" y="8"/>
                    </a:lnTo>
                    <a:lnTo>
                      <a:pt x="13" y="12"/>
                    </a:lnTo>
                  </a:path>
                </a:pathLst>
              </a:custGeom>
              <a:noFill/>
              <a:ln w="1">
                <a:solidFill>
                  <a:srgbClr val="00B8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69" name="Freeform 28"/>
              <p:cNvSpPr>
                <a:spLocks/>
              </p:cNvSpPr>
              <p:nvPr/>
            </p:nvSpPr>
            <p:spPr bwMode="auto">
              <a:xfrm>
                <a:off x="1956" y="3477"/>
                <a:ext cx="47" cy="73"/>
              </a:xfrm>
              <a:custGeom>
                <a:avLst/>
                <a:gdLst>
                  <a:gd name="T0" fmla="*/ 14 w 47"/>
                  <a:gd name="T1" fmla="*/ 35 h 73"/>
                  <a:gd name="T2" fmla="*/ 20 w 47"/>
                  <a:gd name="T3" fmla="*/ 39 h 73"/>
                  <a:gd name="T4" fmla="*/ 22 w 47"/>
                  <a:gd name="T5" fmla="*/ 39 h 73"/>
                  <a:gd name="T6" fmla="*/ 27 w 47"/>
                  <a:gd name="T7" fmla="*/ 39 h 73"/>
                  <a:gd name="T8" fmla="*/ 27 w 47"/>
                  <a:gd name="T9" fmla="*/ 41 h 73"/>
                  <a:gd name="T10" fmla="*/ 30 w 47"/>
                  <a:gd name="T11" fmla="*/ 43 h 73"/>
                  <a:gd name="T12" fmla="*/ 31 w 47"/>
                  <a:gd name="T13" fmla="*/ 46 h 73"/>
                  <a:gd name="T14" fmla="*/ 38 w 47"/>
                  <a:gd name="T15" fmla="*/ 51 h 73"/>
                  <a:gd name="T16" fmla="*/ 42 w 47"/>
                  <a:gd name="T17" fmla="*/ 52 h 73"/>
                  <a:gd name="T18" fmla="*/ 47 w 47"/>
                  <a:gd name="T19" fmla="*/ 55 h 73"/>
                  <a:gd name="T20" fmla="*/ 47 w 47"/>
                  <a:gd name="T21" fmla="*/ 56 h 73"/>
                  <a:gd name="T22" fmla="*/ 44 w 47"/>
                  <a:gd name="T23" fmla="*/ 58 h 73"/>
                  <a:gd name="T24" fmla="*/ 43 w 47"/>
                  <a:gd name="T25" fmla="*/ 59 h 73"/>
                  <a:gd name="T26" fmla="*/ 34 w 47"/>
                  <a:gd name="T27" fmla="*/ 55 h 73"/>
                  <a:gd name="T28" fmla="*/ 25 w 47"/>
                  <a:gd name="T29" fmla="*/ 50 h 73"/>
                  <a:gd name="T30" fmla="*/ 21 w 47"/>
                  <a:gd name="T31" fmla="*/ 48 h 73"/>
                  <a:gd name="T32" fmla="*/ 23 w 47"/>
                  <a:gd name="T33" fmla="*/ 60 h 73"/>
                  <a:gd name="T34" fmla="*/ 33 w 47"/>
                  <a:gd name="T35" fmla="*/ 67 h 73"/>
                  <a:gd name="T36" fmla="*/ 34 w 47"/>
                  <a:gd name="T37" fmla="*/ 68 h 73"/>
                  <a:gd name="T38" fmla="*/ 38 w 47"/>
                  <a:gd name="T39" fmla="*/ 73 h 73"/>
                  <a:gd name="T40" fmla="*/ 37 w 47"/>
                  <a:gd name="T41" fmla="*/ 73 h 73"/>
                  <a:gd name="T42" fmla="*/ 34 w 47"/>
                  <a:gd name="T43" fmla="*/ 72 h 73"/>
                  <a:gd name="T44" fmla="*/ 22 w 47"/>
                  <a:gd name="T45" fmla="*/ 67 h 73"/>
                  <a:gd name="T46" fmla="*/ 17 w 47"/>
                  <a:gd name="T47" fmla="*/ 60 h 73"/>
                  <a:gd name="T48" fmla="*/ 12 w 47"/>
                  <a:gd name="T49" fmla="*/ 55 h 73"/>
                  <a:gd name="T50" fmla="*/ 9 w 47"/>
                  <a:gd name="T51" fmla="*/ 52 h 73"/>
                  <a:gd name="T52" fmla="*/ 8 w 47"/>
                  <a:gd name="T53" fmla="*/ 47 h 73"/>
                  <a:gd name="T54" fmla="*/ 8 w 47"/>
                  <a:gd name="T55" fmla="*/ 41 h 73"/>
                  <a:gd name="T56" fmla="*/ 6 w 47"/>
                  <a:gd name="T57" fmla="*/ 34 h 73"/>
                  <a:gd name="T58" fmla="*/ 10 w 47"/>
                  <a:gd name="T59" fmla="*/ 29 h 73"/>
                  <a:gd name="T60" fmla="*/ 12 w 47"/>
                  <a:gd name="T61" fmla="*/ 27 h 73"/>
                  <a:gd name="T62" fmla="*/ 16 w 47"/>
                  <a:gd name="T63" fmla="*/ 26 h 73"/>
                  <a:gd name="T64" fmla="*/ 12 w 47"/>
                  <a:gd name="T65" fmla="*/ 21 h 73"/>
                  <a:gd name="T66" fmla="*/ 10 w 47"/>
                  <a:gd name="T67" fmla="*/ 20 h 73"/>
                  <a:gd name="T68" fmla="*/ 5 w 47"/>
                  <a:gd name="T69" fmla="*/ 16 h 73"/>
                  <a:gd name="T70" fmla="*/ 4 w 47"/>
                  <a:gd name="T71" fmla="*/ 10 h 73"/>
                  <a:gd name="T72" fmla="*/ 4 w 47"/>
                  <a:gd name="T73" fmla="*/ 7 h 73"/>
                  <a:gd name="T74" fmla="*/ 0 w 47"/>
                  <a:gd name="T75" fmla="*/ 0 h 73"/>
                  <a:gd name="T76" fmla="*/ 5 w 47"/>
                  <a:gd name="T77" fmla="*/ 3 h 73"/>
                  <a:gd name="T78" fmla="*/ 6 w 47"/>
                  <a:gd name="T79" fmla="*/ 5 h 73"/>
                  <a:gd name="T80" fmla="*/ 8 w 47"/>
                  <a:gd name="T81" fmla="*/ 12 h 73"/>
                  <a:gd name="T82" fmla="*/ 14 w 47"/>
                  <a:gd name="T83" fmla="*/ 17 h 73"/>
                  <a:gd name="T84" fmla="*/ 18 w 47"/>
                  <a:gd name="T85" fmla="*/ 22 h 73"/>
                  <a:gd name="T86" fmla="*/ 18 w 47"/>
                  <a:gd name="T87" fmla="*/ 27 h 73"/>
                  <a:gd name="T88" fmla="*/ 17 w 47"/>
                  <a:gd name="T89" fmla="*/ 29 h 73"/>
                  <a:gd name="T90" fmla="*/ 14 w 47"/>
                  <a:gd name="T91" fmla="*/ 35 h 73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7"/>
                  <a:gd name="T139" fmla="*/ 0 h 73"/>
                  <a:gd name="T140" fmla="*/ 47 w 47"/>
                  <a:gd name="T141" fmla="*/ 73 h 73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7" h="73">
                    <a:moveTo>
                      <a:pt x="14" y="35"/>
                    </a:moveTo>
                    <a:lnTo>
                      <a:pt x="20" y="39"/>
                    </a:lnTo>
                    <a:lnTo>
                      <a:pt x="22" y="39"/>
                    </a:lnTo>
                    <a:lnTo>
                      <a:pt x="27" y="39"/>
                    </a:lnTo>
                    <a:lnTo>
                      <a:pt x="27" y="41"/>
                    </a:lnTo>
                    <a:lnTo>
                      <a:pt x="30" y="43"/>
                    </a:lnTo>
                    <a:lnTo>
                      <a:pt x="31" y="46"/>
                    </a:lnTo>
                    <a:lnTo>
                      <a:pt x="38" y="51"/>
                    </a:lnTo>
                    <a:lnTo>
                      <a:pt x="42" y="52"/>
                    </a:lnTo>
                    <a:lnTo>
                      <a:pt x="47" y="55"/>
                    </a:lnTo>
                    <a:lnTo>
                      <a:pt x="47" y="56"/>
                    </a:lnTo>
                    <a:lnTo>
                      <a:pt x="44" y="58"/>
                    </a:lnTo>
                    <a:lnTo>
                      <a:pt x="43" y="59"/>
                    </a:lnTo>
                    <a:lnTo>
                      <a:pt x="34" y="55"/>
                    </a:lnTo>
                    <a:lnTo>
                      <a:pt x="25" y="50"/>
                    </a:lnTo>
                    <a:lnTo>
                      <a:pt x="21" y="48"/>
                    </a:lnTo>
                    <a:lnTo>
                      <a:pt x="23" y="60"/>
                    </a:lnTo>
                    <a:lnTo>
                      <a:pt x="33" y="67"/>
                    </a:lnTo>
                    <a:lnTo>
                      <a:pt x="34" y="68"/>
                    </a:lnTo>
                    <a:lnTo>
                      <a:pt x="38" y="73"/>
                    </a:lnTo>
                    <a:lnTo>
                      <a:pt x="37" y="73"/>
                    </a:lnTo>
                    <a:lnTo>
                      <a:pt x="34" y="72"/>
                    </a:lnTo>
                    <a:lnTo>
                      <a:pt x="22" y="67"/>
                    </a:lnTo>
                    <a:lnTo>
                      <a:pt x="17" y="60"/>
                    </a:lnTo>
                    <a:lnTo>
                      <a:pt x="12" y="55"/>
                    </a:lnTo>
                    <a:lnTo>
                      <a:pt x="9" y="52"/>
                    </a:lnTo>
                    <a:lnTo>
                      <a:pt x="8" y="47"/>
                    </a:lnTo>
                    <a:lnTo>
                      <a:pt x="8" y="41"/>
                    </a:lnTo>
                    <a:lnTo>
                      <a:pt x="6" y="34"/>
                    </a:lnTo>
                    <a:lnTo>
                      <a:pt x="10" y="29"/>
                    </a:lnTo>
                    <a:lnTo>
                      <a:pt x="12" y="27"/>
                    </a:lnTo>
                    <a:lnTo>
                      <a:pt x="16" y="26"/>
                    </a:lnTo>
                    <a:lnTo>
                      <a:pt x="12" y="21"/>
                    </a:lnTo>
                    <a:lnTo>
                      <a:pt x="10" y="20"/>
                    </a:lnTo>
                    <a:lnTo>
                      <a:pt x="5" y="16"/>
                    </a:lnTo>
                    <a:lnTo>
                      <a:pt x="4" y="10"/>
                    </a:lnTo>
                    <a:lnTo>
                      <a:pt x="4" y="7"/>
                    </a:lnTo>
                    <a:lnTo>
                      <a:pt x="0" y="0"/>
                    </a:lnTo>
                    <a:lnTo>
                      <a:pt x="5" y="3"/>
                    </a:lnTo>
                    <a:lnTo>
                      <a:pt x="6" y="5"/>
                    </a:lnTo>
                    <a:lnTo>
                      <a:pt x="8" y="12"/>
                    </a:lnTo>
                    <a:lnTo>
                      <a:pt x="14" y="17"/>
                    </a:lnTo>
                    <a:lnTo>
                      <a:pt x="18" y="22"/>
                    </a:lnTo>
                    <a:lnTo>
                      <a:pt x="18" y="27"/>
                    </a:lnTo>
                    <a:lnTo>
                      <a:pt x="17" y="29"/>
                    </a:lnTo>
                    <a:lnTo>
                      <a:pt x="14" y="35"/>
                    </a:lnTo>
                  </a:path>
                </a:pathLst>
              </a:custGeom>
              <a:noFill/>
              <a:ln w="1">
                <a:solidFill>
                  <a:srgbClr val="00B8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70" name="Freeform 29"/>
              <p:cNvSpPr>
                <a:spLocks/>
              </p:cNvSpPr>
              <p:nvPr/>
            </p:nvSpPr>
            <p:spPr bwMode="auto">
              <a:xfrm>
                <a:off x="2231" y="3473"/>
                <a:ext cx="51" cy="64"/>
              </a:xfrm>
              <a:custGeom>
                <a:avLst/>
                <a:gdLst>
                  <a:gd name="T0" fmla="*/ 25 w 51"/>
                  <a:gd name="T1" fmla="*/ 18 h 64"/>
                  <a:gd name="T2" fmla="*/ 30 w 51"/>
                  <a:gd name="T3" fmla="*/ 18 h 64"/>
                  <a:gd name="T4" fmla="*/ 34 w 51"/>
                  <a:gd name="T5" fmla="*/ 18 h 64"/>
                  <a:gd name="T6" fmla="*/ 40 w 51"/>
                  <a:gd name="T7" fmla="*/ 18 h 64"/>
                  <a:gd name="T8" fmla="*/ 40 w 51"/>
                  <a:gd name="T9" fmla="*/ 13 h 64"/>
                  <a:gd name="T10" fmla="*/ 42 w 51"/>
                  <a:gd name="T11" fmla="*/ 8 h 64"/>
                  <a:gd name="T12" fmla="*/ 42 w 51"/>
                  <a:gd name="T13" fmla="*/ 7 h 64"/>
                  <a:gd name="T14" fmla="*/ 44 w 51"/>
                  <a:gd name="T15" fmla="*/ 4 h 64"/>
                  <a:gd name="T16" fmla="*/ 48 w 51"/>
                  <a:gd name="T17" fmla="*/ 1 h 64"/>
                  <a:gd name="T18" fmla="*/ 50 w 51"/>
                  <a:gd name="T19" fmla="*/ 5 h 64"/>
                  <a:gd name="T20" fmla="*/ 51 w 51"/>
                  <a:gd name="T21" fmla="*/ 5 h 64"/>
                  <a:gd name="T22" fmla="*/ 48 w 51"/>
                  <a:gd name="T23" fmla="*/ 11 h 64"/>
                  <a:gd name="T24" fmla="*/ 46 w 51"/>
                  <a:gd name="T25" fmla="*/ 17 h 64"/>
                  <a:gd name="T26" fmla="*/ 44 w 51"/>
                  <a:gd name="T27" fmla="*/ 18 h 64"/>
                  <a:gd name="T28" fmla="*/ 44 w 51"/>
                  <a:gd name="T29" fmla="*/ 20 h 64"/>
                  <a:gd name="T30" fmla="*/ 42 w 51"/>
                  <a:gd name="T31" fmla="*/ 21 h 64"/>
                  <a:gd name="T32" fmla="*/ 39 w 51"/>
                  <a:gd name="T33" fmla="*/ 24 h 64"/>
                  <a:gd name="T34" fmla="*/ 35 w 51"/>
                  <a:gd name="T35" fmla="*/ 30 h 64"/>
                  <a:gd name="T36" fmla="*/ 40 w 51"/>
                  <a:gd name="T37" fmla="*/ 39 h 64"/>
                  <a:gd name="T38" fmla="*/ 42 w 51"/>
                  <a:gd name="T39" fmla="*/ 45 h 64"/>
                  <a:gd name="T40" fmla="*/ 43 w 51"/>
                  <a:gd name="T41" fmla="*/ 47 h 64"/>
                  <a:gd name="T42" fmla="*/ 44 w 51"/>
                  <a:gd name="T43" fmla="*/ 58 h 64"/>
                  <a:gd name="T44" fmla="*/ 42 w 51"/>
                  <a:gd name="T45" fmla="*/ 63 h 64"/>
                  <a:gd name="T46" fmla="*/ 40 w 51"/>
                  <a:gd name="T47" fmla="*/ 64 h 64"/>
                  <a:gd name="T48" fmla="*/ 36 w 51"/>
                  <a:gd name="T49" fmla="*/ 62 h 64"/>
                  <a:gd name="T50" fmla="*/ 38 w 51"/>
                  <a:gd name="T51" fmla="*/ 59 h 64"/>
                  <a:gd name="T52" fmla="*/ 38 w 51"/>
                  <a:gd name="T53" fmla="*/ 54 h 64"/>
                  <a:gd name="T54" fmla="*/ 35 w 51"/>
                  <a:gd name="T55" fmla="*/ 43 h 64"/>
                  <a:gd name="T56" fmla="*/ 25 w 51"/>
                  <a:gd name="T57" fmla="*/ 34 h 64"/>
                  <a:gd name="T58" fmla="*/ 21 w 51"/>
                  <a:gd name="T59" fmla="*/ 33 h 64"/>
                  <a:gd name="T60" fmla="*/ 18 w 51"/>
                  <a:gd name="T61" fmla="*/ 30 h 64"/>
                  <a:gd name="T62" fmla="*/ 10 w 51"/>
                  <a:gd name="T63" fmla="*/ 33 h 64"/>
                  <a:gd name="T64" fmla="*/ 4 w 51"/>
                  <a:gd name="T65" fmla="*/ 41 h 64"/>
                  <a:gd name="T66" fmla="*/ 0 w 51"/>
                  <a:gd name="T67" fmla="*/ 45 h 64"/>
                  <a:gd name="T68" fmla="*/ 0 w 51"/>
                  <a:gd name="T69" fmla="*/ 43 h 64"/>
                  <a:gd name="T70" fmla="*/ 0 w 51"/>
                  <a:gd name="T71" fmla="*/ 39 h 64"/>
                  <a:gd name="T72" fmla="*/ 0 w 51"/>
                  <a:gd name="T73" fmla="*/ 38 h 64"/>
                  <a:gd name="T74" fmla="*/ 2 w 51"/>
                  <a:gd name="T75" fmla="*/ 33 h 64"/>
                  <a:gd name="T76" fmla="*/ 5 w 51"/>
                  <a:gd name="T77" fmla="*/ 29 h 64"/>
                  <a:gd name="T78" fmla="*/ 5 w 51"/>
                  <a:gd name="T79" fmla="*/ 28 h 64"/>
                  <a:gd name="T80" fmla="*/ 8 w 51"/>
                  <a:gd name="T81" fmla="*/ 24 h 64"/>
                  <a:gd name="T82" fmla="*/ 9 w 51"/>
                  <a:gd name="T83" fmla="*/ 24 h 64"/>
                  <a:gd name="T84" fmla="*/ 12 w 51"/>
                  <a:gd name="T85" fmla="*/ 20 h 64"/>
                  <a:gd name="T86" fmla="*/ 14 w 51"/>
                  <a:gd name="T87" fmla="*/ 17 h 64"/>
                  <a:gd name="T88" fmla="*/ 14 w 51"/>
                  <a:gd name="T89" fmla="*/ 16 h 64"/>
                  <a:gd name="T90" fmla="*/ 17 w 51"/>
                  <a:gd name="T91" fmla="*/ 13 h 64"/>
                  <a:gd name="T92" fmla="*/ 25 w 51"/>
                  <a:gd name="T93" fmla="*/ 0 h 64"/>
                  <a:gd name="T94" fmla="*/ 29 w 51"/>
                  <a:gd name="T95" fmla="*/ 1 h 64"/>
                  <a:gd name="T96" fmla="*/ 29 w 51"/>
                  <a:gd name="T97" fmla="*/ 4 h 64"/>
                  <a:gd name="T98" fmla="*/ 27 w 51"/>
                  <a:gd name="T99" fmla="*/ 8 h 64"/>
                  <a:gd name="T100" fmla="*/ 25 w 51"/>
                  <a:gd name="T101" fmla="*/ 13 h 64"/>
                  <a:gd name="T102" fmla="*/ 25 w 51"/>
                  <a:gd name="T103" fmla="*/ 18 h 6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1"/>
                  <a:gd name="T157" fmla="*/ 0 h 64"/>
                  <a:gd name="T158" fmla="*/ 51 w 51"/>
                  <a:gd name="T159" fmla="*/ 64 h 6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1" h="64">
                    <a:moveTo>
                      <a:pt x="25" y="18"/>
                    </a:moveTo>
                    <a:lnTo>
                      <a:pt x="30" y="18"/>
                    </a:lnTo>
                    <a:lnTo>
                      <a:pt x="34" y="18"/>
                    </a:lnTo>
                    <a:lnTo>
                      <a:pt x="40" y="18"/>
                    </a:lnTo>
                    <a:lnTo>
                      <a:pt x="40" y="13"/>
                    </a:lnTo>
                    <a:lnTo>
                      <a:pt x="42" y="8"/>
                    </a:lnTo>
                    <a:lnTo>
                      <a:pt x="42" y="7"/>
                    </a:lnTo>
                    <a:lnTo>
                      <a:pt x="44" y="4"/>
                    </a:lnTo>
                    <a:lnTo>
                      <a:pt x="48" y="1"/>
                    </a:lnTo>
                    <a:lnTo>
                      <a:pt x="50" y="5"/>
                    </a:lnTo>
                    <a:lnTo>
                      <a:pt x="51" y="5"/>
                    </a:lnTo>
                    <a:lnTo>
                      <a:pt x="48" y="11"/>
                    </a:lnTo>
                    <a:lnTo>
                      <a:pt x="46" y="17"/>
                    </a:lnTo>
                    <a:lnTo>
                      <a:pt x="44" y="18"/>
                    </a:lnTo>
                    <a:lnTo>
                      <a:pt x="44" y="20"/>
                    </a:lnTo>
                    <a:lnTo>
                      <a:pt x="42" y="21"/>
                    </a:lnTo>
                    <a:lnTo>
                      <a:pt x="39" y="24"/>
                    </a:lnTo>
                    <a:lnTo>
                      <a:pt x="35" y="30"/>
                    </a:lnTo>
                    <a:lnTo>
                      <a:pt x="40" y="39"/>
                    </a:lnTo>
                    <a:lnTo>
                      <a:pt x="42" y="45"/>
                    </a:lnTo>
                    <a:lnTo>
                      <a:pt x="43" y="47"/>
                    </a:lnTo>
                    <a:lnTo>
                      <a:pt x="44" y="58"/>
                    </a:lnTo>
                    <a:lnTo>
                      <a:pt x="42" y="63"/>
                    </a:lnTo>
                    <a:lnTo>
                      <a:pt x="40" y="64"/>
                    </a:lnTo>
                    <a:lnTo>
                      <a:pt x="36" y="62"/>
                    </a:lnTo>
                    <a:lnTo>
                      <a:pt x="38" y="59"/>
                    </a:lnTo>
                    <a:lnTo>
                      <a:pt x="38" y="54"/>
                    </a:lnTo>
                    <a:lnTo>
                      <a:pt x="35" y="43"/>
                    </a:lnTo>
                    <a:lnTo>
                      <a:pt x="25" y="34"/>
                    </a:lnTo>
                    <a:lnTo>
                      <a:pt x="21" y="33"/>
                    </a:lnTo>
                    <a:lnTo>
                      <a:pt x="18" y="30"/>
                    </a:lnTo>
                    <a:lnTo>
                      <a:pt x="10" y="33"/>
                    </a:lnTo>
                    <a:lnTo>
                      <a:pt x="4" y="41"/>
                    </a:lnTo>
                    <a:lnTo>
                      <a:pt x="0" y="45"/>
                    </a:lnTo>
                    <a:lnTo>
                      <a:pt x="0" y="43"/>
                    </a:lnTo>
                    <a:lnTo>
                      <a:pt x="0" y="39"/>
                    </a:lnTo>
                    <a:lnTo>
                      <a:pt x="0" y="38"/>
                    </a:lnTo>
                    <a:lnTo>
                      <a:pt x="2" y="33"/>
                    </a:lnTo>
                    <a:lnTo>
                      <a:pt x="5" y="29"/>
                    </a:lnTo>
                    <a:lnTo>
                      <a:pt x="5" y="28"/>
                    </a:lnTo>
                    <a:lnTo>
                      <a:pt x="8" y="24"/>
                    </a:lnTo>
                    <a:lnTo>
                      <a:pt x="9" y="24"/>
                    </a:lnTo>
                    <a:lnTo>
                      <a:pt x="12" y="20"/>
                    </a:lnTo>
                    <a:lnTo>
                      <a:pt x="14" y="17"/>
                    </a:lnTo>
                    <a:lnTo>
                      <a:pt x="14" y="16"/>
                    </a:lnTo>
                    <a:lnTo>
                      <a:pt x="17" y="13"/>
                    </a:lnTo>
                    <a:lnTo>
                      <a:pt x="25" y="0"/>
                    </a:lnTo>
                    <a:lnTo>
                      <a:pt x="29" y="1"/>
                    </a:lnTo>
                    <a:lnTo>
                      <a:pt x="29" y="4"/>
                    </a:lnTo>
                    <a:lnTo>
                      <a:pt x="27" y="8"/>
                    </a:lnTo>
                    <a:lnTo>
                      <a:pt x="25" y="13"/>
                    </a:lnTo>
                    <a:lnTo>
                      <a:pt x="25" y="18"/>
                    </a:lnTo>
                  </a:path>
                </a:pathLst>
              </a:custGeom>
              <a:noFill/>
              <a:ln w="1">
                <a:solidFill>
                  <a:srgbClr val="00B8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71" name="Freeform 30"/>
              <p:cNvSpPr>
                <a:spLocks/>
              </p:cNvSpPr>
              <p:nvPr/>
            </p:nvSpPr>
            <p:spPr bwMode="auto">
              <a:xfrm>
                <a:off x="2182" y="3401"/>
                <a:ext cx="24" cy="71"/>
              </a:xfrm>
              <a:custGeom>
                <a:avLst/>
                <a:gdLst>
                  <a:gd name="T0" fmla="*/ 23 w 24"/>
                  <a:gd name="T1" fmla="*/ 71 h 71"/>
                  <a:gd name="T2" fmla="*/ 20 w 24"/>
                  <a:gd name="T3" fmla="*/ 71 h 71"/>
                  <a:gd name="T4" fmla="*/ 16 w 24"/>
                  <a:gd name="T5" fmla="*/ 66 h 71"/>
                  <a:gd name="T6" fmla="*/ 8 w 24"/>
                  <a:gd name="T7" fmla="*/ 62 h 71"/>
                  <a:gd name="T8" fmla="*/ 2 w 24"/>
                  <a:gd name="T9" fmla="*/ 56 h 71"/>
                  <a:gd name="T10" fmla="*/ 0 w 24"/>
                  <a:gd name="T11" fmla="*/ 46 h 71"/>
                  <a:gd name="T12" fmla="*/ 0 w 24"/>
                  <a:gd name="T13" fmla="*/ 45 h 71"/>
                  <a:gd name="T14" fmla="*/ 3 w 24"/>
                  <a:gd name="T15" fmla="*/ 35 h 71"/>
                  <a:gd name="T16" fmla="*/ 4 w 24"/>
                  <a:gd name="T17" fmla="*/ 34 h 71"/>
                  <a:gd name="T18" fmla="*/ 7 w 24"/>
                  <a:gd name="T19" fmla="*/ 31 h 71"/>
                  <a:gd name="T20" fmla="*/ 8 w 24"/>
                  <a:gd name="T21" fmla="*/ 30 h 71"/>
                  <a:gd name="T22" fmla="*/ 10 w 24"/>
                  <a:gd name="T23" fmla="*/ 25 h 71"/>
                  <a:gd name="T24" fmla="*/ 10 w 24"/>
                  <a:gd name="T25" fmla="*/ 20 h 71"/>
                  <a:gd name="T26" fmla="*/ 10 w 24"/>
                  <a:gd name="T27" fmla="*/ 18 h 71"/>
                  <a:gd name="T28" fmla="*/ 6 w 24"/>
                  <a:gd name="T29" fmla="*/ 11 h 71"/>
                  <a:gd name="T30" fmla="*/ 4 w 24"/>
                  <a:gd name="T31" fmla="*/ 4 h 71"/>
                  <a:gd name="T32" fmla="*/ 0 w 24"/>
                  <a:gd name="T33" fmla="*/ 0 h 71"/>
                  <a:gd name="T34" fmla="*/ 3 w 24"/>
                  <a:gd name="T35" fmla="*/ 0 h 71"/>
                  <a:gd name="T36" fmla="*/ 6 w 24"/>
                  <a:gd name="T37" fmla="*/ 0 h 71"/>
                  <a:gd name="T38" fmla="*/ 11 w 24"/>
                  <a:gd name="T39" fmla="*/ 8 h 71"/>
                  <a:gd name="T40" fmla="*/ 12 w 24"/>
                  <a:gd name="T41" fmla="*/ 16 h 71"/>
                  <a:gd name="T42" fmla="*/ 13 w 24"/>
                  <a:gd name="T43" fmla="*/ 20 h 71"/>
                  <a:gd name="T44" fmla="*/ 13 w 24"/>
                  <a:gd name="T45" fmla="*/ 25 h 71"/>
                  <a:gd name="T46" fmla="*/ 15 w 24"/>
                  <a:gd name="T47" fmla="*/ 26 h 71"/>
                  <a:gd name="T48" fmla="*/ 15 w 24"/>
                  <a:gd name="T49" fmla="*/ 30 h 71"/>
                  <a:gd name="T50" fmla="*/ 10 w 24"/>
                  <a:gd name="T51" fmla="*/ 35 h 71"/>
                  <a:gd name="T52" fmla="*/ 7 w 24"/>
                  <a:gd name="T53" fmla="*/ 39 h 71"/>
                  <a:gd name="T54" fmla="*/ 6 w 24"/>
                  <a:gd name="T55" fmla="*/ 50 h 71"/>
                  <a:gd name="T56" fmla="*/ 6 w 24"/>
                  <a:gd name="T57" fmla="*/ 51 h 71"/>
                  <a:gd name="T58" fmla="*/ 7 w 24"/>
                  <a:gd name="T59" fmla="*/ 54 h 71"/>
                  <a:gd name="T60" fmla="*/ 8 w 24"/>
                  <a:gd name="T61" fmla="*/ 55 h 71"/>
                  <a:gd name="T62" fmla="*/ 12 w 24"/>
                  <a:gd name="T63" fmla="*/ 58 h 71"/>
                  <a:gd name="T64" fmla="*/ 17 w 24"/>
                  <a:gd name="T65" fmla="*/ 59 h 71"/>
                  <a:gd name="T66" fmla="*/ 21 w 24"/>
                  <a:gd name="T67" fmla="*/ 63 h 71"/>
                  <a:gd name="T68" fmla="*/ 24 w 24"/>
                  <a:gd name="T69" fmla="*/ 69 h 71"/>
                  <a:gd name="T70" fmla="*/ 23 w 24"/>
                  <a:gd name="T71" fmla="*/ 71 h 7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4"/>
                  <a:gd name="T109" fmla="*/ 0 h 71"/>
                  <a:gd name="T110" fmla="*/ 24 w 24"/>
                  <a:gd name="T111" fmla="*/ 71 h 71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4" h="71">
                    <a:moveTo>
                      <a:pt x="23" y="71"/>
                    </a:moveTo>
                    <a:lnTo>
                      <a:pt x="20" y="71"/>
                    </a:lnTo>
                    <a:lnTo>
                      <a:pt x="16" y="66"/>
                    </a:lnTo>
                    <a:lnTo>
                      <a:pt x="8" y="62"/>
                    </a:lnTo>
                    <a:lnTo>
                      <a:pt x="2" y="56"/>
                    </a:lnTo>
                    <a:lnTo>
                      <a:pt x="0" y="46"/>
                    </a:lnTo>
                    <a:lnTo>
                      <a:pt x="0" y="45"/>
                    </a:lnTo>
                    <a:lnTo>
                      <a:pt x="3" y="35"/>
                    </a:lnTo>
                    <a:lnTo>
                      <a:pt x="4" y="34"/>
                    </a:lnTo>
                    <a:lnTo>
                      <a:pt x="7" y="31"/>
                    </a:lnTo>
                    <a:lnTo>
                      <a:pt x="8" y="30"/>
                    </a:lnTo>
                    <a:lnTo>
                      <a:pt x="10" y="25"/>
                    </a:lnTo>
                    <a:lnTo>
                      <a:pt x="10" y="20"/>
                    </a:lnTo>
                    <a:lnTo>
                      <a:pt x="10" y="18"/>
                    </a:lnTo>
                    <a:lnTo>
                      <a:pt x="6" y="11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11" y="8"/>
                    </a:lnTo>
                    <a:lnTo>
                      <a:pt x="12" y="16"/>
                    </a:lnTo>
                    <a:lnTo>
                      <a:pt x="13" y="20"/>
                    </a:lnTo>
                    <a:lnTo>
                      <a:pt x="13" y="25"/>
                    </a:lnTo>
                    <a:lnTo>
                      <a:pt x="15" y="26"/>
                    </a:lnTo>
                    <a:lnTo>
                      <a:pt x="15" y="30"/>
                    </a:lnTo>
                    <a:lnTo>
                      <a:pt x="10" y="35"/>
                    </a:lnTo>
                    <a:lnTo>
                      <a:pt x="7" y="39"/>
                    </a:lnTo>
                    <a:lnTo>
                      <a:pt x="6" y="50"/>
                    </a:lnTo>
                    <a:lnTo>
                      <a:pt x="6" y="51"/>
                    </a:lnTo>
                    <a:lnTo>
                      <a:pt x="7" y="54"/>
                    </a:lnTo>
                    <a:lnTo>
                      <a:pt x="8" y="55"/>
                    </a:lnTo>
                    <a:lnTo>
                      <a:pt x="12" y="58"/>
                    </a:lnTo>
                    <a:lnTo>
                      <a:pt x="17" y="59"/>
                    </a:lnTo>
                    <a:lnTo>
                      <a:pt x="21" y="63"/>
                    </a:lnTo>
                    <a:lnTo>
                      <a:pt x="24" y="69"/>
                    </a:lnTo>
                    <a:lnTo>
                      <a:pt x="23" y="71"/>
                    </a:lnTo>
                  </a:path>
                </a:pathLst>
              </a:custGeom>
              <a:noFill/>
              <a:ln w="1">
                <a:solidFill>
                  <a:srgbClr val="00B8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72" name="Freeform 31"/>
              <p:cNvSpPr>
                <a:spLocks/>
              </p:cNvSpPr>
              <p:nvPr/>
            </p:nvSpPr>
            <p:spPr bwMode="auto">
              <a:xfrm>
                <a:off x="2078" y="3372"/>
                <a:ext cx="19" cy="38"/>
              </a:xfrm>
              <a:custGeom>
                <a:avLst/>
                <a:gdLst>
                  <a:gd name="T0" fmla="*/ 19 w 19"/>
                  <a:gd name="T1" fmla="*/ 37 h 38"/>
                  <a:gd name="T2" fmla="*/ 17 w 19"/>
                  <a:gd name="T3" fmla="*/ 38 h 38"/>
                  <a:gd name="T4" fmla="*/ 13 w 19"/>
                  <a:gd name="T5" fmla="*/ 34 h 38"/>
                  <a:gd name="T6" fmla="*/ 11 w 19"/>
                  <a:gd name="T7" fmla="*/ 28 h 38"/>
                  <a:gd name="T8" fmla="*/ 10 w 19"/>
                  <a:gd name="T9" fmla="*/ 25 h 38"/>
                  <a:gd name="T10" fmla="*/ 10 w 19"/>
                  <a:gd name="T11" fmla="*/ 17 h 38"/>
                  <a:gd name="T12" fmla="*/ 9 w 19"/>
                  <a:gd name="T13" fmla="*/ 12 h 38"/>
                  <a:gd name="T14" fmla="*/ 2 w 19"/>
                  <a:gd name="T15" fmla="*/ 8 h 38"/>
                  <a:gd name="T16" fmla="*/ 0 w 19"/>
                  <a:gd name="T17" fmla="*/ 5 h 38"/>
                  <a:gd name="T18" fmla="*/ 0 w 19"/>
                  <a:gd name="T19" fmla="*/ 2 h 38"/>
                  <a:gd name="T20" fmla="*/ 2 w 19"/>
                  <a:gd name="T21" fmla="*/ 0 h 38"/>
                  <a:gd name="T22" fmla="*/ 6 w 19"/>
                  <a:gd name="T23" fmla="*/ 3 h 38"/>
                  <a:gd name="T24" fmla="*/ 14 w 19"/>
                  <a:gd name="T25" fmla="*/ 7 h 38"/>
                  <a:gd name="T26" fmla="*/ 17 w 19"/>
                  <a:gd name="T27" fmla="*/ 13 h 38"/>
                  <a:gd name="T28" fmla="*/ 15 w 19"/>
                  <a:gd name="T29" fmla="*/ 25 h 38"/>
                  <a:gd name="T30" fmla="*/ 18 w 19"/>
                  <a:gd name="T31" fmla="*/ 34 h 38"/>
                  <a:gd name="T32" fmla="*/ 19 w 19"/>
                  <a:gd name="T33" fmla="*/ 37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9"/>
                  <a:gd name="T52" fmla="*/ 0 h 38"/>
                  <a:gd name="T53" fmla="*/ 19 w 19"/>
                  <a:gd name="T54" fmla="*/ 38 h 3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9" h="38">
                    <a:moveTo>
                      <a:pt x="19" y="37"/>
                    </a:moveTo>
                    <a:lnTo>
                      <a:pt x="17" y="38"/>
                    </a:lnTo>
                    <a:lnTo>
                      <a:pt x="13" y="34"/>
                    </a:lnTo>
                    <a:lnTo>
                      <a:pt x="11" y="28"/>
                    </a:lnTo>
                    <a:lnTo>
                      <a:pt x="10" y="25"/>
                    </a:lnTo>
                    <a:lnTo>
                      <a:pt x="10" y="17"/>
                    </a:lnTo>
                    <a:lnTo>
                      <a:pt x="9" y="12"/>
                    </a:lnTo>
                    <a:lnTo>
                      <a:pt x="2" y="8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" y="3"/>
                    </a:lnTo>
                    <a:lnTo>
                      <a:pt x="14" y="7"/>
                    </a:lnTo>
                    <a:lnTo>
                      <a:pt x="17" y="13"/>
                    </a:lnTo>
                    <a:lnTo>
                      <a:pt x="15" y="25"/>
                    </a:lnTo>
                    <a:lnTo>
                      <a:pt x="18" y="34"/>
                    </a:lnTo>
                    <a:lnTo>
                      <a:pt x="19" y="37"/>
                    </a:lnTo>
                  </a:path>
                </a:pathLst>
              </a:custGeom>
              <a:noFill/>
              <a:ln w="1">
                <a:solidFill>
                  <a:srgbClr val="00B8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73" name="Freeform 32"/>
              <p:cNvSpPr>
                <a:spLocks/>
              </p:cNvSpPr>
              <p:nvPr/>
            </p:nvSpPr>
            <p:spPr bwMode="auto">
              <a:xfrm>
                <a:off x="2051" y="3364"/>
                <a:ext cx="23" cy="13"/>
              </a:xfrm>
              <a:custGeom>
                <a:avLst/>
                <a:gdLst>
                  <a:gd name="T0" fmla="*/ 23 w 23"/>
                  <a:gd name="T1" fmla="*/ 11 h 13"/>
                  <a:gd name="T2" fmla="*/ 21 w 23"/>
                  <a:gd name="T3" fmla="*/ 13 h 13"/>
                  <a:gd name="T4" fmla="*/ 14 w 23"/>
                  <a:gd name="T5" fmla="*/ 12 h 13"/>
                  <a:gd name="T6" fmla="*/ 8 w 23"/>
                  <a:gd name="T7" fmla="*/ 11 h 13"/>
                  <a:gd name="T8" fmla="*/ 3 w 23"/>
                  <a:gd name="T9" fmla="*/ 6 h 13"/>
                  <a:gd name="T10" fmla="*/ 0 w 23"/>
                  <a:gd name="T11" fmla="*/ 0 h 13"/>
                  <a:gd name="T12" fmla="*/ 2 w 23"/>
                  <a:gd name="T13" fmla="*/ 0 h 13"/>
                  <a:gd name="T14" fmla="*/ 3 w 23"/>
                  <a:gd name="T15" fmla="*/ 0 h 13"/>
                  <a:gd name="T16" fmla="*/ 7 w 23"/>
                  <a:gd name="T17" fmla="*/ 4 h 13"/>
                  <a:gd name="T18" fmla="*/ 12 w 23"/>
                  <a:gd name="T19" fmla="*/ 7 h 13"/>
                  <a:gd name="T20" fmla="*/ 19 w 23"/>
                  <a:gd name="T21" fmla="*/ 8 h 13"/>
                  <a:gd name="T22" fmla="*/ 23 w 23"/>
                  <a:gd name="T23" fmla="*/ 11 h 1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3"/>
                  <a:gd name="T37" fmla="*/ 0 h 13"/>
                  <a:gd name="T38" fmla="*/ 23 w 23"/>
                  <a:gd name="T39" fmla="*/ 13 h 1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3" h="13">
                    <a:moveTo>
                      <a:pt x="23" y="11"/>
                    </a:moveTo>
                    <a:lnTo>
                      <a:pt x="21" y="13"/>
                    </a:lnTo>
                    <a:lnTo>
                      <a:pt x="14" y="12"/>
                    </a:lnTo>
                    <a:lnTo>
                      <a:pt x="8" y="11"/>
                    </a:lnTo>
                    <a:lnTo>
                      <a:pt x="3" y="6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7" y="4"/>
                    </a:lnTo>
                    <a:lnTo>
                      <a:pt x="12" y="7"/>
                    </a:lnTo>
                    <a:lnTo>
                      <a:pt x="19" y="8"/>
                    </a:lnTo>
                    <a:lnTo>
                      <a:pt x="23" y="11"/>
                    </a:lnTo>
                  </a:path>
                </a:pathLst>
              </a:custGeom>
              <a:noFill/>
              <a:ln w="1">
                <a:solidFill>
                  <a:srgbClr val="00B8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74" name="Freeform 33"/>
              <p:cNvSpPr>
                <a:spLocks/>
              </p:cNvSpPr>
              <p:nvPr/>
            </p:nvSpPr>
            <p:spPr bwMode="auto">
              <a:xfrm>
                <a:off x="2240" y="3359"/>
                <a:ext cx="14" cy="51"/>
              </a:xfrm>
              <a:custGeom>
                <a:avLst/>
                <a:gdLst>
                  <a:gd name="T0" fmla="*/ 9 w 14"/>
                  <a:gd name="T1" fmla="*/ 50 h 51"/>
                  <a:gd name="T2" fmla="*/ 8 w 14"/>
                  <a:gd name="T3" fmla="*/ 51 h 51"/>
                  <a:gd name="T4" fmla="*/ 8 w 14"/>
                  <a:gd name="T5" fmla="*/ 50 h 51"/>
                  <a:gd name="T6" fmla="*/ 6 w 14"/>
                  <a:gd name="T7" fmla="*/ 45 h 51"/>
                  <a:gd name="T8" fmla="*/ 9 w 14"/>
                  <a:gd name="T9" fmla="*/ 36 h 51"/>
                  <a:gd name="T10" fmla="*/ 8 w 14"/>
                  <a:gd name="T11" fmla="*/ 29 h 51"/>
                  <a:gd name="T12" fmla="*/ 4 w 14"/>
                  <a:gd name="T13" fmla="*/ 26 h 51"/>
                  <a:gd name="T14" fmla="*/ 5 w 14"/>
                  <a:gd name="T15" fmla="*/ 17 h 51"/>
                  <a:gd name="T16" fmla="*/ 9 w 14"/>
                  <a:gd name="T17" fmla="*/ 8 h 51"/>
                  <a:gd name="T18" fmla="*/ 3 w 14"/>
                  <a:gd name="T19" fmla="*/ 5 h 51"/>
                  <a:gd name="T20" fmla="*/ 0 w 14"/>
                  <a:gd name="T21" fmla="*/ 1 h 51"/>
                  <a:gd name="T22" fmla="*/ 0 w 14"/>
                  <a:gd name="T23" fmla="*/ 0 h 51"/>
                  <a:gd name="T24" fmla="*/ 1 w 14"/>
                  <a:gd name="T25" fmla="*/ 0 h 51"/>
                  <a:gd name="T26" fmla="*/ 3 w 14"/>
                  <a:gd name="T27" fmla="*/ 0 h 51"/>
                  <a:gd name="T28" fmla="*/ 4 w 14"/>
                  <a:gd name="T29" fmla="*/ 0 h 51"/>
                  <a:gd name="T30" fmla="*/ 8 w 14"/>
                  <a:gd name="T31" fmla="*/ 3 h 51"/>
                  <a:gd name="T32" fmla="*/ 13 w 14"/>
                  <a:gd name="T33" fmla="*/ 4 h 51"/>
                  <a:gd name="T34" fmla="*/ 14 w 14"/>
                  <a:gd name="T35" fmla="*/ 9 h 51"/>
                  <a:gd name="T36" fmla="*/ 12 w 14"/>
                  <a:gd name="T37" fmla="*/ 16 h 51"/>
                  <a:gd name="T38" fmla="*/ 9 w 14"/>
                  <a:gd name="T39" fmla="*/ 26 h 51"/>
                  <a:gd name="T40" fmla="*/ 10 w 14"/>
                  <a:gd name="T41" fmla="*/ 26 h 51"/>
                  <a:gd name="T42" fmla="*/ 13 w 14"/>
                  <a:gd name="T43" fmla="*/ 32 h 51"/>
                  <a:gd name="T44" fmla="*/ 13 w 14"/>
                  <a:gd name="T45" fmla="*/ 33 h 51"/>
                  <a:gd name="T46" fmla="*/ 12 w 14"/>
                  <a:gd name="T47" fmla="*/ 37 h 51"/>
                  <a:gd name="T48" fmla="*/ 9 w 14"/>
                  <a:gd name="T49" fmla="*/ 43 h 51"/>
                  <a:gd name="T50" fmla="*/ 10 w 14"/>
                  <a:gd name="T51" fmla="*/ 47 h 51"/>
                  <a:gd name="T52" fmla="*/ 10 w 14"/>
                  <a:gd name="T53" fmla="*/ 50 h 51"/>
                  <a:gd name="T54" fmla="*/ 9 w 14"/>
                  <a:gd name="T55" fmla="*/ 50 h 5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4"/>
                  <a:gd name="T85" fmla="*/ 0 h 51"/>
                  <a:gd name="T86" fmla="*/ 14 w 14"/>
                  <a:gd name="T87" fmla="*/ 51 h 51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4" h="51">
                    <a:moveTo>
                      <a:pt x="9" y="50"/>
                    </a:moveTo>
                    <a:lnTo>
                      <a:pt x="8" y="51"/>
                    </a:lnTo>
                    <a:lnTo>
                      <a:pt x="8" y="50"/>
                    </a:lnTo>
                    <a:lnTo>
                      <a:pt x="6" y="45"/>
                    </a:lnTo>
                    <a:lnTo>
                      <a:pt x="9" y="36"/>
                    </a:lnTo>
                    <a:lnTo>
                      <a:pt x="8" y="29"/>
                    </a:lnTo>
                    <a:lnTo>
                      <a:pt x="4" y="26"/>
                    </a:lnTo>
                    <a:lnTo>
                      <a:pt x="5" y="17"/>
                    </a:lnTo>
                    <a:lnTo>
                      <a:pt x="9" y="8"/>
                    </a:lnTo>
                    <a:lnTo>
                      <a:pt x="3" y="5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8" y="3"/>
                    </a:lnTo>
                    <a:lnTo>
                      <a:pt x="13" y="4"/>
                    </a:lnTo>
                    <a:lnTo>
                      <a:pt x="14" y="9"/>
                    </a:lnTo>
                    <a:lnTo>
                      <a:pt x="12" y="16"/>
                    </a:lnTo>
                    <a:lnTo>
                      <a:pt x="9" y="26"/>
                    </a:lnTo>
                    <a:lnTo>
                      <a:pt x="10" y="26"/>
                    </a:lnTo>
                    <a:lnTo>
                      <a:pt x="13" y="32"/>
                    </a:lnTo>
                    <a:lnTo>
                      <a:pt x="13" y="33"/>
                    </a:lnTo>
                    <a:lnTo>
                      <a:pt x="12" y="37"/>
                    </a:lnTo>
                    <a:lnTo>
                      <a:pt x="9" y="43"/>
                    </a:lnTo>
                    <a:lnTo>
                      <a:pt x="10" y="47"/>
                    </a:lnTo>
                    <a:lnTo>
                      <a:pt x="10" y="50"/>
                    </a:lnTo>
                    <a:lnTo>
                      <a:pt x="9" y="50"/>
                    </a:lnTo>
                  </a:path>
                </a:pathLst>
              </a:custGeom>
              <a:noFill/>
              <a:ln w="1">
                <a:solidFill>
                  <a:srgbClr val="00B8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75" name="Freeform 34"/>
              <p:cNvSpPr>
                <a:spLocks/>
              </p:cNvSpPr>
              <p:nvPr/>
            </p:nvSpPr>
            <p:spPr bwMode="auto">
              <a:xfrm>
                <a:off x="2262" y="3294"/>
                <a:ext cx="41" cy="154"/>
              </a:xfrm>
              <a:custGeom>
                <a:avLst/>
                <a:gdLst>
                  <a:gd name="T0" fmla="*/ 25 w 41"/>
                  <a:gd name="T1" fmla="*/ 152 h 154"/>
                  <a:gd name="T2" fmla="*/ 22 w 41"/>
                  <a:gd name="T3" fmla="*/ 144 h 154"/>
                  <a:gd name="T4" fmla="*/ 21 w 41"/>
                  <a:gd name="T5" fmla="*/ 128 h 154"/>
                  <a:gd name="T6" fmla="*/ 24 w 41"/>
                  <a:gd name="T7" fmla="*/ 118 h 154"/>
                  <a:gd name="T8" fmla="*/ 29 w 41"/>
                  <a:gd name="T9" fmla="*/ 97 h 154"/>
                  <a:gd name="T10" fmla="*/ 25 w 41"/>
                  <a:gd name="T11" fmla="*/ 82 h 154"/>
                  <a:gd name="T12" fmla="*/ 17 w 41"/>
                  <a:gd name="T13" fmla="*/ 80 h 154"/>
                  <a:gd name="T14" fmla="*/ 17 w 41"/>
                  <a:gd name="T15" fmla="*/ 68 h 154"/>
                  <a:gd name="T16" fmla="*/ 22 w 41"/>
                  <a:gd name="T17" fmla="*/ 57 h 154"/>
                  <a:gd name="T18" fmla="*/ 25 w 41"/>
                  <a:gd name="T19" fmla="*/ 48 h 154"/>
                  <a:gd name="T20" fmla="*/ 24 w 41"/>
                  <a:gd name="T21" fmla="*/ 38 h 154"/>
                  <a:gd name="T22" fmla="*/ 19 w 41"/>
                  <a:gd name="T23" fmla="*/ 27 h 154"/>
                  <a:gd name="T24" fmla="*/ 13 w 41"/>
                  <a:gd name="T25" fmla="*/ 18 h 154"/>
                  <a:gd name="T26" fmla="*/ 5 w 41"/>
                  <a:gd name="T27" fmla="*/ 8 h 154"/>
                  <a:gd name="T28" fmla="*/ 0 w 41"/>
                  <a:gd name="T29" fmla="*/ 2 h 154"/>
                  <a:gd name="T30" fmla="*/ 2 w 41"/>
                  <a:gd name="T31" fmla="*/ 1 h 154"/>
                  <a:gd name="T32" fmla="*/ 3 w 41"/>
                  <a:gd name="T33" fmla="*/ 1 h 154"/>
                  <a:gd name="T34" fmla="*/ 13 w 41"/>
                  <a:gd name="T35" fmla="*/ 4 h 154"/>
                  <a:gd name="T36" fmla="*/ 17 w 41"/>
                  <a:gd name="T37" fmla="*/ 14 h 154"/>
                  <a:gd name="T38" fmla="*/ 28 w 41"/>
                  <a:gd name="T39" fmla="*/ 30 h 154"/>
                  <a:gd name="T40" fmla="*/ 30 w 41"/>
                  <a:gd name="T41" fmla="*/ 46 h 154"/>
                  <a:gd name="T42" fmla="*/ 29 w 41"/>
                  <a:gd name="T43" fmla="*/ 53 h 154"/>
                  <a:gd name="T44" fmla="*/ 24 w 41"/>
                  <a:gd name="T45" fmla="*/ 70 h 154"/>
                  <a:gd name="T46" fmla="*/ 28 w 41"/>
                  <a:gd name="T47" fmla="*/ 76 h 154"/>
                  <a:gd name="T48" fmla="*/ 39 w 41"/>
                  <a:gd name="T49" fmla="*/ 91 h 154"/>
                  <a:gd name="T50" fmla="*/ 38 w 41"/>
                  <a:gd name="T51" fmla="*/ 98 h 154"/>
                  <a:gd name="T52" fmla="*/ 41 w 41"/>
                  <a:gd name="T53" fmla="*/ 106 h 154"/>
                  <a:gd name="T54" fmla="*/ 33 w 41"/>
                  <a:gd name="T55" fmla="*/ 120 h 154"/>
                  <a:gd name="T56" fmla="*/ 29 w 41"/>
                  <a:gd name="T57" fmla="*/ 131 h 154"/>
                  <a:gd name="T58" fmla="*/ 30 w 41"/>
                  <a:gd name="T59" fmla="*/ 144 h 154"/>
                  <a:gd name="T60" fmla="*/ 30 w 41"/>
                  <a:gd name="T61" fmla="*/ 152 h 154"/>
                  <a:gd name="T62" fmla="*/ 25 w 41"/>
                  <a:gd name="T63" fmla="*/ 154 h 15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1"/>
                  <a:gd name="T97" fmla="*/ 0 h 154"/>
                  <a:gd name="T98" fmla="*/ 41 w 41"/>
                  <a:gd name="T99" fmla="*/ 154 h 15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1" h="154">
                    <a:moveTo>
                      <a:pt x="25" y="154"/>
                    </a:moveTo>
                    <a:lnTo>
                      <a:pt x="25" y="152"/>
                    </a:lnTo>
                    <a:lnTo>
                      <a:pt x="24" y="149"/>
                    </a:lnTo>
                    <a:lnTo>
                      <a:pt x="22" y="144"/>
                    </a:lnTo>
                    <a:lnTo>
                      <a:pt x="21" y="140"/>
                    </a:lnTo>
                    <a:lnTo>
                      <a:pt x="21" y="128"/>
                    </a:lnTo>
                    <a:lnTo>
                      <a:pt x="24" y="120"/>
                    </a:lnTo>
                    <a:lnTo>
                      <a:pt x="24" y="118"/>
                    </a:lnTo>
                    <a:lnTo>
                      <a:pt x="26" y="108"/>
                    </a:lnTo>
                    <a:lnTo>
                      <a:pt x="29" y="97"/>
                    </a:lnTo>
                    <a:lnTo>
                      <a:pt x="29" y="87"/>
                    </a:lnTo>
                    <a:lnTo>
                      <a:pt x="25" y="82"/>
                    </a:lnTo>
                    <a:lnTo>
                      <a:pt x="22" y="82"/>
                    </a:lnTo>
                    <a:lnTo>
                      <a:pt x="17" y="80"/>
                    </a:lnTo>
                    <a:lnTo>
                      <a:pt x="17" y="74"/>
                    </a:lnTo>
                    <a:lnTo>
                      <a:pt x="17" y="68"/>
                    </a:lnTo>
                    <a:lnTo>
                      <a:pt x="20" y="60"/>
                    </a:lnTo>
                    <a:lnTo>
                      <a:pt x="22" y="57"/>
                    </a:lnTo>
                    <a:lnTo>
                      <a:pt x="22" y="56"/>
                    </a:lnTo>
                    <a:lnTo>
                      <a:pt x="25" y="48"/>
                    </a:lnTo>
                    <a:lnTo>
                      <a:pt x="24" y="40"/>
                    </a:lnTo>
                    <a:lnTo>
                      <a:pt x="24" y="38"/>
                    </a:lnTo>
                    <a:lnTo>
                      <a:pt x="22" y="36"/>
                    </a:lnTo>
                    <a:lnTo>
                      <a:pt x="19" y="27"/>
                    </a:lnTo>
                    <a:lnTo>
                      <a:pt x="16" y="23"/>
                    </a:lnTo>
                    <a:lnTo>
                      <a:pt x="13" y="18"/>
                    </a:lnTo>
                    <a:lnTo>
                      <a:pt x="12" y="11"/>
                    </a:lnTo>
                    <a:lnTo>
                      <a:pt x="5" y="8"/>
                    </a:lnTo>
                    <a:lnTo>
                      <a:pt x="3" y="4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11" y="2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17" y="14"/>
                    </a:lnTo>
                    <a:lnTo>
                      <a:pt x="19" y="22"/>
                    </a:lnTo>
                    <a:lnTo>
                      <a:pt x="28" y="30"/>
                    </a:lnTo>
                    <a:lnTo>
                      <a:pt x="30" y="40"/>
                    </a:lnTo>
                    <a:lnTo>
                      <a:pt x="30" y="46"/>
                    </a:lnTo>
                    <a:lnTo>
                      <a:pt x="30" y="53"/>
                    </a:lnTo>
                    <a:lnTo>
                      <a:pt x="29" y="53"/>
                    </a:lnTo>
                    <a:lnTo>
                      <a:pt x="25" y="65"/>
                    </a:lnTo>
                    <a:lnTo>
                      <a:pt x="24" y="70"/>
                    </a:lnTo>
                    <a:lnTo>
                      <a:pt x="24" y="76"/>
                    </a:lnTo>
                    <a:lnTo>
                      <a:pt x="28" y="76"/>
                    </a:lnTo>
                    <a:lnTo>
                      <a:pt x="34" y="81"/>
                    </a:lnTo>
                    <a:lnTo>
                      <a:pt x="39" y="91"/>
                    </a:lnTo>
                    <a:lnTo>
                      <a:pt x="38" y="97"/>
                    </a:lnTo>
                    <a:lnTo>
                      <a:pt x="38" y="98"/>
                    </a:lnTo>
                    <a:lnTo>
                      <a:pt x="37" y="103"/>
                    </a:lnTo>
                    <a:lnTo>
                      <a:pt x="41" y="106"/>
                    </a:lnTo>
                    <a:lnTo>
                      <a:pt x="36" y="114"/>
                    </a:lnTo>
                    <a:lnTo>
                      <a:pt x="33" y="120"/>
                    </a:lnTo>
                    <a:lnTo>
                      <a:pt x="32" y="124"/>
                    </a:lnTo>
                    <a:lnTo>
                      <a:pt x="29" y="131"/>
                    </a:lnTo>
                    <a:lnTo>
                      <a:pt x="28" y="133"/>
                    </a:lnTo>
                    <a:lnTo>
                      <a:pt x="30" y="144"/>
                    </a:lnTo>
                    <a:lnTo>
                      <a:pt x="30" y="150"/>
                    </a:lnTo>
                    <a:lnTo>
                      <a:pt x="30" y="152"/>
                    </a:lnTo>
                    <a:lnTo>
                      <a:pt x="28" y="153"/>
                    </a:lnTo>
                    <a:lnTo>
                      <a:pt x="25" y="154"/>
                    </a:lnTo>
                  </a:path>
                </a:pathLst>
              </a:custGeom>
              <a:noFill/>
              <a:ln w="1">
                <a:solidFill>
                  <a:srgbClr val="00B8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76" name="Freeform 35"/>
              <p:cNvSpPr>
                <a:spLocks/>
              </p:cNvSpPr>
              <p:nvPr/>
            </p:nvSpPr>
            <p:spPr bwMode="auto">
              <a:xfrm>
                <a:off x="2304" y="3203"/>
                <a:ext cx="106" cy="211"/>
              </a:xfrm>
              <a:custGeom>
                <a:avLst/>
                <a:gdLst>
                  <a:gd name="T0" fmla="*/ 63 w 106"/>
                  <a:gd name="T1" fmla="*/ 109 h 211"/>
                  <a:gd name="T2" fmla="*/ 67 w 106"/>
                  <a:gd name="T3" fmla="*/ 99 h 211"/>
                  <a:gd name="T4" fmla="*/ 62 w 106"/>
                  <a:gd name="T5" fmla="*/ 88 h 211"/>
                  <a:gd name="T6" fmla="*/ 62 w 106"/>
                  <a:gd name="T7" fmla="*/ 79 h 211"/>
                  <a:gd name="T8" fmla="*/ 69 w 106"/>
                  <a:gd name="T9" fmla="*/ 89 h 211"/>
                  <a:gd name="T10" fmla="*/ 77 w 106"/>
                  <a:gd name="T11" fmla="*/ 100 h 211"/>
                  <a:gd name="T12" fmla="*/ 84 w 106"/>
                  <a:gd name="T13" fmla="*/ 102 h 211"/>
                  <a:gd name="T14" fmla="*/ 90 w 106"/>
                  <a:gd name="T15" fmla="*/ 104 h 211"/>
                  <a:gd name="T16" fmla="*/ 86 w 106"/>
                  <a:gd name="T17" fmla="*/ 109 h 211"/>
                  <a:gd name="T18" fmla="*/ 88 w 106"/>
                  <a:gd name="T19" fmla="*/ 131 h 211"/>
                  <a:gd name="T20" fmla="*/ 89 w 106"/>
                  <a:gd name="T21" fmla="*/ 135 h 211"/>
                  <a:gd name="T22" fmla="*/ 93 w 106"/>
                  <a:gd name="T23" fmla="*/ 150 h 211"/>
                  <a:gd name="T24" fmla="*/ 101 w 106"/>
                  <a:gd name="T25" fmla="*/ 157 h 211"/>
                  <a:gd name="T26" fmla="*/ 104 w 106"/>
                  <a:gd name="T27" fmla="*/ 155 h 211"/>
                  <a:gd name="T28" fmla="*/ 106 w 106"/>
                  <a:gd name="T29" fmla="*/ 155 h 211"/>
                  <a:gd name="T30" fmla="*/ 105 w 106"/>
                  <a:gd name="T31" fmla="*/ 164 h 211"/>
                  <a:gd name="T32" fmla="*/ 101 w 106"/>
                  <a:gd name="T33" fmla="*/ 180 h 211"/>
                  <a:gd name="T34" fmla="*/ 100 w 106"/>
                  <a:gd name="T35" fmla="*/ 186 h 211"/>
                  <a:gd name="T36" fmla="*/ 100 w 106"/>
                  <a:gd name="T37" fmla="*/ 194 h 211"/>
                  <a:gd name="T38" fmla="*/ 98 w 106"/>
                  <a:gd name="T39" fmla="*/ 207 h 211"/>
                  <a:gd name="T40" fmla="*/ 98 w 106"/>
                  <a:gd name="T41" fmla="*/ 210 h 211"/>
                  <a:gd name="T42" fmla="*/ 96 w 106"/>
                  <a:gd name="T43" fmla="*/ 210 h 211"/>
                  <a:gd name="T44" fmla="*/ 93 w 106"/>
                  <a:gd name="T45" fmla="*/ 201 h 211"/>
                  <a:gd name="T46" fmla="*/ 90 w 106"/>
                  <a:gd name="T47" fmla="*/ 182 h 211"/>
                  <a:gd name="T48" fmla="*/ 93 w 106"/>
                  <a:gd name="T49" fmla="*/ 176 h 211"/>
                  <a:gd name="T50" fmla="*/ 96 w 106"/>
                  <a:gd name="T51" fmla="*/ 167 h 211"/>
                  <a:gd name="T52" fmla="*/ 88 w 106"/>
                  <a:gd name="T53" fmla="*/ 156 h 211"/>
                  <a:gd name="T54" fmla="*/ 77 w 106"/>
                  <a:gd name="T55" fmla="*/ 142 h 211"/>
                  <a:gd name="T56" fmla="*/ 67 w 106"/>
                  <a:gd name="T57" fmla="*/ 131 h 211"/>
                  <a:gd name="T58" fmla="*/ 54 w 106"/>
                  <a:gd name="T59" fmla="*/ 121 h 211"/>
                  <a:gd name="T60" fmla="*/ 43 w 106"/>
                  <a:gd name="T61" fmla="*/ 112 h 211"/>
                  <a:gd name="T62" fmla="*/ 38 w 106"/>
                  <a:gd name="T63" fmla="*/ 106 h 211"/>
                  <a:gd name="T64" fmla="*/ 33 w 106"/>
                  <a:gd name="T65" fmla="*/ 96 h 211"/>
                  <a:gd name="T66" fmla="*/ 35 w 106"/>
                  <a:gd name="T67" fmla="*/ 80 h 211"/>
                  <a:gd name="T68" fmla="*/ 30 w 106"/>
                  <a:gd name="T69" fmla="*/ 65 h 211"/>
                  <a:gd name="T70" fmla="*/ 24 w 106"/>
                  <a:gd name="T71" fmla="*/ 54 h 211"/>
                  <a:gd name="T72" fmla="*/ 18 w 106"/>
                  <a:gd name="T73" fmla="*/ 50 h 211"/>
                  <a:gd name="T74" fmla="*/ 8 w 106"/>
                  <a:gd name="T75" fmla="*/ 41 h 211"/>
                  <a:gd name="T76" fmla="*/ 4 w 106"/>
                  <a:gd name="T77" fmla="*/ 32 h 211"/>
                  <a:gd name="T78" fmla="*/ 4 w 106"/>
                  <a:gd name="T79" fmla="*/ 15 h 211"/>
                  <a:gd name="T80" fmla="*/ 0 w 106"/>
                  <a:gd name="T81" fmla="*/ 6 h 211"/>
                  <a:gd name="T82" fmla="*/ 3 w 106"/>
                  <a:gd name="T83" fmla="*/ 0 h 211"/>
                  <a:gd name="T84" fmla="*/ 5 w 106"/>
                  <a:gd name="T85" fmla="*/ 6 h 211"/>
                  <a:gd name="T86" fmla="*/ 8 w 106"/>
                  <a:gd name="T87" fmla="*/ 10 h 211"/>
                  <a:gd name="T88" fmla="*/ 9 w 106"/>
                  <a:gd name="T89" fmla="*/ 25 h 211"/>
                  <a:gd name="T90" fmla="*/ 11 w 106"/>
                  <a:gd name="T91" fmla="*/ 33 h 211"/>
                  <a:gd name="T92" fmla="*/ 17 w 106"/>
                  <a:gd name="T93" fmla="*/ 42 h 211"/>
                  <a:gd name="T94" fmla="*/ 33 w 106"/>
                  <a:gd name="T95" fmla="*/ 54 h 211"/>
                  <a:gd name="T96" fmla="*/ 35 w 106"/>
                  <a:gd name="T97" fmla="*/ 65 h 211"/>
                  <a:gd name="T98" fmla="*/ 41 w 106"/>
                  <a:gd name="T99" fmla="*/ 74 h 211"/>
                  <a:gd name="T100" fmla="*/ 37 w 106"/>
                  <a:gd name="T101" fmla="*/ 89 h 211"/>
                  <a:gd name="T102" fmla="*/ 39 w 106"/>
                  <a:gd name="T103" fmla="*/ 100 h 211"/>
                  <a:gd name="T104" fmla="*/ 51 w 106"/>
                  <a:gd name="T105" fmla="*/ 106 h 21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06"/>
                  <a:gd name="T160" fmla="*/ 0 h 211"/>
                  <a:gd name="T161" fmla="*/ 106 w 106"/>
                  <a:gd name="T162" fmla="*/ 211 h 211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06" h="211">
                    <a:moveTo>
                      <a:pt x="58" y="108"/>
                    </a:moveTo>
                    <a:lnTo>
                      <a:pt x="63" y="109"/>
                    </a:lnTo>
                    <a:lnTo>
                      <a:pt x="68" y="105"/>
                    </a:lnTo>
                    <a:lnTo>
                      <a:pt x="67" y="99"/>
                    </a:lnTo>
                    <a:lnTo>
                      <a:pt x="66" y="96"/>
                    </a:lnTo>
                    <a:lnTo>
                      <a:pt x="62" y="88"/>
                    </a:lnTo>
                    <a:lnTo>
                      <a:pt x="62" y="84"/>
                    </a:lnTo>
                    <a:lnTo>
                      <a:pt x="62" y="79"/>
                    </a:lnTo>
                    <a:lnTo>
                      <a:pt x="66" y="79"/>
                    </a:lnTo>
                    <a:lnTo>
                      <a:pt x="69" y="89"/>
                    </a:lnTo>
                    <a:lnTo>
                      <a:pt x="73" y="95"/>
                    </a:lnTo>
                    <a:lnTo>
                      <a:pt x="77" y="100"/>
                    </a:lnTo>
                    <a:lnTo>
                      <a:pt x="81" y="104"/>
                    </a:lnTo>
                    <a:lnTo>
                      <a:pt x="84" y="102"/>
                    </a:lnTo>
                    <a:lnTo>
                      <a:pt x="85" y="101"/>
                    </a:lnTo>
                    <a:lnTo>
                      <a:pt x="90" y="104"/>
                    </a:lnTo>
                    <a:lnTo>
                      <a:pt x="88" y="108"/>
                    </a:lnTo>
                    <a:lnTo>
                      <a:pt x="86" y="109"/>
                    </a:lnTo>
                    <a:lnTo>
                      <a:pt x="85" y="117"/>
                    </a:lnTo>
                    <a:lnTo>
                      <a:pt x="88" y="131"/>
                    </a:lnTo>
                    <a:lnTo>
                      <a:pt x="88" y="133"/>
                    </a:lnTo>
                    <a:lnTo>
                      <a:pt x="89" y="135"/>
                    </a:lnTo>
                    <a:lnTo>
                      <a:pt x="90" y="138"/>
                    </a:lnTo>
                    <a:lnTo>
                      <a:pt x="93" y="150"/>
                    </a:lnTo>
                    <a:lnTo>
                      <a:pt x="97" y="156"/>
                    </a:lnTo>
                    <a:lnTo>
                      <a:pt x="101" y="157"/>
                    </a:lnTo>
                    <a:lnTo>
                      <a:pt x="102" y="155"/>
                    </a:lnTo>
                    <a:lnTo>
                      <a:pt x="104" y="155"/>
                    </a:lnTo>
                    <a:lnTo>
                      <a:pt x="106" y="152"/>
                    </a:lnTo>
                    <a:lnTo>
                      <a:pt x="106" y="155"/>
                    </a:lnTo>
                    <a:lnTo>
                      <a:pt x="106" y="159"/>
                    </a:lnTo>
                    <a:lnTo>
                      <a:pt x="105" y="164"/>
                    </a:lnTo>
                    <a:lnTo>
                      <a:pt x="102" y="172"/>
                    </a:lnTo>
                    <a:lnTo>
                      <a:pt x="101" y="180"/>
                    </a:lnTo>
                    <a:lnTo>
                      <a:pt x="100" y="182"/>
                    </a:lnTo>
                    <a:lnTo>
                      <a:pt x="100" y="186"/>
                    </a:lnTo>
                    <a:lnTo>
                      <a:pt x="100" y="188"/>
                    </a:lnTo>
                    <a:lnTo>
                      <a:pt x="100" y="194"/>
                    </a:lnTo>
                    <a:lnTo>
                      <a:pt x="98" y="198"/>
                    </a:lnTo>
                    <a:lnTo>
                      <a:pt x="98" y="207"/>
                    </a:lnTo>
                    <a:lnTo>
                      <a:pt x="98" y="209"/>
                    </a:lnTo>
                    <a:lnTo>
                      <a:pt x="98" y="210"/>
                    </a:lnTo>
                    <a:lnTo>
                      <a:pt x="97" y="211"/>
                    </a:lnTo>
                    <a:lnTo>
                      <a:pt x="96" y="210"/>
                    </a:lnTo>
                    <a:lnTo>
                      <a:pt x="93" y="206"/>
                    </a:lnTo>
                    <a:lnTo>
                      <a:pt x="93" y="201"/>
                    </a:lnTo>
                    <a:lnTo>
                      <a:pt x="93" y="193"/>
                    </a:lnTo>
                    <a:lnTo>
                      <a:pt x="90" y="182"/>
                    </a:lnTo>
                    <a:lnTo>
                      <a:pt x="92" y="180"/>
                    </a:lnTo>
                    <a:lnTo>
                      <a:pt x="93" y="176"/>
                    </a:lnTo>
                    <a:lnTo>
                      <a:pt x="93" y="173"/>
                    </a:lnTo>
                    <a:lnTo>
                      <a:pt x="96" y="167"/>
                    </a:lnTo>
                    <a:lnTo>
                      <a:pt x="89" y="157"/>
                    </a:lnTo>
                    <a:lnTo>
                      <a:pt x="88" y="156"/>
                    </a:lnTo>
                    <a:lnTo>
                      <a:pt x="85" y="148"/>
                    </a:lnTo>
                    <a:lnTo>
                      <a:pt x="77" y="142"/>
                    </a:lnTo>
                    <a:lnTo>
                      <a:pt x="68" y="138"/>
                    </a:lnTo>
                    <a:lnTo>
                      <a:pt x="67" y="131"/>
                    </a:lnTo>
                    <a:lnTo>
                      <a:pt x="64" y="129"/>
                    </a:lnTo>
                    <a:lnTo>
                      <a:pt x="54" y="121"/>
                    </a:lnTo>
                    <a:lnTo>
                      <a:pt x="50" y="113"/>
                    </a:lnTo>
                    <a:lnTo>
                      <a:pt x="43" y="112"/>
                    </a:lnTo>
                    <a:lnTo>
                      <a:pt x="39" y="108"/>
                    </a:lnTo>
                    <a:lnTo>
                      <a:pt x="38" y="106"/>
                    </a:lnTo>
                    <a:lnTo>
                      <a:pt x="35" y="104"/>
                    </a:lnTo>
                    <a:lnTo>
                      <a:pt x="33" y="96"/>
                    </a:lnTo>
                    <a:lnTo>
                      <a:pt x="33" y="89"/>
                    </a:lnTo>
                    <a:lnTo>
                      <a:pt x="35" y="80"/>
                    </a:lnTo>
                    <a:lnTo>
                      <a:pt x="30" y="72"/>
                    </a:lnTo>
                    <a:lnTo>
                      <a:pt x="30" y="65"/>
                    </a:lnTo>
                    <a:lnTo>
                      <a:pt x="29" y="63"/>
                    </a:lnTo>
                    <a:lnTo>
                      <a:pt x="24" y="54"/>
                    </a:lnTo>
                    <a:lnTo>
                      <a:pt x="21" y="53"/>
                    </a:lnTo>
                    <a:lnTo>
                      <a:pt x="18" y="50"/>
                    </a:lnTo>
                    <a:lnTo>
                      <a:pt x="16" y="49"/>
                    </a:lnTo>
                    <a:lnTo>
                      <a:pt x="8" y="41"/>
                    </a:lnTo>
                    <a:lnTo>
                      <a:pt x="5" y="36"/>
                    </a:lnTo>
                    <a:lnTo>
                      <a:pt x="4" y="32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1" y="8"/>
                    </a:lnTo>
                    <a:lnTo>
                      <a:pt x="0" y="6"/>
                    </a:lnTo>
                    <a:lnTo>
                      <a:pt x="1" y="3"/>
                    </a:lnTo>
                    <a:lnTo>
                      <a:pt x="3" y="0"/>
                    </a:lnTo>
                    <a:lnTo>
                      <a:pt x="4" y="4"/>
                    </a:lnTo>
                    <a:lnTo>
                      <a:pt x="5" y="6"/>
                    </a:lnTo>
                    <a:lnTo>
                      <a:pt x="8" y="8"/>
                    </a:lnTo>
                    <a:lnTo>
                      <a:pt x="8" y="10"/>
                    </a:lnTo>
                    <a:lnTo>
                      <a:pt x="11" y="16"/>
                    </a:lnTo>
                    <a:lnTo>
                      <a:pt x="9" y="25"/>
                    </a:lnTo>
                    <a:lnTo>
                      <a:pt x="11" y="28"/>
                    </a:lnTo>
                    <a:lnTo>
                      <a:pt x="11" y="33"/>
                    </a:lnTo>
                    <a:lnTo>
                      <a:pt x="14" y="40"/>
                    </a:lnTo>
                    <a:lnTo>
                      <a:pt x="17" y="42"/>
                    </a:lnTo>
                    <a:lnTo>
                      <a:pt x="28" y="48"/>
                    </a:lnTo>
                    <a:lnTo>
                      <a:pt x="33" y="54"/>
                    </a:lnTo>
                    <a:lnTo>
                      <a:pt x="33" y="55"/>
                    </a:lnTo>
                    <a:lnTo>
                      <a:pt x="35" y="65"/>
                    </a:lnTo>
                    <a:lnTo>
                      <a:pt x="37" y="66"/>
                    </a:lnTo>
                    <a:lnTo>
                      <a:pt x="41" y="74"/>
                    </a:lnTo>
                    <a:lnTo>
                      <a:pt x="42" y="82"/>
                    </a:lnTo>
                    <a:lnTo>
                      <a:pt x="37" y="89"/>
                    </a:lnTo>
                    <a:lnTo>
                      <a:pt x="38" y="95"/>
                    </a:lnTo>
                    <a:lnTo>
                      <a:pt x="39" y="100"/>
                    </a:lnTo>
                    <a:lnTo>
                      <a:pt x="49" y="105"/>
                    </a:lnTo>
                    <a:lnTo>
                      <a:pt x="51" y="106"/>
                    </a:lnTo>
                    <a:lnTo>
                      <a:pt x="58" y="108"/>
                    </a:lnTo>
                  </a:path>
                </a:pathLst>
              </a:custGeom>
              <a:noFill/>
              <a:ln w="1">
                <a:solidFill>
                  <a:srgbClr val="00B8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77" name="Freeform 36"/>
              <p:cNvSpPr>
                <a:spLocks/>
              </p:cNvSpPr>
              <p:nvPr/>
            </p:nvSpPr>
            <p:spPr bwMode="auto">
              <a:xfrm>
                <a:off x="2366" y="3315"/>
                <a:ext cx="13" cy="13"/>
              </a:xfrm>
              <a:custGeom>
                <a:avLst/>
                <a:gdLst>
                  <a:gd name="T0" fmla="*/ 7 w 13"/>
                  <a:gd name="T1" fmla="*/ 11 h 13"/>
                  <a:gd name="T2" fmla="*/ 10 w 13"/>
                  <a:gd name="T3" fmla="*/ 13 h 13"/>
                  <a:gd name="T4" fmla="*/ 11 w 13"/>
                  <a:gd name="T5" fmla="*/ 11 h 13"/>
                  <a:gd name="T6" fmla="*/ 11 w 13"/>
                  <a:gd name="T7" fmla="*/ 9 h 13"/>
                  <a:gd name="T8" fmla="*/ 13 w 13"/>
                  <a:gd name="T9" fmla="*/ 4 h 13"/>
                  <a:gd name="T10" fmla="*/ 10 w 13"/>
                  <a:gd name="T11" fmla="*/ 0 h 13"/>
                  <a:gd name="T12" fmla="*/ 7 w 13"/>
                  <a:gd name="T13" fmla="*/ 0 h 13"/>
                  <a:gd name="T14" fmla="*/ 5 w 13"/>
                  <a:gd name="T15" fmla="*/ 1 h 13"/>
                  <a:gd name="T16" fmla="*/ 0 w 13"/>
                  <a:gd name="T17" fmla="*/ 4 h 13"/>
                  <a:gd name="T18" fmla="*/ 0 w 13"/>
                  <a:gd name="T19" fmla="*/ 5 h 13"/>
                  <a:gd name="T20" fmla="*/ 1 w 13"/>
                  <a:gd name="T21" fmla="*/ 6 h 13"/>
                  <a:gd name="T22" fmla="*/ 4 w 13"/>
                  <a:gd name="T23" fmla="*/ 8 h 13"/>
                  <a:gd name="T24" fmla="*/ 6 w 13"/>
                  <a:gd name="T25" fmla="*/ 10 h 13"/>
                  <a:gd name="T26" fmla="*/ 7 w 13"/>
                  <a:gd name="T27" fmla="*/ 11 h 1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3"/>
                  <a:gd name="T43" fmla="*/ 0 h 13"/>
                  <a:gd name="T44" fmla="*/ 13 w 13"/>
                  <a:gd name="T45" fmla="*/ 13 h 13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3" h="13">
                    <a:moveTo>
                      <a:pt x="7" y="11"/>
                    </a:moveTo>
                    <a:lnTo>
                      <a:pt x="10" y="13"/>
                    </a:lnTo>
                    <a:lnTo>
                      <a:pt x="11" y="11"/>
                    </a:lnTo>
                    <a:lnTo>
                      <a:pt x="11" y="9"/>
                    </a:lnTo>
                    <a:lnTo>
                      <a:pt x="13" y="4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" y="6"/>
                    </a:lnTo>
                    <a:lnTo>
                      <a:pt x="4" y="8"/>
                    </a:lnTo>
                    <a:lnTo>
                      <a:pt x="6" y="10"/>
                    </a:lnTo>
                    <a:lnTo>
                      <a:pt x="7" y="11"/>
                    </a:lnTo>
                  </a:path>
                </a:pathLst>
              </a:custGeom>
              <a:noFill/>
              <a:ln w="1">
                <a:solidFill>
                  <a:srgbClr val="00B8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78" name="Freeform 37"/>
              <p:cNvSpPr>
                <a:spLocks/>
              </p:cNvSpPr>
              <p:nvPr/>
            </p:nvSpPr>
            <p:spPr bwMode="auto">
              <a:xfrm>
                <a:off x="2106" y="3194"/>
                <a:ext cx="54" cy="50"/>
              </a:xfrm>
              <a:custGeom>
                <a:avLst/>
                <a:gdLst>
                  <a:gd name="T0" fmla="*/ 37 w 54"/>
                  <a:gd name="T1" fmla="*/ 45 h 50"/>
                  <a:gd name="T2" fmla="*/ 45 w 54"/>
                  <a:gd name="T3" fmla="*/ 45 h 50"/>
                  <a:gd name="T4" fmla="*/ 48 w 54"/>
                  <a:gd name="T5" fmla="*/ 45 h 50"/>
                  <a:gd name="T6" fmla="*/ 49 w 54"/>
                  <a:gd name="T7" fmla="*/ 45 h 50"/>
                  <a:gd name="T8" fmla="*/ 51 w 54"/>
                  <a:gd name="T9" fmla="*/ 46 h 50"/>
                  <a:gd name="T10" fmla="*/ 53 w 54"/>
                  <a:gd name="T11" fmla="*/ 47 h 50"/>
                  <a:gd name="T12" fmla="*/ 53 w 54"/>
                  <a:gd name="T13" fmla="*/ 49 h 50"/>
                  <a:gd name="T14" fmla="*/ 54 w 54"/>
                  <a:gd name="T15" fmla="*/ 50 h 50"/>
                  <a:gd name="T16" fmla="*/ 44 w 54"/>
                  <a:gd name="T17" fmla="*/ 50 h 50"/>
                  <a:gd name="T18" fmla="*/ 36 w 54"/>
                  <a:gd name="T19" fmla="*/ 47 h 50"/>
                  <a:gd name="T20" fmla="*/ 34 w 54"/>
                  <a:gd name="T21" fmla="*/ 46 h 50"/>
                  <a:gd name="T22" fmla="*/ 29 w 54"/>
                  <a:gd name="T23" fmla="*/ 43 h 50"/>
                  <a:gd name="T24" fmla="*/ 27 w 54"/>
                  <a:gd name="T25" fmla="*/ 36 h 50"/>
                  <a:gd name="T26" fmla="*/ 25 w 54"/>
                  <a:gd name="T27" fmla="*/ 33 h 50"/>
                  <a:gd name="T28" fmla="*/ 20 w 54"/>
                  <a:gd name="T29" fmla="*/ 24 h 50"/>
                  <a:gd name="T30" fmla="*/ 15 w 54"/>
                  <a:gd name="T31" fmla="*/ 19 h 50"/>
                  <a:gd name="T32" fmla="*/ 14 w 54"/>
                  <a:gd name="T33" fmla="*/ 17 h 50"/>
                  <a:gd name="T34" fmla="*/ 14 w 54"/>
                  <a:gd name="T35" fmla="*/ 16 h 50"/>
                  <a:gd name="T36" fmla="*/ 11 w 54"/>
                  <a:gd name="T37" fmla="*/ 9 h 50"/>
                  <a:gd name="T38" fmla="*/ 6 w 54"/>
                  <a:gd name="T39" fmla="*/ 4 h 50"/>
                  <a:gd name="T40" fmla="*/ 0 w 54"/>
                  <a:gd name="T41" fmla="*/ 2 h 50"/>
                  <a:gd name="T42" fmla="*/ 3 w 54"/>
                  <a:gd name="T43" fmla="*/ 0 h 50"/>
                  <a:gd name="T44" fmla="*/ 6 w 54"/>
                  <a:gd name="T45" fmla="*/ 0 h 50"/>
                  <a:gd name="T46" fmla="*/ 7 w 54"/>
                  <a:gd name="T47" fmla="*/ 0 h 50"/>
                  <a:gd name="T48" fmla="*/ 14 w 54"/>
                  <a:gd name="T49" fmla="*/ 3 h 50"/>
                  <a:gd name="T50" fmla="*/ 15 w 54"/>
                  <a:gd name="T51" fmla="*/ 8 h 50"/>
                  <a:gd name="T52" fmla="*/ 20 w 54"/>
                  <a:gd name="T53" fmla="*/ 15 h 50"/>
                  <a:gd name="T54" fmla="*/ 23 w 54"/>
                  <a:gd name="T55" fmla="*/ 20 h 50"/>
                  <a:gd name="T56" fmla="*/ 25 w 54"/>
                  <a:gd name="T57" fmla="*/ 24 h 50"/>
                  <a:gd name="T58" fmla="*/ 31 w 54"/>
                  <a:gd name="T59" fmla="*/ 32 h 50"/>
                  <a:gd name="T60" fmla="*/ 31 w 54"/>
                  <a:gd name="T61" fmla="*/ 33 h 50"/>
                  <a:gd name="T62" fmla="*/ 33 w 54"/>
                  <a:gd name="T63" fmla="*/ 39 h 50"/>
                  <a:gd name="T64" fmla="*/ 34 w 54"/>
                  <a:gd name="T65" fmla="*/ 42 h 50"/>
                  <a:gd name="T66" fmla="*/ 37 w 54"/>
                  <a:gd name="T67" fmla="*/ 45 h 5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54"/>
                  <a:gd name="T103" fmla="*/ 0 h 50"/>
                  <a:gd name="T104" fmla="*/ 54 w 54"/>
                  <a:gd name="T105" fmla="*/ 50 h 5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54" h="50">
                    <a:moveTo>
                      <a:pt x="37" y="45"/>
                    </a:moveTo>
                    <a:lnTo>
                      <a:pt x="45" y="45"/>
                    </a:lnTo>
                    <a:lnTo>
                      <a:pt x="48" y="45"/>
                    </a:lnTo>
                    <a:lnTo>
                      <a:pt x="49" y="45"/>
                    </a:lnTo>
                    <a:lnTo>
                      <a:pt x="51" y="46"/>
                    </a:lnTo>
                    <a:lnTo>
                      <a:pt x="53" y="47"/>
                    </a:lnTo>
                    <a:lnTo>
                      <a:pt x="53" y="49"/>
                    </a:lnTo>
                    <a:lnTo>
                      <a:pt x="54" y="50"/>
                    </a:lnTo>
                    <a:lnTo>
                      <a:pt x="44" y="50"/>
                    </a:lnTo>
                    <a:lnTo>
                      <a:pt x="36" y="47"/>
                    </a:lnTo>
                    <a:lnTo>
                      <a:pt x="34" y="46"/>
                    </a:lnTo>
                    <a:lnTo>
                      <a:pt x="29" y="43"/>
                    </a:lnTo>
                    <a:lnTo>
                      <a:pt x="27" y="36"/>
                    </a:lnTo>
                    <a:lnTo>
                      <a:pt x="25" y="33"/>
                    </a:lnTo>
                    <a:lnTo>
                      <a:pt x="20" y="24"/>
                    </a:lnTo>
                    <a:lnTo>
                      <a:pt x="15" y="19"/>
                    </a:lnTo>
                    <a:lnTo>
                      <a:pt x="14" y="17"/>
                    </a:lnTo>
                    <a:lnTo>
                      <a:pt x="14" y="16"/>
                    </a:lnTo>
                    <a:lnTo>
                      <a:pt x="11" y="9"/>
                    </a:lnTo>
                    <a:lnTo>
                      <a:pt x="6" y="4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14" y="3"/>
                    </a:lnTo>
                    <a:lnTo>
                      <a:pt x="15" y="8"/>
                    </a:lnTo>
                    <a:lnTo>
                      <a:pt x="20" y="15"/>
                    </a:lnTo>
                    <a:lnTo>
                      <a:pt x="23" y="20"/>
                    </a:lnTo>
                    <a:lnTo>
                      <a:pt x="25" y="24"/>
                    </a:lnTo>
                    <a:lnTo>
                      <a:pt x="31" y="32"/>
                    </a:lnTo>
                    <a:lnTo>
                      <a:pt x="31" y="33"/>
                    </a:lnTo>
                    <a:lnTo>
                      <a:pt x="33" y="39"/>
                    </a:lnTo>
                    <a:lnTo>
                      <a:pt x="34" y="42"/>
                    </a:lnTo>
                    <a:lnTo>
                      <a:pt x="37" y="45"/>
                    </a:lnTo>
                  </a:path>
                </a:pathLst>
              </a:custGeom>
              <a:noFill/>
              <a:ln w="1">
                <a:solidFill>
                  <a:srgbClr val="00B8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79" name="Freeform 38"/>
              <p:cNvSpPr>
                <a:spLocks/>
              </p:cNvSpPr>
              <p:nvPr/>
            </p:nvSpPr>
            <p:spPr bwMode="auto">
              <a:xfrm>
                <a:off x="2050" y="3177"/>
                <a:ext cx="34" cy="16"/>
              </a:xfrm>
              <a:custGeom>
                <a:avLst/>
                <a:gdLst>
                  <a:gd name="T0" fmla="*/ 20 w 34"/>
                  <a:gd name="T1" fmla="*/ 8 h 16"/>
                  <a:gd name="T2" fmla="*/ 24 w 34"/>
                  <a:gd name="T3" fmla="*/ 9 h 16"/>
                  <a:gd name="T4" fmla="*/ 30 w 34"/>
                  <a:gd name="T5" fmla="*/ 8 h 16"/>
                  <a:gd name="T6" fmla="*/ 34 w 34"/>
                  <a:gd name="T7" fmla="*/ 8 h 16"/>
                  <a:gd name="T8" fmla="*/ 34 w 34"/>
                  <a:gd name="T9" fmla="*/ 11 h 16"/>
                  <a:gd name="T10" fmla="*/ 30 w 34"/>
                  <a:gd name="T11" fmla="*/ 13 h 16"/>
                  <a:gd name="T12" fmla="*/ 26 w 34"/>
                  <a:gd name="T13" fmla="*/ 15 h 16"/>
                  <a:gd name="T14" fmla="*/ 20 w 34"/>
                  <a:gd name="T15" fmla="*/ 16 h 16"/>
                  <a:gd name="T16" fmla="*/ 16 w 34"/>
                  <a:gd name="T17" fmla="*/ 11 h 16"/>
                  <a:gd name="T18" fmla="*/ 7 w 34"/>
                  <a:gd name="T19" fmla="*/ 7 h 16"/>
                  <a:gd name="T20" fmla="*/ 0 w 34"/>
                  <a:gd name="T21" fmla="*/ 1 h 16"/>
                  <a:gd name="T22" fmla="*/ 4 w 34"/>
                  <a:gd name="T23" fmla="*/ 0 h 16"/>
                  <a:gd name="T24" fmla="*/ 5 w 34"/>
                  <a:gd name="T25" fmla="*/ 1 h 16"/>
                  <a:gd name="T26" fmla="*/ 13 w 34"/>
                  <a:gd name="T27" fmla="*/ 3 h 16"/>
                  <a:gd name="T28" fmla="*/ 16 w 34"/>
                  <a:gd name="T29" fmla="*/ 5 h 16"/>
                  <a:gd name="T30" fmla="*/ 17 w 34"/>
                  <a:gd name="T31" fmla="*/ 7 h 16"/>
                  <a:gd name="T32" fmla="*/ 20 w 34"/>
                  <a:gd name="T33" fmla="*/ 8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4"/>
                  <a:gd name="T52" fmla="*/ 0 h 16"/>
                  <a:gd name="T53" fmla="*/ 34 w 34"/>
                  <a:gd name="T54" fmla="*/ 16 h 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4" h="16">
                    <a:moveTo>
                      <a:pt x="20" y="8"/>
                    </a:moveTo>
                    <a:lnTo>
                      <a:pt x="24" y="9"/>
                    </a:lnTo>
                    <a:lnTo>
                      <a:pt x="30" y="8"/>
                    </a:lnTo>
                    <a:lnTo>
                      <a:pt x="34" y="8"/>
                    </a:lnTo>
                    <a:lnTo>
                      <a:pt x="34" y="11"/>
                    </a:lnTo>
                    <a:lnTo>
                      <a:pt x="30" y="13"/>
                    </a:lnTo>
                    <a:lnTo>
                      <a:pt x="26" y="15"/>
                    </a:lnTo>
                    <a:lnTo>
                      <a:pt x="20" y="16"/>
                    </a:lnTo>
                    <a:lnTo>
                      <a:pt x="16" y="11"/>
                    </a:lnTo>
                    <a:lnTo>
                      <a:pt x="7" y="7"/>
                    </a:lnTo>
                    <a:lnTo>
                      <a:pt x="0" y="1"/>
                    </a:lnTo>
                    <a:lnTo>
                      <a:pt x="4" y="0"/>
                    </a:lnTo>
                    <a:lnTo>
                      <a:pt x="5" y="1"/>
                    </a:lnTo>
                    <a:lnTo>
                      <a:pt x="13" y="3"/>
                    </a:lnTo>
                    <a:lnTo>
                      <a:pt x="16" y="5"/>
                    </a:lnTo>
                    <a:lnTo>
                      <a:pt x="17" y="7"/>
                    </a:lnTo>
                    <a:lnTo>
                      <a:pt x="20" y="8"/>
                    </a:lnTo>
                  </a:path>
                </a:pathLst>
              </a:custGeom>
              <a:noFill/>
              <a:ln w="1">
                <a:solidFill>
                  <a:srgbClr val="00B8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80" name="Freeform 39"/>
              <p:cNvSpPr>
                <a:spLocks/>
              </p:cNvSpPr>
              <p:nvPr/>
            </p:nvSpPr>
            <p:spPr bwMode="auto">
              <a:xfrm>
                <a:off x="2414" y="3069"/>
                <a:ext cx="20" cy="81"/>
              </a:xfrm>
              <a:custGeom>
                <a:avLst/>
                <a:gdLst>
                  <a:gd name="T0" fmla="*/ 20 w 20"/>
                  <a:gd name="T1" fmla="*/ 74 h 81"/>
                  <a:gd name="T2" fmla="*/ 20 w 20"/>
                  <a:gd name="T3" fmla="*/ 81 h 81"/>
                  <a:gd name="T4" fmla="*/ 18 w 20"/>
                  <a:gd name="T5" fmla="*/ 79 h 81"/>
                  <a:gd name="T6" fmla="*/ 17 w 20"/>
                  <a:gd name="T7" fmla="*/ 79 h 81"/>
                  <a:gd name="T8" fmla="*/ 14 w 20"/>
                  <a:gd name="T9" fmla="*/ 73 h 81"/>
                  <a:gd name="T10" fmla="*/ 12 w 20"/>
                  <a:gd name="T11" fmla="*/ 68 h 81"/>
                  <a:gd name="T12" fmla="*/ 7 w 20"/>
                  <a:gd name="T13" fmla="*/ 57 h 81"/>
                  <a:gd name="T14" fmla="*/ 0 w 20"/>
                  <a:gd name="T15" fmla="*/ 47 h 81"/>
                  <a:gd name="T16" fmla="*/ 0 w 20"/>
                  <a:gd name="T17" fmla="*/ 36 h 81"/>
                  <a:gd name="T18" fmla="*/ 0 w 20"/>
                  <a:gd name="T19" fmla="*/ 18 h 81"/>
                  <a:gd name="T20" fmla="*/ 0 w 20"/>
                  <a:gd name="T21" fmla="*/ 6 h 81"/>
                  <a:gd name="T22" fmla="*/ 4 w 20"/>
                  <a:gd name="T23" fmla="*/ 0 h 81"/>
                  <a:gd name="T24" fmla="*/ 5 w 20"/>
                  <a:gd name="T25" fmla="*/ 6 h 81"/>
                  <a:gd name="T26" fmla="*/ 7 w 20"/>
                  <a:gd name="T27" fmla="*/ 20 h 81"/>
                  <a:gd name="T28" fmla="*/ 7 w 20"/>
                  <a:gd name="T29" fmla="*/ 30 h 81"/>
                  <a:gd name="T30" fmla="*/ 5 w 20"/>
                  <a:gd name="T31" fmla="*/ 40 h 81"/>
                  <a:gd name="T32" fmla="*/ 9 w 20"/>
                  <a:gd name="T33" fmla="*/ 51 h 81"/>
                  <a:gd name="T34" fmla="*/ 12 w 20"/>
                  <a:gd name="T35" fmla="*/ 58 h 81"/>
                  <a:gd name="T36" fmla="*/ 14 w 20"/>
                  <a:gd name="T37" fmla="*/ 61 h 81"/>
                  <a:gd name="T38" fmla="*/ 17 w 20"/>
                  <a:gd name="T39" fmla="*/ 68 h 81"/>
                  <a:gd name="T40" fmla="*/ 18 w 20"/>
                  <a:gd name="T41" fmla="*/ 72 h 81"/>
                  <a:gd name="T42" fmla="*/ 20 w 20"/>
                  <a:gd name="T43" fmla="*/ 74 h 8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0"/>
                  <a:gd name="T67" fmla="*/ 0 h 81"/>
                  <a:gd name="T68" fmla="*/ 20 w 20"/>
                  <a:gd name="T69" fmla="*/ 81 h 8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0" h="81">
                    <a:moveTo>
                      <a:pt x="20" y="74"/>
                    </a:moveTo>
                    <a:lnTo>
                      <a:pt x="20" y="81"/>
                    </a:lnTo>
                    <a:lnTo>
                      <a:pt x="18" y="79"/>
                    </a:lnTo>
                    <a:lnTo>
                      <a:pt x="17" y="79"/>
                    </a:lnTo>
                    <a:lnTo>
                      <a:pt x="14" y="73"/>
                    </a:lnTo>
                    <a:lnTo>
                      <a:pt x="12" y="68"/>
                    </a:lnTo>
                    <a:lnTo>
                      <a:pt x="7" y="57"/>
                    </a:lnTo>
                    <a:lnTo>
                      <a:pt x="0" y="47"/>
                    </a:lnTo>
                    <a:lnTo>
                      <a:pt x="0" y="36"/>
                    </a:lnTo>
                    <a:lnTo>
                      <a:pt x="0" y="18"/>
                    </a:lnTo>
                    <a:lnTo>
                      <a:pt x="0" y="6"/>
                    </a:lnTo>
                    <a:lnTo>
                      <a:pt x="4" y="0"/>
                    </a:lnTo>
                    <a:lnTo>
                      <a:pt x="5" y="6"/>
                    </a:lnTo>
                    <a:lnTo>
                      <a:pt x="7" y="20"/>
                    </a:lnTo>
                    <a:lnTo>
                      <a:pt x="7" y="30"/>
                    </a:lnTo>
                    <a:lnTo>
                      <a:pt x="5" y="40"/>
                    </a:lnTo>
                    <a:lnTo>
                      <a:pt x="9" y="51"/>
                    </a:lnTo>
                    <a:lnTo>
                      <a:pt x="12" y="58"/>
                    </a:lnTo>
                    <a:lnTo>
                      <a:pt x="14" y="61"/>
                    </a:lnTo>
                    <a:lnTo>
                      <a:pt x="17" y="68"/>
                    </a:lnTo>
                    <a:lnTo>
                      <a:pt x="18" y="72"/>
                    </a:lnTo>
                    <a:lnTo>
                      <a:pt x="20" y="74"/>
                    </a:lnTo>
                  </a:path>
                </a:pathLst>
              </a:custGeom>
              <a:noFill/>
              <a:ln w="1">
                <a:solidFill>
                  <a:srgbClr val="00B8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81" name="Freeform 40"/>
              <p:cNvSpPr>
                <a:spLocks/>
              </p:cNvSpPr>
              <p:nvPr/>
            </p:nvSpPr>
            <p:spPr bwMode="auto">
              <a:xfrm>
                <a:off x="1771" y="3045"/>
                <a:ext cx="66" cy="17"/>
              </a:xfrm>
              <a:custGeom>
                <a:avLst/>
                <a:gdLst>
                  <a:gd name="T0" fmla="*/ 53 w 66"/>
                  <a:gd name="T1" fmla="*/ 7 h 17"/>
                  <a:gd name="T2" fmla="*/ 62 w 66"/>
                  <a:gd name="T3" fmla="*/ 10 h 17"/>
                  <a:gd name="T4" fmla="*/ 66 w 66"/>
                  <a:gd name="T5" fmla="*/ 14 h 17"/>
                  <a:gd name="T6" fmla="*/ 62 w 66"/>
                  <a:gd name="T7" fmla="*/ 17 h 17"/>
                  <a:gd name="T8" fmla="*/ 51 w 66"/>
                  <a:gd name="T9" fmla="*/ 12 h 17"/>
                  <a:gd name="T10" fmla="*/ 43 w 66"/>
                  <a:gd name="T11" fmla="*/ 8 h 17"/>
                  <a:gd name="T12" fmla="*/ 36 w 66"/>
                  <a:gd name="T13" fmla="*/ 9 h 17"/>
                  <a:gd name="T14" fmla="*/ 26 w 66"/>
                  <a:gd name="T15" fmla="*/ 14 h 17"/>
                  <a:gd name="T16" fmla="*/ 17 w 66"/>
                  <a:gd name="T17" fmla="*/ 13 h 17"/>
                  <a:gd name="T18" fmla="*/ 7 w 66"/>
                  <a:gd name="T19" fmla="*/ 16 h 17"/>
                  <a:gd name="T20" fmla="*/ 6 w 66"/>
                  <a:gd name="T21" fmla="*/ 16 h 17"/>
                  <a:gd name="T22" fmla="*/ 0 w 66"/>
                  <a:gd name="T23" fmla="*/ 14 h 17"/>
                  <a:gd name="T24" fmla="*/ 8 w 66"/>
                  <a:gd name="T25" fmla="*/ 9 h 17"/>
                  <a:gd name="T26" fmla="*/ 17 w 66"/>
                  <a:gd name="T27" fmla="*/ 8 h 17"/>
                  <a:gd name="T28" fmla="*/ 21 w 66"/>
                  <a:gd name="T29" fmla="*/ 8 h 17"/>
                  <a:gd name="T30" fmla="*/ 25 w 66"/>
                  <a:gd name="T31" fmla="*/ 8 h 17"/>
                  <a:gd name="T32" fmla="*/ 30 w 66"/>
                  <a:gd name="T33" fmla="*/ 4 h 17"/>
                  <a:gd name="T34" fmla="*/ 32 w 66"/>
                  <a:gd name="T35" fmla="*/ 4 h 17"/>
                  <a:gd name="T36" fmla="*/ 33 w 66"/>
                  <a:gd name="T37" fmla="*/ 3 h 17"/>
                  <a:gd name="T38" fmla="*/ 36 w 66"/>
                  <a:gd name="T39" fmla="*/ 3 h 17"/>
                  <a:gd name="T40" fmla="*/ 38 w 66"/>
                  <a:gd name="T41" fmla="*/ 1 h 17"/>
                  <a:gd name="T42" fmla="*/ 46 w 66"/>
                  <a:gd name="T43" fmla="*/ 0 h 17"/>
                  <a:gd name="T44" fmla="*/ 50 w 66"/>
                  <a:gd name="T45" fmla="*/ 0 h 17"/>
                  <a:gd name="T46" fmla="*/ 50 w 66"/>
                  <a:gd name="T47" fmla="*/ 4 h 17"/>
                  <a:gd name="T48" fmla="*/ 53 w 66"/>
                  <a:gd name="T49" fmla="*/ 7 h 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6"/>
                  <a:gd name="T76" fmla="*/ 0 h 17"/>
                  <a:gd name="T77" fmla="*/ 66 w 66"/>
                  <a:gd name="T78" fmla="*/ 17 h 1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6" h="17">
                    <a:moveTo>
                      <a:pt x="53" y="7"/>
                    </a:moveTo>
                    <a:lnTo>
                      <a:pt x="62" y="10"/>
                    </a:lnTo>
                    <a:lnTo>
                      <a:pt x="66" y="14"/>
                    </a:lnTo>
                    <a:lnTo>
                      <a:pt x="62" y="17"/>
                    </a:lnTo>
                    <a:lnTo>
                      <a:pt x="51" y="12"/>
                    </a:lnTo>
                    <a:lnTo>
                      <a:pt x="43" y="8"/>
                    </a:lnTo>
                    <a:lnTo>
                      <a:pt x="36" y="9"/>
                    </a:lnTo>
                    <a:lnTo>
                      <a:pt x="26" y="14"/>
                    </a:lnTo>
                    <a:lnTo>
                      <a:pt x="17" y="13"/>
                    </a:lnTo>
                    <a:lnTo>
                      <a:pt x="7" y="16"/>
                    </a:lnTo>
                    <a:lnTo>
                      <a:pt x="6" y="16"/>
                    </a:lnTo>
                    <a:lnTo>
                      <a:pt x="0" y="14"/>
                    </a:lnTo>
                    <a:lnTo>
                      <a:pt x="8" y="9"/>
                    </a:lnTo>
                    <a:lnTo>
                      <a:pt x="17" y="8"/>
                    </a:lnTo>
                    <a:lnTo>
                      <a:pt x="21" y="8"/>
                    </a:lnTo>
                    <a:lnTo>
                      <a:pt x="25" y="8"/>
                    </a:lnTo>
                    <a:lnTo>
                      <a:pt x="30" y="4"/>
                    </a:lnTo>
                    <a:lnTo>
                      <a:pt x="32" y="4"/>
                    </a:lnTo>
                    <a:lnTo>
                      <a:pt x="33" y="3"/>
                    </a:lnTo>
                    <a:lnTo>
                      <a:pt x="36" y="3"/>
                    </a:lnTo>
                    <a:lnTo>
                      <a:pt x="38" y="1"/>
                    </a:lnTo>
                    <a:lnTo>
                      <a:pt x="46" y="0"/>
                    </a:lnTo>
                    <a:lnTo>
                      <a:pt x="50" y="0"/>
                    </a:lnTo>
                    <a:lnTo>
                      <a:pt x="50" y="4"/>
                    </a:lnTo>
                    <a:lnTo>
                      <a:pt x="53" y="7"/>
                    </a:lnTo>
                  </a:path>
                </a:pathLst>
              </a:custGeom>
              <a:noFill/>
              <a:ln w="1">
                <a:solidFill>
                  <a:srgbClr val="00B8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82" name="Freeform 41"/>
              <p:cNvSpPr>
                <a:spLocks/>
              </p:cNvSpPr>
              <p:nvPr/>
            </p:nvSpPr>
            <p:spPr bwMode="auto">
              <a:xfrm>
                <a:off x="2110" y="2998"/>
                <a:ext cx="59" cy="10"/>
              </a:xfrm>
              <a:custGeom>
                <a:avLst/>
                <a:gdLst>
                  <a:gd name="T0" fmla="*/ 19 w 59"/>
                  <a:gd name="T1" fmla="*/ 5 h 10"/>
                  <a:gd name="T2" fmla="*/ 29 w 59"/>
                  <a:gd name="T3" fmla="*/ 5 h 10"/>
                  <a:gd name="T4" fmla="*/ 34 w 59"/>
                  <a:gd name="T5" fmla="*/ 5 h 10"/>
                  <a:gd name="T6" fmla="*/ 38 w 59"/>
                  <a:gd name="T7" fmla="*/ 5 h 10"/>
                  <a:gd name="T8" fmla="*/ 45 w 59"/>
                  <a:gd name="T9" fmla="*/ 4 h 10"/>
                  <a:gd name="T10" fmla="*/ 47 w 59"/>
                  <a:gd name="T11" fmla="*/ 4 h 10"/>
                  <a:gd name="T12" fmla="*/ 51 w 59"/>
                  <a:gd name="T13" fmla="*/ 4 h 10"/>
                  <a:gd name="T14" fmla="*/ 55 w 59"/>
                  <a:gd name="T15" fmla="*/ 4 h 10"/>
                  <a:gd name="T16" fmla="*/ 59 w 59"/>
                  <a:gd name="T17" fmla="*/ 5 h 10"/>
                  <a:gd name="T18" fmla="*/ 58 w 59"/>
                  <a:gd name="T19" fmla="*/ 6 h 10"/>
                  <a:gd name="T20" fmla="*/ 54 w 59"/>
                  <a:gd name="T21" fmla="*/ 8 h 10"/>
                  <a:gd name="T22" fmla="*/ 47 w 59"/>
                  <a:gd name="T23" fmla="*/ 8 h 10"/>
                  <a:gd name="T24" fmla="*/ 44 w 59"/>
                  <a:gd name="T25" fmla="*/ 9 h 10"/>
                  <a:gd name="T26" fmla="*/ 33 w 59"/>
                  <a:gd name="T27" fmla="*/ 10 h 10"/>
                  <a:gd name="T28" fmla="*/ 20 w 59"/>
                  <a:gd name="T29" fmla="*/ 9 h 10"/>
                  <a:gd name="T30" fmla="*/ 17 w 59"/>
                  <a:gd name="T31" fmla="*/ 9 h 10"/>
                  <a:gd name="T32" fmla="*/ 10 w 59"/>
                  <a:gd name="T33" fmla="*/ 6 h 10"/>
                  <a:gd name="T34" fmla="*/ 3 w 59"/>
                  <a:gd name="T35" fmla="*/ 4 h 10"/>
                  <a:gd name="T36" fmla="*/ 0 w 59"/>
                  <a:gd name="T37" fmla="*/ 1 h 10"/>
                  <a:gd name="T38" fmla="*/ 6 w 59"/>
                  <a:gd name="T39" fmla="*/ 0 h 10"/>
                  <a:gd name="T40" fmla="*/ 8 w 59"/>
                  <a:gd name="T41" fmla="*/ 1 h 10"/>
                  <a:gd name="T42" fmla="*/ 12 w 59"/>
                  <a:gd name="T43" fmla="*/ 2 h 10"/>
                  <a:gd name="T44" fmla="*/ 19 w 59"/>
                  <a:gd name="T45" fmla="*/ 5 h 1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59"/>
                  <a:gd name="T70" fmla="*/ 0 h 10"/>
                  <a:gd name="T71" fmla="*/ 59 w 59"/>
                  <a:gd name="T72" fmla="*/ 10 h 1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59" h="10">
                    <a:moveTo>
                      <a:pt x="19" y="5"/>
                    </a:moveTo>
                    <a:lnTo>
                      <a:pt x="29" y="5"/>
                    </a:lnTo>
                    <a:lnTo>
                      <a:pt x="34" y="5"/>
                    </a:lnTo>
                    <a:lnTo>
                      <a:pt x="38" y="5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51" y="4"/>
                    </a:lnTo>
                    <a:lnTo>
                      <a:pt x="55" y="4"/>
                    </a:lnTo>
                    <a:lnTo>
                      <a:pt x="59" y="5"/>
                    </a:lnTo>
                    <a:lnTo>
                      <a:pt x="58" y="6"/>
                    </a:lnTo>
                    <a:lnTo>
                      <a:pt x="54" y="8"/>
                    </a:lnTo>
                    <a:lnTo>
                      <a:pt x="47" y="8"/>
                    </a:lnTo>
                    <a:lnTo>
                      <a:pt x="44" y="9"/>
                    </a:lnTo>
                    <a:lnTo>
                      <a:pt x="33" y="10"/>
                    </a:lnTo>
                    <a:lnTo>
                      <a:pt x="20" y="9"/>
                    </a:lnTo>
                    <a:lnTo>
                      <a:pt x="17" y="9"/>
                    </a:lnTo>
                    <a:lnTo>
                      <a:pt x="10" y="6"/>
                    </a:lnTo>
                    <a:lnTo>
                      <a:pt x="3" y="4"/>
                    </a:lnTo>
                    <a:lnTo>
                      <a:pt x="0" y="1"/>
                    </a:lnTo>
                    <a:lnTo>
                      <a:pt x="6" y="0"/>
                    </a:lnTo>
                    <a:lnTo>
                      <a:pt x="8" y="1"/>
                    </a:lnTo>
                    <a:lnTo>
                      <a:pt x="12" y="2"/>
                    </a:lnTo>
                    <a:lnTo>
                      <a:pt x="19" y="5"/>
                    </a:lnTo>
                  </a:path>
                </a:pathLst>
              </a:custGeom>
              <a:noFill/>
              <a:ln w="1">
                <a:solidFill>
                  <a:srgbClr val="00B8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83" name="Freeform 42"/>
              <p:cNvSpPr>
                <a:spLocks/>
              </p:cNvSpPr>
              <p:nvPr/>
            </p:nvSpPr>
            <p:spPr bwMode="auto">
              <a:xfrm>
                <a:off x="1788" y="2936"/>
                <a:ext cx="50" cy="17"/>
              </a:xfrm>
              <a:custGeom>
                <a:avLst/>
                <a:gdLst>
                  <a:gd name="T0" fmla="*/ 42 w 50"/>
                  <a:gd name="T1" fmla="*/ 12 h 17"/>
                  <a:gd name="T2" fmla="*/ 33 w 50"/>
                  <a:gd name="T3" fmla="*/ 13 h 17"/>
                  <a:gd name="T4" fmla="*/ 26 w 50"/>
                  <a:gd name="T5" fmla="*/ 13 h 17"/>
                  <a:gd name="T6" fmla="*/ 23 w 50"/>
                  <a:gd name="T7" fmla="*/ 15 h 17"/>
                  <a:gd name="T8" fmla="*/ 16 w 50"/>
                  <a:gd name="T9" fmla="*/ 17 h 17"/>
                  <a:gd name="T10" fmla="*/ 9 w 50"/>
                  <a:gd name="T11" fmla="*/ 16 h 17"/>
                  <a:gd name="T12" fmla="*/ 2 w 50"/>
                  <a:gd name="T13" fmla="*/ 16 h 17"/>
                  <a:gd name="T14" fmla="*/ 2 w 50"/>
                  <a:gd name="T15" fmla="*/ 15 h 17"/>
                  <a:gd name="T16" fmla="*/ 0 w 50"/>
                  <a:gd name="T17" fmla="*/ 13 h 17"/>
                  <a:gd name="T18" fmla="*/ 2 w 50"/>
                  <a:gd name="T19" fmla="*/ 12 h 17"/>
                  <a:gd name="T20" fmla="*/ 6 w 50"/>
                  <a:gd name="T21" fmla="*/ 11 h 17"/>
                  <a:gd name="T22" fmla="*/ 12 w 50"/>
                  <a:gd name="T23" fmla="*/ 12 h 17"/>
                  <a:gd name="T24" fmla="*/ 17 w 50"/>
                  <a:gd name="T25" fmla="*/ 9 h 17"/>
                  <a:gd name="T26" fmla="*/ 25 w 50"/>
                  <a:gd name="T27" fmla="*/ 7 h 17"/>
                  <a:gd name="T28" fmla="*/ 32 w 50"/>
                  <a:gd name="T29" fmla="*/ 4 h 17"/>
                  <a:gd name="T30" fmla="*/ 38 w 50"/>
                  <a:gd name="T31" fmla="*/ 2 h 17"/>
                  <a:gd name="T32" fmla="*/ 40 w 50"/>
                  <a:gd name="T33" fmla="*/ 2 h 17"/>
                  <a:gd name="T34" fmla="*/ 44 w 50"/>
                  <a:gd name="T35" fmla="*/ 0 h 17"/>
                  <a:gd name="T36" fmla="*/ 50 w 50"/>
                  <a:gd name="T37" fmla="*/ 4 h 17"/>
                  <a:gd name="T38" fmla="*/ 46 w 50"/>
                  <a:gd name="T39" fmla="*/ 7 h 17"/>
                  <a:gd name="T40" fmla="*/ 45 w 50"/>
                  <a:gd name="T41" fmla="*/ 9 h 17"/>
                  <a:gd name="T42" fmla="*/ 45 w 50"/>
                  <a:gd name="T43" fmla="*/ 11 h 17"/>
                  <a:gd name="T44" fmla="*/ 42 w 50"/>
                  <a:gd name="T45" fmla="*/ 12 h 1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50"/>
                  <a:gd name="T70" fmla="*/ 0 h 17"/>
                  <a:gd name="T71" fmla="*/ 50 w 50"/>
                  <a:gd name="T72" fmla="*/ 17 h 1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50" h="17">
                    <a:moveTo>
                      <a:pt x="42" y="12"/>
                    </a:moveTo>
                    <a:lnTo>
                      <a:pt x="33" y="13"/>
                    </a:lnTo>
                    <a:lnTo>
                      <a:pt x="26" y="13"/>
                    </a:lnTo>
                    <a:lnTo>
                      <a:pt x="23" y="15"/>
                    </a:lnTo>
                    <a:lnTo>
                      <a:pt x="16" y="17"/>
                    </a:lnTo>
                    <a:lnTo>
                      <a:pt x="9" y="16"/>
                    </a:lnTo>
                    <a:lnTo>
                      <a:pt x="2" y="16"/>
                    </a:lnTo>
                    <a:lnTo>
                      <a:pt x="2" y="15"/>
                    </a:lnTo>
                    <a:lnTo>
                      <a:pt x="0" y="13"/>
                    </a:lnTo>
                    <a:lnTo>
                      <a:pt x="2" y="12"/>
                    </a:lnTo>
                    <a:lnTo>
                      <a:pt x="6" y="11"/>
                    </a:lnTo>
                    <a:lnTo>
                      <a:pt x="12" y="12"/>
                    </a:lnTo>
                    <a:lnTo>
                      <a:pt x="17" y="9"/>
                    </a:lnTo>
                    <a:lnTo>
                      <a:pt x="25" y="7"/>
                    </a:lnTo>
                    <a:lnTo>
                      <a:pt x="32" y="4"/>
                    </a:lnTo>
                    <a:lnTo>
                      <a:pt x="38" y="2"/>
                    </a:lnTo>
                    <a:lnTo>
                      <a:pt x="40" y="2"/>
                    </a:lnTo>
                    <a:lnTo>
                      <a:pt x="44" y="0"/>
                    </a:lnTo>
                    <a:lnTo>
                      <a:pt x="50" y="4"/>
                    </a:lnTo>
                    <a:lnTo>
                      <a:pt x="46" y="7"/>
                    </a:lnTo>
                    <a:lnTo>
                      <a:pt x="45" y="9"/>
                    </a:lnTo>
                    <a:lnTo>
                      <a:pt x="45" y="11"/>
                    </a:lnTo>
                    <a:lnTo>
                      <a:pt x="42" y="12"/>
                    </a:lnTo>
                  </a:path>
                </a:pathLst>
              </a:custGeom>
              <a:noFill/>
              <a:ln w="1">
                <a:solidFill>
                  <a:srgbClr val="00B8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84" name="Freeform 43"/>
              <p:cNvSpPr>
                <a:spLocks/>
              </p:cNvSpPr>
              <p:nvPr/>
            </p:nvSpPr>
            <p:spPr bwMode="auto">
              <a:xfrm>
                <a:off x="2080" y="2900"/>
                <a:ext cx="16" cy="13"/>
              </a:xfrm>
              <a:custGeom>
                <a:avLst/>
                <a:gdLst>
                  <a:gd name="T0" fmla="*/ 13 w 16"/>
                  <a:gd name="T1" fmla="*/ 8 h 13"/>
                  <a:gd name="T2" fmla="*/ 16 w 16"/>
                  <a:gd name="T3" fmla="*/ 13 h 13"/>
                  <a:gd name="T4" fmla="*/ 15 w 16"/>
                  <a:gd name="T5" fmla="*/ 13 h 13"/>
                  <a:gd name="T6" fmla="*/ 12 w 16"/>
                  <a:gd name="T7" fmla="*/ 11 h 13"/>
                  <a:gd name="T8" fmla="*/ 8 w 16"/>
                  <a:gd name="T9" fmla="*/ 10 h 13"/>
                  <a:gd name="T10" fmla="*/ 4 w 16"/>
                  <a:gd name="T11" fmla="*/ 5 h 13"/>
                  <a:gd name="T12" fmla="*/ 0 w 16"/>
                  <a:gd name="T13" fmla="*/ 4 h 13"/>
                  <a:gd name="T14" fmla="*/ 0 w 16"/>
                  <a:gd name="T15" fmla="*/ 2 h 13"/>
                  <a:gd name="T16" fmla="*/ 0 w 16"/>
                  <a:gd name="T17" fmla="*/ 1 h 13"/>
                  <a:gd name="T18" fmla="*/ 0 w 16"/>
                  <a:gd name="T19" fmla="*/ 0 h 13"/>
                  <a:gd name="T20" fmla="*/ 7 w 16"/>
                  <a:gd name="T21" fmla="*/ 4 h 13"/>
                  <a:gd name="T22" fmla="*/ 13 w 16"/>
                  <a:gd name="T23" fmla="*/ 8 h 1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6"/>
                  <a:gd name="T37" fmla="*/ 0 h 13"/>
                  <a:gd name="T38" fmla="*/ 16 w 16"/>
                  <a:gd name="T39" fmla="*/ 13 h 1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6" h="13">
                    <a:moveTo>
                      <a:pt x="13" y="8"/>
                    </a:moveTo>
                    <a:lnTo>
                      <a:pt x="16" y="13"/>
                    </a:lnTo>
                    <a:lnTo>
                      <a:pt x="15" y="13"/>
                    </a:lnTo>
                    <a:lnTo>
                      <a:pt x="12" y="11"/>
                    </a:lnTo>
                    <a:lnTo>
                      <a:pt x="8" y="10"/>
                    </a:lnTo>
                    <a:lnTo>
                      <a:pt x="4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" y="4"/>
                    </a:lnTo>
                    <a:lnTo>
                      <a:pt x="13" y="8"/>
                    </a:lnTo>
                  </a:path>
                </a:pathLst>
              </a:custGeom>
              <a:noFill/>
              <a:ln w="1">
                <a:solidFill>
                  <a:srgbClr val="00B8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85" name="Freeform 44"/>
              <p:cNvSpPr>
                <a:spLocks/>
              </p:cNvSpPr>
              <p:nvPr/>
            </p:nvSpPr>
            <p:spPr bwMode="auto">
              <a:xfrm>
                <a:off x="2485" y="2879"/>
                <a:ext cx="39" cy="136"/>
              </a:xfrm>
              <a:custGeom>
                <a:avLst/>
                <a:gdLst>
                  <a:gd name="T0" fmla="*/ 35 w 39"/>
                  <a:gd name="T1" fmla="*/ 0 h 136"/>
                  <a:gd name="T2" fmla="*/ 38 w 39"/>
                  <a:gd name="T3" fmla="*/ 6 h 136"/>
                  <a:gd name="T4" fmla="*/ 39 w 39"/>
                  <a:gd name="T5" fmla="*/ 13 h 136"/>
                  <a:gd name="T6" fmla="*/ 39 w 39"/>
                  <a:gd name="T7" fmla="*/ 18 h 136"/>
                  <a:gd name="T8" fmla="*/ 38 w 39"/>
                  <a:gd name="T9" fmla="*/ 26 h 136"/>
                  <a:gd name="T10" fmla="*/ 36 w 39"/>
                  <a:gd name="T11" fmla="*/ 32 h 136"/>
                  <a:gd name="T12" fmla="*/ 32 w 39"/>
                  <a:gd name="T13" fmla="*/ 47 h 136"/>
                  <a:gd name="T14" fmla="*/ 32 w 39"/>
                  <a:gd name="T15" fmla="*/ 56 h 136"/>
                  <a:gd name="T16" fmla="*/ 34 w 39"/>
                  <a:gd name="T17" fmla="*/ 63 h 136"/>
                  <a:gd name="T18" fmla="*/ 31 w 39"/>
                  <a:gd name="T19" fmla="*/ 69 h 136"/>
                  <a:gd name="T20" fmla="*/ 29 w 39"/>
                  <a:gd name="T21" fmla="*/ 73 h 136"/>
                  <a:gd name="T22" fmla="*/ 25 w 39"/>
                  <a:gd name="T23" fmla="*/ 78 h 136"/>
                  <a:gd name="T24" fmla="*/ 25 w 39"/>
                  <a:gd name="T25" fmla="*/ 82 h 136"/>
                  <a:gd name="T26" fmla="*/ 23 w 39"/>
                  <a:gd name="T27" fmla="*/ 90 h 136"/>
                  <a:gd name="T28" fmla="*/ 23 w 39"/>
                  <a:gd name="T29" fmla="*/ 98 h 136"/>
                  <a:gd name="T30" fmla="*/ 27 w 39"/>
                  <a:gd name="T31" fmla="*/ 102 h 136"/>
                  <a:gd name="T32" fmla="*/ 29 w 39"/>
                  <a:gd name="T33" fmla="*/ 103 h 136"/>
                  <a:gd name="T34" fmla="*/ 29 w 39"/>
                  <a:gd name="T35" fmla="*/ 107 h 136"/>
                  <a:gd name="T36" fmla="*/ 29 w 39"/>
                  <a:gd name="T37" fmla="*/ 115 h 136"/>
                  <a:gd name="T38" fmla="*/ 30 w 39"/>
                  <a:gd name="T39" fmla="*/ 121 h 136"/>
                  <a:gd name="T40" fmla="*/ 30 w 39"/>
                  <a:gd name="T41" fmla="*/ 131 h 136"/>
                  <a:gd name="T42" fmla="*/ 29 w 39"/>
                  <a:gd name="T43" fmla="*/ 136 h 136"/>
                  <a:gd name="T44" fmla="*/ 23 w 39"/>
                  <a:gd name="T45" fmla="*/ 135 h 136"/>
                  <a:gd name="T46" fmla="*/ 19 w 39"/>
                  <a:gd name="T47" fmla="*/ 131 h 136"/>
                  <a:gd name="T48" fmla="*/ 21 w 39"/>
                  <a:gd name="T49" fmla="*/ 129 h 136"/>
                  <a:gd name="T50" fmla="*/ 23 w 39"/>
                  <a:gd name="T51" fmla="*/ 124 h 136"/>
                  <a:gd name="T52" fmla="*/ 22 w 39"/>
                  <a:gd name="T53" fmla="*/ 116 h 136"/>
                  <a:gd name="T54" fmla="*/ 19 w 39"/>
                  <a:gd name="T55" fmla="*/ 106 h 136"/>
                  <a:gd name="T56" fmla="*/ 17 w 39"/>
                  <a:gd name="T57" fmla="*/ 98 h 136"/>
                  <a:gd name="T58" fmla="*/ 6 w 39"/>
                  <a:gd name="T59" fmla="*/ 91 h 136"/>
                  <a:gd name="T60" fmla="*/ 0 w 39"/>
                  <a:gd name="T61" fmla="*/ 82 h 136"/>
                  <a:gd name="T62" fmla="*/ 4 w 39"/>
                  <a:gd name="T63" fmla="*/ 74 h 136"/>
                  <a:gd name="T64" fmla="*/ 5 w 39"/>
                  <a:gd name="T65" fmla="*/ 69 h 136"/>
                  <a:gd name="T66" fmla="*/ 6 w 39"/>
                  <a:gd name="T67" fmla="*/ 70 h 136"/>
                  <a:gd name="T68" fmla="*/ 12 w 39"/>
                  <a:gd name="T69" fmla="*/ 76 h 136"/>
                  <a:gd name="T70" fmla="*/ 14 w 39"/>
                  <a:gd name="T71" fmla="*/ 73 h 136"/>
                  <a:gd name="T72" fmla="*/ 17 w 39"/>
                  <a:gd name="T73" fmla="*/ 72 h 136"/>
                  <a:gd name="T74" fmla="*/ 15 w 39"/>
                  <a:gd name="T75" fmla="*/ 64 h 136"/>
                  <a:gd name="T76" fmla="*/ 17 w 39"/>
                  <a:gd name="T77" fmla="*/ 63 h 136"/>
                  <a:gd name="T78" fmla="*/ 21 w 39"/>
                  <a:gd name="T79" fmla="*/ 64 h 136"/>
                  <a:gd name="T80" fmla="*/ 23 w 39"/>
                  <a:gd name="T81" fmla="*/ 55 h 136"/>
                  <a:gd name="T82" fmla="*/ 23 w 39"/>
                  <a:gd name="T83" fmla="*/ 53 h 136"/>
                  <a:gd name="T84" fmla="*/ 27 w 39"/>
                  <a:gd name="T85" fmla="*/ 39 h 136"/>
                  <a:gd name="T86" fmla="*/ 30 w 39"/>
                  <a:gd name="T87" fmla="*/ 26 h 136"/>
                  <a:gd name="T88" fmla="*/ 30 w 39"/>
                  <a:gd name="T89" fmla="*/ 15 h 136"/>
                  <a:gd name="T90" fmla="*/ 29 w 39"/>
                  <a:gd name="T91" fmla="*/ 13 h 136"/>
                  <a:gd name="T92" fmla="*/ 26 w 39"/>
                  <a:gd name="T93" fmla="*/ 6 h 136"/>
                  <a:gd name="T94" fmla="*/ 27 w 39"/>
                  <a:gd name="T95" fmla="*/ 2 h 136"/>
                  <a:gd name="T96" fmla="*/ 31 w 39"/>
                  <a:gd name="T97" fmla="*/ 6 h 136"/>
                  <a:gd name="T98" fmla="*/ 32 w 39"/>
                  <a:gd name="T99" fmla="*/ 1 h 136"/>
                  <a:gd name="T100" fmla="*/ 35 w 39"/>
                  <a:gd name="T101" fmla="*/ 0 h 1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9"/>
                  <a:gd name="T154" fmla="*/ 0 h 136"/>
                  <a:gd name="T155" fmla="*/ 39 w 39"/>
                  <a:gd name="T156" fmla="*/ 136 h 1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9" h="136">
                    <a:moveTo>
                      <a:pt x="35" y="0"/>
                    </a:moveTo>
                    <a:lnTo>
                      <a:pt x="38" y="6"/>
                    </a:lnTo>
                    <a:lnTo>
                      <a:pt x="39" y="13"/>
                    </a:lnTo>
                    <a:lnTo>
                      <a:pt x="39" y="18"/>
                    </a:lnTo>
                    <a:lnTo>
                      <a:pt x="38" y="26"/>
                    </a:lnTo>
                    <a:lnTo>
                      <a:pt x="36" y="32"/>
                    </a:lnTo>
                    <a:lnTo>
                      <a:pt x="32" y="47"/>
                    </a:lnTo>
                    <a:lnTo>
                      <a:pt x="32" y="56"/>
                    </a:lnTo>
                    <a:lnTo>
                      <a:pt x="34" y="63"/>
                    </a:lnTo>
                    <a:lnTo>
                      <a:pt x="31" y="69"/>
                    </a:lnTo>
                    <a:lnTo>
                      <a:pt x="29" y="73"/>
                    </a:lnTo>
                    <a:lnTo>
                      <a:pt x="25" y="78"/>
                    </a:lnTo>
                    <a:lnTo>
                      <a:pt x="25" y="82"/>
                    </a:lnTo>
                    <a:lnTo>
                      <a:pt x="23" y="90"/>
                    </a:lnTo>
                    <a:lnTo>
                      <a:pt x="23" y="98"/>
                    </a:lnTo>
                    <a:lnTo>
                      <a:pt x="27" y="102"/>
                    </a:lnTo>
                    <a:lnTo>
                      <a:pt x="29" y="103"/>
                    </a:lnTo>
                    <a:lnTo>
                      <a:pt x="29" y="107"/>
                    </a:lnTo>
                    <a:lnTo>
                      <a:pt x="29" y="115"/>
                    </a:lnTo>
                    <a:lnTo>
                      <a:pt x="30" y="121"/>
                    </a:lnTo>
                    <a:lnTo>
                      <a:pt x="30" y="131"/>
                    </a:lnTo>
                    <a:lnTo>
                      <a:pt x="29" y="136"/>
                    </a:lnTo>
                    <a:lnTo>
                      <a:pt x="23" y="135"/>
                    </a:lnTo>
                    <a:lnTo>
                      <a:pt x="19" y="131"/>
                    </a:lnTo>
                    <a:lnTo>
                      <a:pt x="21" y="129"/>
                    </a:lnTo>
                    <a:lnTo>
                      <a:pt x="23" y="124"/>
                    </a:lnTo>
                    <a:lnTo>
                      <a:pt x="22" y="116"/>
                    </a:lnTo>
                    <a:lnTo>
                      <a:pt x="19" y="106"/>
                    </a:lnTo>
                    <a:lnTo>
                      <a:pt x="17" y="98"/>
                    </a:lnTo>
                    <a:lnTo>
                      <a:pt x="6" y="91"/>
                    </a:lnTo>
                    <a:lnTo>
                      <a:pt x="0" y="82"/>
                    </a:lnTo>
                    <a:lnTo>
                      <a:pt x="4" y="74"/>
                    </a:lnTo>
                    <a:lnTo>
                      <a:pt x="5" y="69"/>
                    </a:lnTo>
                    <a:lnTo>
                      <a:pt x="6" y="70"/>
                    </a:lnTo>
                    <a:lnTo>
                      <a:pt x="12" y="76"/>
                    </a:lnTo>
                    <a:lnTo>
                      <a:pt x="14" y="73"/>
                    </a:lnTo>
                    <a:lnTo>
                      <a:pt x="17" y="72"/>
                    </a:lnTo>
                    <a:lnTo>
                      <a:pt x="15" y="64"/>
                    </a:lnTo>
                    <a:lnTo>
                      <a:pt x="17" y="63"/>
                    </a:lnTo>
                    <a:lnTo>
                      <a:pt x="21" y="64"/>
                    </a:lnTo>
                    <a:lnTo>
                      <a:pt x="23" y="55"/>
                    </a:lnTo>
                    <a:lnTo>
                      <a:pt x="23" y="53"/>
                    </a:lnTo>
                    <a:lnTo>
                      <a:pt x="27" y="39"/>
                    </a:lnTo>
                    <a:lnTo>
                      <a:pt x="30" y="26"/>
                    </a:lnTo>
                    <a:lnTo>
                      <a:pt x="30" y="15"/>
                    </a:lnTo>
                    <a:lnTo>
                      <a:pt x="29" y="13"/>
                    </a:lnTo>
                    <a:lnTo>
                      <a:pt x="26" y="6"/>
                    </a:lnTo>
                    <a:lnTo>
                      <a:pt x="27" y="2"/>
                    </a:lnTo>
                    <a:lnTo>
                      <a:pt x="31" y="6"/>
                    </a:lnTo>
                    <a:lnTo>
                      <a:pt x="32" y="1"/>
                    </a:lnTo>
                    <a:lnTo>
                      <a:pt x="35" y="0"/>
                    </a:lnTo>
                  </a:path>
                </a:pathLst>
              </a:custGeom>
              <a:noFill/>
              <a:ln w="1">
                <a:solidFill>
                  <a:srgbClr val="00B8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86" name="Freeform 45"/>
              <p:cNvSpPr>
                <a:spLocks/>
              </p:cNvSpPr>
              <p:nvPr/>
            </p:nvSpPr>
            <p:spPr bwMode="auto">
              <a:xfrm>
                <a:off x="2497" y="2959"/>
                <a:ext cx="5" cy="6"/>
              </a:xfrm>
              <a:custGeom>
                <a:avLst/>
                <a:gdLst>
                  <a:gd name="T0" fmla="*/ 0 w 5"/>
                  <a:gd name="T1" fmla="*/ 2 h 6"/>
                  <a:gd name="T2" fmla="*/ 2 w 5"/>
                  <a:gd name="T3" fmla="*/ 6 h 6"/>
                  <a:gd name="T4" fmla="*/ 5 w 5"/>
                  <a:gd name="T5" fmla="*/ 5 h 6"/>
                  <a:gd name="T6" fmla="*/ 3 w 5"/>
                  <a:gd name="T7" fmla="*/ 0 h 6"/>
                  <a:gd name="T8" fmla="*/ 0 w 5"/>
                  <a:gd name="T9" fmla="*/ 2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6"/>
                  <a:gd name="T17" fmla="*/ 5 w 5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6">
                    <a:moveTo>
                      <a:pt x="0" y="2"/>
                    </a:moveTo>
                    <a:lnTo>
                      <a:pt x="2" y="6"/>
                    </a:lnTo>
                    <a:lnTo>
                      <a:pt x="5" y="5"/>
                    </a:lnTo>
                    <a:lnTo>
                      <a:pt x="3" y="0"/>
                    </a:lnTo>
                    <a:lnTo>
                      <a:pt x="0" y="2"/>
                    </a:lnTo>
                  </a:path>
                </a:pathLst>
              </a:custGeom>
              <a:noFill/>
              <a:ln w="1">
                <a:solidFill>
                  <a:srgbClr val="00B8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87" name="Freeform 46"/>
              <p:cNvSpPr>
                <a:spLocks/>
              </p:cNvSpPr>
              <p:nvPr/>
            </p:nvSpPr>
            <p:spPr bwMode="auto">
              <a:xfrm>
                <a:off x="2464" y="2805"/>
                <a:ext cx="47" cy="28"/>
              </a:xfrm>
              <a:custGeom>
                <a:avLst/>
                <a:gdLst>
                  <a:gd name="T0" fmla="*/ 4 w 47"/>
                  <a:gd name="T1" fmla="*/ 3 h 28"/>
                  <a:gd name="T2" fmla="*/ 8 w 47"/>
                  <a:gd name="T3" fmla="*/ 3 h 28"/>
                  <a:gd name="T4" fmla="*/ 10 w 47"/>
                  <a:gd name="T5" fmla="*/ 3 h 28"/>
                  <a:gd name="T6" fmla="*/ 14 w 47"/>
                  <a:gd name="T7" fmla="*/ 2 h 28"/>
                  <a:gd name="T8" fmla="*/ 19 w 47"/>
                  <a:gd name="T9" fmla="*/ 3 h 28"/>
                  <a:gd name="T10" fmla="*/ 25 w 47"/>
                  <a:gd name="T11" fmla="*/ 4 h 28"/>
                  <a:gd name="T12" fmla="*/ 31 w 47"/>
                  <a:gd name="T13" fmla="*/ 4 h 28"/>
                  <a:gd name="T14" fmla="*/ 33 w 47"/>
                  <a:gd name="T15" fmla="*/ 4 h 28"/>
                  <a:gd name="T16" fmla="*/ 43 w 47"/>
                  <a:gd name="T17" fmla="*/ 8 h 28"/>
                  <a:gd name="T18" fmla="*/ 47 w 47"/>
                  <a:gd name="T19" fmla="*/ 12 h 28"/>
                  <a:gd name="T20" fmla="*/ 46 w 47"/>
                  <a:gd name="T21" fmla="*/ 16 h 28"/>
                  <a:gd name="T22" fmla="*/ 38 w 47"/>
                  <a:gd name="T23" fmla="*/ 12 h 28"/>
                  <a:gd name="T24" fmla="*/ 29 w 47"/>
                  <a:gd name="T25" fmla="*/ 8 h 28"/>
                  <a:gd name="T26" fmla="*/ 29 w 47"/>
                  <a:gd name="T27" fmla="*/ 13 h 28"/>
                  <a:gd name="T28" fmla="*/ 33 w 47"/>
                  <a:gd name="T29" fmla="*/ 19 h 28"/>
                  <a:gd name="T30" fmla="*/ 40 w 47"/>
                  <a:gd name="T31" fmla="*/ 20 h 28"/>
                  <a:gd name="T32" fmla="*/ 46 w 47"/>
                  <a:gd name="T33" fmla="*/ 20 h 28"/>
                  <a:gd name="T34" fmla="*/ 46 w 47"/>
                  <a:gd name="T35" fmla="*/ 27 h 28"/>
                  <a:gd name="T36" fmla="*/ 39 w 47"/>
                  <a:gd name="T37" fmla="*/ 28 h 28"/>
                  <a:gd name="T38" fmla="*/ 31 w 47"/>
                  <a:gd name="T39" fmla="*/ 23 h 28"/>
                  <a:gd name="T40" fmla="*/ 25 w 47"/>
                  <a:gd name="T41" fmla="*/ 20 h 28"/>
                  <a:gd name="T42" fmla="*/ 21 w 47"/>
                  <a:gd name="T43" fmla="*/ 15 h 28"/>
                  <a:gd name="T44" fmla="*/ 16 w 47"/>
                  <a:gd name="T45" fmla="*/ 8 h 28"/>
                  <a:gd name="T46" fmla="*/ 10 w 47"/>
                  <a:gd name="T47" fmla="*/ 8 h 28"/>
                  <a:gd name="T48" fmla="*/ 5 w 47"/>
                  <a:gd name="T49" fmla="*/ 8 h 28"/>
                  <a:gd name="T50" fmla="*/ 0 w 47"/>
                  <a:gd name="T51" fmla="*/ 6 h 28"/>
                  <a:gd name="T52" fmla="*/ 0 w 47"/>
                  <a:gd name="T53" fmla="*/ 2 h 28"/>
                  <a:gd name="T54" fmla="*/ 1 w 47"/>
                  <a:gd name="T55" fmla="*/ 0 h 28"/>
                  <a:gd name="T56" fmla="*/ 4 w 47"/>
                  <a:gd name="T57" fmla="*/ 3 h 2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47"/>
                  <a:gd name="T88" fmla="*/ 0 h 28"/>
                  <a:gd name="T89" fmla="*/ 47 w 47"/>
                  <a:gd name="T90" fmla="*/ 28 h 28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47" h="28">
                    <a:moveTo>
                      <a:pt x="4" y="3"/>
                    </a:moveTo>
                    <a:lnTo>
                      <a:pt x="8" y="3"/>
                    </a:lnTo>
                    <a:lnTo>
                      <a:pt x="10" y="3"/>
                    </a:lnTo>
                    <a:lnTo>
                      <a:pt x="14" y="2"/>
                    </a:lnTo>
                    <a:lnTo>
                      <a:pt x="19" y="3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3" y="4"/>
                    </a:lnTo>
                    <a:lnTo>
                      <a:pt x="43" y="8"/>
                    </a:lnTo>
                    <a:lnTo>
                      <a:pt x="47" y="12"/>
                    </a:lnTo>
                    <a:lnTo>
                      <a:pt x="46" y="16"/>
                    </a:lnTo>
                    <a:lnTo>
                      <a:pt x="38" y="12"/>
                    </a:lnTo>
                    <a:lnTo>
                      <a:pt x="29" y="8"/>
                    </a:lnTo>
                    <a:lnTo>
                      <a:pt x="29" y="13"/>
                    </a:lnTo>
                    <a:lnTo>
                      <a:pt x="33" y="19"/>
                    </a:lnTo>
                    <a:lnTo>
                      <a:pt x="40" y="20"/>
                    </a:lnTo>
                    <a:lnTo>
                      <a:pt x="46" y="20"/>
                    </a:lnTo>
                    <a:lnTo>
                      <a:pt x="46" y="27"/>
                    </a:lnTo>
                    <a:lnTo>
                      <a:pt x="39" y="28"/>
                    </a:lnTo>
                    <a:lnTo>
                      <a:pt x="31" y="23"/>
                    </a:lnTo>
                    <a:lnTo>
                      <a:pt x="25" y="20"/>
                    </a:lnTo>
                    <a:lnTo>
                      <a:pt x="21" y="15"/>
                    </a:lnTo>
                    <a:lnTo>
                      <a:pt x="16" y="8"/>
                    </a:lnTo>
                    <a:lnTo>
                      <a:pt x="10" y="8"/>
                    </a:lnTo>
                    <a:lnTo>
                      <a:pt x="5" y="8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4" y="3"/>
                    </a:lnTo>
                  </a:path>
                </a:pathLst>
              </a:custGeom>
              <a:noFill/>
              <a:ln w="1">
                <a:solidFill>
                  <a:srgbClr val="00B8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88" name="Freeform 47"/>
              <p:cNvSpPr>
                <a:spLocks/>
              </p:cNvSpPr>
              <p:nvPr/>
            </p:nvSpPr>
            <p:spPr bwMode="auto">
              <a:xfrm>
                <a:off x="2355" y="2644"/>
                <a:ext cx="72" cy="23"/>
              </a:xfrm>
              <a:custGeom>
                <a:avLst/>
                <a:gdLst>
                  <a:gd name="T0" fmla="*/ 39 w 72"/>
                  <a:gd name="T1" fmla="*/ 3 h 23"/>
                  <a:gd name="T2" fmla="*/ 47 w 72"/>
                  <a:gd name="T3" fmla="*/ 8 h 23"/>
                  <a:gd name="T4" fmla="*/ 54 w 72"/>
                  <a:gd name="T5" fmla="*/ 11 h 23"/>
                  <a:gd name="T6" fmla="*/ 60 w 72"/>
                  <a:gd name="T7" fmla="*/ 7 h 23"/>
                  <a:gd name="T8" fmla="*/ 70 w 72"/>
                  <a:gd name="T9" fmla="*/ 3 h 23"/>
                  <a:gd name="T10" fmla="*/ 72 w 72"/>
                  <a:gd name="T11" fmla="*/ 6 h 23"/>
                  <a:gd name="T12" fmla="*/ 72 w 72"/>
                  <a:gd name="T13" fmla="*/ 12 h 23"/>
                  <a:gd name="T14" fmla="*/ 68 w 72"/>
                  <a:gd name="T15" fmla="*/ 11 h 23"/>
                  <a:gd name="T16" fmla="*/ 66 w 72"/>
                  <a:gd name="T17" fmla="*/ 10 h 23"/>
                  <a:gd name="T18" fmla="*/ 64 w 72"/>
                  <a:gd name="T19" fmla="*/ 12 h 23"/>
                  <a:gd name="T20" fmla="*/ 67 w 72"/>
                  <a:gd name="T21" fmla="*/ 13 h 23"/>
                  <a:gd name="T22" fmla="*/ 62 w 72"/>
                  <a:gd name="T23" fmla="*/ 17 h 23"/>
                  <a:gd name="T24" fmla="*/ 60 w 72"/>
                  <a:gd name="T25" fmla="*/ 20 h 23"/>
                  <a:gd name="T26" fmla="*/ 55 w 72"/>
                  <a:gd name="T27" fmla="*/ 23 h 23"/>
                  <a:gd name="T28" fmla="*/ 53 w 72"/>
                  <a:gd name="T29" fmla="*/ 20 h 23"/>
                  <a:gd name="T30" fmla="*/ 50 w 72"/>
                  <a:gd name="T31" fmla="*/ 17 h 23"/>
                  <a:gd name="T32" fmla="*/ 41 w 72"/>
                  <a:gd name="T33" fmla="*/ 11 h 23"/>
                  <a:gd name="T34" fmla="*/ 34 w 72"/>
                  <a:gd name="T35" fmla="*/ 8 h 23"/>
                  <a:gd name="T36" fmla="*/ 24 w 72"/>
                  <a:gd name="T37" fmla="*/ 6 h 23"/>
                  <a:gd name="T38" fmla="*/ 22 w 72"/>
                  <a:gd name="T39" fmla="*/ 6 h 23"/>
                  <a:gd name="T40" fmla="*/ 16 w 72"/>
                  <a:gd name="T41" fmla="*/ 6 h 23"/>
                  <a:gd name="T42" fmla="*/ 9 w 72"/>
                  <a:gd name="T43" fmla="*/ 7 h 23"/>
                  <a:gd name="T44" fmla="*/ 3 w 72"/>
                  <a:gd name="T45" fmla="*/ 10 h 23"/>
                  <a:gd name="T46" fmla="*/ 0 w 72"/>
                  <a:gd name="T47" fmla="*/ 10 h 23"/>
                  <a:gd name="T48" fmla="*/ 3 w 72"/>
                  <a:gd name="T49" fmla="*/ 6 h 23"/>
                  <a:gd name="T50" fmla="*/ 8 w 72"/>
                  <a:gd name="T51" fmla="*/ 2 h 23"/>
                  <a:gd name="T52" fmla="*/ 18 w 72"/>
                  <a:gd name="T53" fmla="*/ 0 h 23"/>
                  <a:gd name="T54" fmla="*/ 22 w 72"/>
                  <a:gd name="T55" fmla="*/ 0 h 23"/>
                  <a:gd name="T56" fmla="*/ 28 w 72"/>
                  <a:gd name="T57" fmla="*/ 2 h 23"/>
                  <a:gd name="T58" fmla="*/ 35 w 72"/>
                  <a:gd name="T59" fmla="*/ 3 h 23"/>
                  <a:gd name="T60" fmla="*/ 39 w 72"/>
                  <a:gd name="T61" fmla="*/ 3 h 23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2"/>
                  <a:gd name="T94" fmla="*/ 0 h 23"/>
                  <a:gd name="T95" fmla="*/ 72 w 72"/>
                  <a:gd name="T96" fmla="*/ 23 h 23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2" h="23">
                    <a:moveTo>
                      <a:pt x="39" y="3"/>
                    </a:moveTo>
                    <a:lnTo>
                      <a:pt x="47" y="8"/>
                    </a:lnTo>
                    <a:lnTo>
                      <a:pt x="54" y="11"/>
                    </a:lnTo>
                    <a:lnTo>
                      <a:pt x="60" y="7"/>
                    </a:lnTo>
                    <a:lnTo>
                      <a:pt x="70" y="3"/>
                    </a:lnTo>
                    <a:lnTo>
                      <a:pt x="72" y="6"/>
                    </a:lnTo>
                    <a:lnTo>
                      <a:pt x="72" y="12"/>
                    </a:lnTo>
                    <a:lnTo>
                      <a:pt x="68" y="11"/>
                    </a:lnTo>
                    <a:lnTo>
                      <a:pt x="66" y="10"/>
                    </a:lnTo>
                    <a:lnTo>
                      <a:pt x="64" y="12"/>
                    </a:lnTo>
                    <a:lnTo>
                      <a:pt x="67" y="13"/>
                    </a:lnTo>
                    <a:lnTo>
                      <a:pt x="62" y="17"/>
                    </a:lnTo>
                    <a:lnTo>
                      <a:pt x="60" y="20"/>
                    </a:lnTo>
                    <a:lnTo>
                      <a:pt x="55" y="23"/>
                    </a:lnTo>
                    <a:lnTo>
                      <a:pt x="53" y="20"/>
                    </a:lnTo>
                    <a:lnTo>
                      <a:pt x="50" y="17"/>
                    </a:lnTo>
                    <a:lnTo>
                      <a:pt x="41" y="11"/>
                    </a:lnTo>
                    <a:lnTo>
                      <a:pt x="34" y="8"/>
                    </a:lnTo>
                    <a:lnTo>
                      <a:pt x="24" y="6"/>
                    </a:lnTo>
                    <a:lnTo>
                      <a:pt x="22" y="6"/>
                    </a:lnTo>
                    <a:lnTo>
                      <a:pt x="16" y="6"/>
                    </a:lnTo>
                    <a:lnTo>
                      <a:pt x="9" y="7"/>
                    </a:lnTo>
                    <a:lnTo>
                      <a:pt x="3" y="10"/>
                    </a:lnTo>
                    <a:lnTo>
                      <a:pt x="0" y="10"/>
                    </a:lnTo>
                    <a:lnTo>
                      <a:pt x="3" y="6"/>
                    </a:lnTo>
                    <a:lnTo>
                      <a:pt x="8" y="2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28" y="2"/>
                    </a:lnTo>
                    <a:lnTo>
                      <a:pt x="35" y="3"/>
                    </a:lnTo>
                    <a:lnTo>
                      <a:pt x="39" y="3"/>
                    </a:lnTo>
                  </a:path>
                </a:pathLst>
              </a:custGeom>
              <a:noFill/>
              <a:ln w="1">
                <a:solidFill>
                  <a:srgbClr val="00B8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89" name="Freeform 48"/>
              <p:cNvSpPr>
                <a:spLocks/>
              </p:cNvSpPr>
              <p:nvPr/>
            </p:nvSpPr>
            <p:spPr bwMode="auto">
              <a:xfrm>
                <a:off x="2497" y="2394"/>
                <a:ext cx="94" cy="42"/>
              </a:xfrm>
              <a:custGeom>
                <a:avLst/>
                <a:gdLst>
                  <a:gd name="T0" fmla="*/ 69 w 94"/>
                  <a:gd name="T1" fmla="*/ 19 h 42"/>
                  <a:gd name="T2" fmla="*/ 70 w 94"/>
                  <a:gd name="T3" fmla="*/ 24 h 42"/>
                  <a:gd name="T4" fmla="*/ 61 w 94"/>
                  <a:gd name="T5" fmla="*/ 23 h 42"/>
                  <a:gd name="T6" fmla="*/ 53 w 94"/>
                  <a:gd name="T7" fmla="*/ 24 h 42"/>
                  <a:gd name="T8" fmla="*/ 49 w 94"/>
                  <a:gd name="T9" fmla="*/ 25 h 42"/>
                  <a:gd name="T10" fmla="*/ 43 w 94"/>
                  <a:gd name="T11" fmla="*/ 30 h 42"/>
                  <a:gd name="T12" fmla="*/ 34 w 94"/>
                  <a:gd name="T13" fmla="*/ 33 h 42"/>
                  <a:gd name="T14" fmla="*/ 23 w 94"/>
                  <a:gd name="T15" fmla="*/ 34 h 42"/>
                  <a:gd name="T16" fmla="*/ 22 w 94"/>
                  <a:gd name="T17" fmla="*/ 34 h 42"/>
                  <a:gd name="T18" fmla="*/ 13 w 94"/>
                  <a:gd name="T19" fmla="*/ 37 h 42"/>
                  <a:gd name="T20" fmla="*/ 9 w 94"/>
                  <a:gd name="T21" fmla="*/ 41 h 42"/>
                  <a:gd name="T22" fmla="*/ 6 w 94"/>
                  <a:gd name="T23" fmla="*/ 42 h 42"/>
                  <a:gd name="T24" fmla="*/ 3 w 94"/>
                  <a:gd name="T25" fmla="*/ 42 h 42"/>
                  <a:gd name="T26" fmla="*/ 0 w 94"/>
                  <a:gd name="T27" fmla="*/ 38 h 42"/>
                  <a:gd name="T28" fmla="*/ 2 w 94"/>
                  <a:gd name="T29" fmla="*/ 36 h 42"/>
                  <a:gd name="T30" fmla="*/ 2 w 94"/>
                  <a:gd name="T31" fmla="*/ 34 h 42"/>
                  <a:gd name="T32" fmla="*/ 6 w 94"/>
                  <a:gd name="T33" fmla="*/ 33 h 42"/>
                  <a:gd name="T34" fmla="*/ 10 w 94"/>
                  <a:gd name="T35" fmla="*/ 32 h 42"/>
                  <a:gd name="T36" fmla="*/ 19 w 94"/>
                  <a:gd name="T37" fmla="*/ 30 h 42"/>
                  <a:gd name="T38" fmla="*/ 20 w 94"/>
                  <a:gd name="T39" fmla="*/ 29 h 42"/>
                  <a:gd name="T40" fmla="*/ 28 w 94"/>
                  <a:gd name="T41" fmla="*/ 25 h 42"/>
                  <a:gd name="T42" fmla="*/ 35 w 94"/>
                  <a:gd name="T43" fmla="*/ 20 h 42"/>
                  <a:gd name="T44" fmla="*/ 41 w 94"/>
                  <a:gd name="T45" fmla="*/ 19 h 42"/>
                  <a:gd name="T46" fmla="*/ 49 w 94"/>
                  <a:gd name="T47" fmla="*/ 16 h 42"/>
                  <a:gd name="T48" fmla="*/ 55 w 94"/>
                  <a:gd name="T49" fmla="*/ 15 h 42"/>
                  <a:gd name="T50" fmla="*/ 56 w 94"/>
                  <a:gd name="T51" fmla="*/ 13 h 42"/>
                  <a:gd name="T52" fmla="*/ 68 w 94"/>
                  <a:gd name="T53" fmla="*/ 10 h 42"/>
                  <a:gd name="T54" fmla="*/ 73 w 94"/>
                  <a:gd name="T55" fmla="*/ 4 h 42"/>
                  <a:gd name="T56" fmla="*/ 81 w 94"/>
                  <a:gd name="T57" fmla="*/ 2 h 42"/>
                  <a:gd name="T58" fmla="*/ 91 w 94"/>
                  <a:gd name="T59" fmla="*/ 0 h 42"/>
                  <a:gd name="T60" fmla="*/ 91 w 94"/>
                  <a:gd name="T61" fmla="*/ 2 h 42"/>
                  <a:gd name="T62" fmla="*/ 94 w 94"/>
                  <a:gd name="T63" fmla="*/ 6 h 42"/>
                  <a:gd name="T64" fmla="*/ 87 w 94"/>
                  <a:gd name="T65" fmla="*/ 8 h 42"/>
                  <a:gd name="T66" fmla="*/ 81 w 94"/>
                  <a:gd name="T67" fmla="*/ 11 h 42"/>
                  <a:gd name="T68" fmla="*/ 79 w 94"/>
                  <a:gd name="T69" fmla="*/ 12 h 42"/>
                  <a:gd name="T70" fmla="*/ 73 w 94"/>
                  <a:gd name="T71" fmla="*/ 15 h 42"/>
                  <a:gd name="T72" fmla="*/ 72 w 94"/>
                  <a:gd name="T73" fmla="*/ 16 h 42"/>
                  <a:gd name="T74" fmla="*/ 69 w 94"/>
                  <a:gd name="T75" fmla="*/ 19 h 4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94"/>
                  <a:gd name="T115" fmla="*/ 0 h 42"/>
                  <a:gd name="T116" fmla="*/ 94 w 94"/>
                  <a:gd name="T117" fmla="*/ 42 h 4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94" h="42">
                    <a:moveTo>
                      <a:pt x="69" y="19"/>
                    </a:moveTo>
                    <a:lnTo>
                      <a:pt x="70" y="24"/>
                    </a:lnTo>
                    <a:lnTo>
                      <a:pt x="61" y="23"/>
                    </a:lnTo>
                    <a:lnTo>
                      <a:pt x="53" y="24"/>
                    </a:lnTo>
                    <a:lnTo>
                      <a:pt x="49" y="25"/>
                    </a:lnTo>
                    <a:lnTo>
                      <a:pt x="43" y="30"/>
                    </a:lnTo>
                    <a:lnTo>
                      <a:pt x="34" y="33"/>
                    </a:lnTo>
                    <a:lnTo>
                      <a:pt x="23" y="34"/>
                    </a:lnTo>
                    <a:lnTo>
                      <a:pt x="22" y="34"/>
                    </a:lnTo>
                    <a:lnTo>
                      <a:pt x="13" y="37"/>
                    </a:lnTo>
                    <a:lnTo>
                      <a:pt x="9" y="41"/>
                    </a:lnTo>
                    <a:lnTo>
                      <a:pt x="6" y="42"/>
                    </a:lnTo>
                    <a:lnTo>
                      <a:pt x="3" y="42"/>
                    </a:lnTo>
                    <a:lnTo>
                      <a:pt x="0" y="38"/>
                    </a:lnTo>
                    <a:lnTo>
                      <a:pt x="2" y="36"/>
                    </a:lnTo>
                    <a:lnTo>
                      <a:pt x="2" y="34"/>
                    </a:lnTo>
                    <a:lnTo>
                      <a:pt x="6" y="33"/>
                    </a:lnTo>
                    <a:lnTo>
                      <a:pt x="10" y="32"/>
                    </a:lnTo>
                    <a:lnTo>
                      <a:pt x="19" y="30"/>
                    </a:lnTo>
                    <a:lnTo>
                      <a:pt x="20" y="29"/>
                    </a:lnTo>
                    <a:lnTo>
                      <a:pt x="28" y="25"/>
                    </a:lnTo>
                    <a:lnTo>
                      <a:pt x="35" y="20"/>
                    </a:lnTo>
                    <a:lnTo>
                      <a:pt x="41" y="19"/>
                    </a:lnTo>
                    <a:lnTo>
                      <a:pt x="49" y="16"/>
                    </a:lnTo>
                    <a:lnTo>
                      <a:pt x="55" y="15"/>
                    </a:lnTo>
                    <a:lnTo>
                      <a:pt x="56" y="13"/>
                    </a:lnTo>
                    <a:lnTo>
                      <a:pt x="68" y="10"/>
                    </a:lnTo>
                    <a:lnTo>
                      <a:pt x="73" y="4"/>
                    </a:lnTo>
                    <a:lnTo>
                      <a:pt x="81" y="2"/>
                    </a:lnTo>
                    <a:lnTo>
                      <a:pt x="91" y="0"/>
                    </a:lnTo>
                    <a:lnTo>
                      <a:pt x="91" y="2"/>
                    </a:lnTo>
                    <a:lnTo>
                      <a:pt x="94" y="6"/>
                    </a:lnTo>
                    <a:lnTo>
                      <a:pt x="87" y="8"/>
                    </a:lnTo>
                    <a:lnTo>
                      <a:pt x="81" y="11"/>
                    </a:lnTo>
                    <a:lnTo>
                      <a:pt x="79" y="12"/>
                    </a:lnTo>
                    <a:lnTo>
                      <a:pt x="73" y="15"/>
                    </a:lnTo>
                    <a:lnTo>
                      <a:pt x="72" y="16"/>
                    </a:lnTo>
                    <a:lnTo>
                      <a:pt x="69" y="19"/>
                    </a:lnTo>
                  </a:path>
                </a:pathLst>
              </a:custGeom>
              <a:noFill/>
              <a:ln w="1">
                <a:solidFill>
                  <a:srgbClr val="00B8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90" name="Freeform 49"/>
              <p:cNvSpPr>
                <a:spLocks/>
              </p:cNvSpPr>
              <p:nvPr/>
            </p:nvSpPr>
            <p:spPr bwMode="auto">
              <a:xfrm>
                <a:off x="2688" y="2258"/>
                <a:ext cx="53" cy="37"/>
              </a:xfrm>
              <a:custGeom>
                <a:avLst/>
                <a:gdLst>
                  <a:gd name="T0" fmla="*/ 32 w 53"/>
                  <a:gd name="T1" fmla="*/ 12 h 37"/>
                  <a:gd name="T2" fmla="*/ 36 w 53"/>
                  <a:gd name="T3" fmla="*/ 19 h 37"/>
                  <a:gd name="T4" fmla="*/ 44 w 53"/>
                  <a:gd name="T5" fmla="*/ 22 h 37"/>
                  <a:gd name="T6" fmla="*/ 53 w 53"/>
                  <a:gd name="T7" fmla="*/ 26 h 37"/>
                  <a:gd name="T8" fmla="*/ 52 w 53"/>
                  <a:gd name="T9" fmla="*/ 30 h 37"/>
                  <a:gd name="T10" fmla="*/ 40 w 53"/>
                  <a:gd name="T11" fmla="*/ 32 h 37"/>
                  <a:gd name="T12" fmla="*/ 31 w 53"/>
                  <a:gd name="T13" fmla="*/ 29 h 37"/>
                  <a:gd name="T14" fmla="*/ 23 w 53"/>
                  <a:gd name="T15" fmla="*/ 26 h 37"/>
                  <a:gd name="T16" fmla="*/ 22 w 53"/>
                  <a:gd name="T17" fmla="*/ 26 h 37"/>
                  <a:gd name="T18" fmla="*/ 15 w 53"/>
                  <a:gd name="T19" fmla="*/ 30 h 37"/>
                  <a:gd name="T20" fmla="*/ 10 w 53"/>
                  <a:gd name="T21" fmla="*/ 33 h 37"/>
                  <a:gd name="T22" fmla="*/ 4 w 53"/>
                  <a:gd name="T23" fmla="*/ 37 h 37"/>
                  <a:gd name="T24" fmla="*/ 0 w 53"/>
                  <a:gd name="T25" fmla="*/ 34 h 37"/>
                  <a:gd name="T26" fmla="*/ 5 w 53"/>
                  <a:gd name="T27" fmla="*/ 32 h 37"/>
                  <a:gd name="T28" fmla="*/ 4 w 53"/>
                  <a:gd name="T29" fmla="*/ 26 h 37"/>
                  <a:gd name="T30" fmla="*/ 4 w 53"/>
                  <a:gd name="T31" fmla="*/ 25 h 37"/>
                  <a:gd name="T32" fmla="*/ 6 w 53"/>
                  <a:gd name="T33" fmla="*/ 20 h 37"/>
                  <a:gd name="T34" fmla="*/ 10 w 53"/>
                  <a:gd name="T35" fmla="*/ 17 h 37"/>
                  <a:gd name="T36" fmla="*/ 14 w 53"/>
                  <a:gd name="T37" fmla="*/ 16 h 37"/>
                  <a:gd name="T38" fmla="*/ 19 w 53"/>
                  <a:gd name="T39" fmla="*/ 12 h 37"/>
                  <a:gd name="T40" fmla="*/ 22 w 53"/>
                  <a:gd name="T41" fmla="*/ 5 h 37"/>
                  <a:gd name="T42" fmla="*/ 26 w 53"/>
                  <a:gd name="T43" fmla="*/ 2 h 37"/>
                  <a:gd name="T44" fmla="*/ 26 w 53"/>
                  <a:gd name="T45" fmla="*/ 0 h 37"/>
                  <a:gd name="T46" fmla="*/ 27 w 53"/>
                  <a:gd name="T47" fmla="*/ 5 h 37"/>
                  <a:gd name="T48" fmla="*/ 31 w 53"/>
                  <a:gd name="T49" fmla="*/ 11 h 37"/>
                  <a:gd name="T50" fmla="*/ 32 w 53"/>
                  <a:gd name="T51" fmla="*/ 12 h 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3"/>
                  <a:gd name="T79" fmla="*/ 0 h 37"/>
                  <a:gd name="T80" fmla="*/ 53 w 53"/>
                  <a:gd name="T81" fmla="*/ 37 h 3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3" h="37">
                    <a:moveTo>
                      <a:pt x="32" y="12"/>
                    </a:moveTo>
                    <a:lnTo>
                      <a:pt x="36" y="19"/>
                    </a:lnTo>
                    <a:lnTo>
                      <a:pt x="44" y="22"/>
                    </a:lnTo>
                    <a:lnTo>
                      <a:pt x="53" y="26"/>
                    </a:lnTo>
                    <a:lnTo>
                      <a:pt x="52" y="30"/>
                    </a:lnTo>
                    <a:lnTo>
                      <a:pt x="40" y="32"/>
                    </a:lnTo>
                    <a:lnTo>
                      <a:pt x="31" y="29"/>
                    </a:lnTo>
                    <a:lnTo>
                      <a:pt x="23" y="26"/>
                    </a:lnTo>
                    <a:lnTo>
                      <a:pt x="22" y="26"/>
                    </a:lnTo>
                    <a:lnTo>
                      <a:pt x="15" y="30"/>
                    </a:lnTo>
                    <a:lnTo>
                      <a:pt x="10" y="33"/>
                    </a:lnTo>
                    <a:lnTo>
                      <a:pt x="4" y="37"/>
                    </a:lnTo>
                    <a:lnTo>
                      <a:pt x="0" y="34"/>
                    </a:lnTo>
                    <a:lnTo>
                      <a:pt x="5" y="32"/>
                    </a:lnTo>
                    <a:lnTo>
                      <a:pt x="4" y="26"/>
                    </a:lnTo>
                    <a:lnTo>
                      <a:pt x="4" y="25"/>
                    </a:lnTo>
                    <a:lnTo>
                      <a:pt x="6" y="20"/>
                    </a:lnTo>
                    <a:lnTo>
                      <a:pt x="10" y="17"/>
                    </a:lnTo>
                    <a:lnTo>
                      <a:pt x="14" y="16"/>
                    </a:lnTo>
                    <a:lnTo>
                      <a:pt x="19" y="12"/>
                    </a:lnTo>
                    <a:lnTo>
                      <a:pt x="22" y="5"/>
                    </a:lnTo>
                    <a:lnTo>
                      <a:pt x="26" y="2"/>
                    </a:lnTo>
                    <a:lnTo>
                      <a:pt x="26" y="0"/>
                    </a:lnTo>
                    <a:lnTo>
                      <a:pt x="27" y="5"/>
                    </a:lnTo>
                    <a:lnTo>
                      <a:pt x="31" y="11"/>
                    </a:lnTo>
                    <a:lnTo>
                      <a:pt x="32" y="12"/>
                    </a:lnTo>
                  </a:path>
                </a:pathLst>
              </a:custGeom>
              <a:noFill/>
              <a:ln w="1">
                <a:solidFill>
                  <a:srgbClr val="00B8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91" name="Freeform 50"/>
              <p:cNvSpPr>
                <a:spLocks/>
              </p:cNvSpPr>
              <p:nvPr/>
            </p:nvSpPr>
            <p:spPr bwMode="auto">
              <a:xfrm>
                <a:off x="2707" y="2273"/>
                <a:ext cx="8" cy="6"/>
              </a:xfrm>
              <a:custGeom>
                <a:avLst/>
                <a:gdLst>
                  <a:gd name="T0" fmla="*/ 4 w 8"/>
                  <a:gd name="T1" fmla="*/ 6 h 6"/>
                  <a:gd name="T2" fmla="*/ 6 w 8"/>
                  <a:gd name="T3" fmla="*/ 6 h 6"/>
                  <a:gd name="T4" fmla="*/ 8 w 8"/>
                  <a:gd name="T5" fmla="*/ 2 h 6"/>
                  <a:gd name="T6" fmla="*/ 6 w 8"/>
                  <a:gd name="T7" fmla="*/ 2 h 6"/>
                  <a:gd name="T8" fmla="*/ 4 w 8"/>
                  <a:gd name="T9" fmla="*/ 0 h 6"/>
                  <a:gd name="T10" fmla="*/ 0 w 8"/>
                  <a:gd name="T11" fmla="*/ 2 h 6"/>
                  <a:gd name="T12" fmla="*/ 0 w 8"/>
                  <a:gd name="T13" fmla="*/ 5 h 6"/>
                  <a:gd name="T14" fmla="*/ 4 w 8"/>
                  <a:gd name="T15" fmla="*/ 6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"/>
                  <a:gd name="T25" fmla="*/ 0 h 6"/>
                  <a:gd name="T26" fmla="*/ 8 w 8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" h="6">
                    <a:moveTo>
                      <a:pt x="4" y="6"/>
                    </a:moveTo>
                    <a:lnTo>
                      <a:pt x="6" y="6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4" y="6"/>
                    </a:lnTo>
                  </a:path>
                </a:pathLst>
              </a:custGeom>
              <a:noFill/>
              <a:ln w="1">
                <a:solidFill>
                  <a:srgbClr val="00B8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92" name="Freeform 51"/>
              <p:cNvSpPr>
                <a:spLocks/>
              </p:cNvSpPr>
              <p:nvPr/>
            </p:nvSpPr>
            <p:spPr bwMode="auto">
              <a:xfrm>
                <a:off x="2698" y="2279"/>
                <a:ext cx="4" cy="7"/>
              </a:xfrm>
              <a:custGeom>
                <a:avLst/>
                <a:gdLst>
                  <a:gd name="T0" fmla="*/ 0 w 4"/>
                  <a:gd name="T1" fmla="*/ 4 h 7"/>
                  <a:gd name="T2" fmla="*/ 1 w 4"/>
                  <a:gd name="T3" fmla="*/ 7 h 7"/>
                  <a:gd name="T4" fmla="*/ 4 w 4"/>
                  <a:gd name="T5" fmla="*/ 3 h 7"/>
                  <a:gd name="T6" fmla="*/ 3 w 4"/>
                  <a:gd name="T7" fmla="*/ 0 h 7"/>
                  <a:gd name="T8" fmla="*/ 0 w 4"/>
                  <a:gd name="T9" fmla="*/ 1 h 7"/>
                  <a:gd name="T10" fmla="*/ 0 w 4"/>
                  <a:gd name="T11" fmla="*/ 4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7"/>
                  <a:gd name="T20" fmla="*/ 4 w 4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7">
                    <a:moveTo>
                      <a:pt x="0" y="4"/>
                    </a:moveTo>
                    <a:lnTo>
                      <a:pt x="1" y="7"/>
                    </a:lnTo>
                    <a:lnTo>
                      <a:pt x="4" y="3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0" y="4"/>
                    </a:lnTo>
                  </a:path>
                </a:pathLst>
              </a:custGeom>
              <a:noFill/>
              <a:ln w="1">
                <a:solidFill>
                  <a:srgbClr val="00B8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93" name="Freeform 52"/>
              <p:cNvSpPr>
                <a:spLocks/>
              </p:cNvSpPr>
              <p:nvPr/>
            </p:nvSpPr>
            <p:spPr bwMode="auto">
              <a:xfrm>
                <a:off x="2713" y="2235"/>
                <a:ext cx="41" cy="51"/>
              </a:xfrm>
              <a:custGeom>
                <a:avLst/>
                <a:gdLst>
                  <a:gd name="T0" fmla="*/ 40 w 41"/>
                  <a:gd name="T1" fmla="*/ 47 h 51"/>
                  <a:gd name="T2" fmla="*/ 41 w 41"/>
                  <a:gd name="T3" fmla="*/ 51 h 51"/>
                  <a:gd name="T4" fmla="*/ 37 w 41"/>
                  <a:gd name="T5" fmla="*/ 49 h 51"/>
                  <a:gd name="T6" fmla="*/ 32 w 41"/>
                  <a:gd name="T7" fmla="*/ 48 h 51"/>
                  <a:gd name="T8" fmla="*/ 28 w 41"/>
                  <a:gd name="T9" fmla="*/ 42 h 51"/>
                  <a:gd name="T10" fmla="*/ 23 w 41"/>
                  <a:gd name="T11" fmla="*/ 39 h 51"/>
                  <a:gd name="T12" fmla="*/ 18 w 41"/>
                  <a:gd name="T13" fmla="*/ 31 h 51"/>
                  <a:gd name="T14" fmla="*/ 18 w 41"/>
                  <a:gd name="T15" fmla="*/ 30 h 51"/>
                  <a:gd name="T16" fmla="*/ 13 w 41"/>
                  <a:gd name="T17" fmla="*/ 23 h 51"/>
                  <a:gd name="T18" fmla="*/ 10 w 41"/>
                  <a:gd name="T19" fmla="*/ 18 h 51"/>
                  <a:gd name="T20" fmla="*/ 9 w 41"/>
                  <a:gd name="T21" fmla="*/ 17 h 51"/>
                  <a:gd name="T22" fmla="*/ 6 w 41"/>
                  <a:gd name="T23" fmla="*/ 11 h 51"/>
                  <a:gd name="T24" fmla="*/ 0 w 41"/>
                  <a:gd name="T25" fmla="*/ 9 h 51"/>
                  <a:gd name="T26" fmla="*/ 2 w 41"/>
                  <a:gd name="T27" fmla="*/ 6 h 51"/>
                  <a:gd name="T28" fmla="*/ 10 w 41"/>
                  <a:gd name="T29" fmla="*/ 2 h 51"/>
                  <a:gd name="T30" fmla="*/ 19 w 41"/>
                  <a:gd name="T31" fmla="*/ 0 h 51"/>
                  <a:gd name="T32" fmla="*/ 20 w 41"/>
                  <a:gd name="T33" fmla="*/ 4 h 51"/>
                  <a:gd name="T34" fmla="*/ 18 w 41"/>
                  <a:gd name="T35" fmla="*/ 10 h 51"/>
                  <a:gd name="T36" fmla="*/ 23 w 41"/>
                  <a:gd name="T37" fmla="*/ 11 h 51"/>
                  <a:gd name="T38" fmla="*/ 26 w 41"/>
                  <a:gd name="T39" fmla="*/ 17 h 51"/>
                  <a:gd name="T40" fmla="*/ 23 w 41"/>
                  <a:gd name="T41" fmla="*/ 18 h 51"/>
                  <a:gd name="T42" fmla="*/ 28 w 41"/>
                  <a:gd name="T43" fmla="*/ 25 h 51"/>
                  <a:gd name="T44" fmla="*/ 30 w 41"/>
                  <a:gd name="T45" fmla="*/ 27 h 51"/>
                  <a:gd name="T46" fmla="*/ 35 w 41"/>
                  <a:gd name="T47" fmla="*/ 32 h 51"/>
                  <a:gd name="T48" fmla="*/ 39 w 41"/>
                  <a:gd name="T49" fmla="*/ 40 h 51"/>
                  <a:gd name="T50" fmla="*/ 40 w 41"/>
                  <a:gd name="T51" fmla="*/ 47 h 51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1"/>
                  <a:gd name="T79" fmla="*/ 0 h 51"/>
                  <a:gd name="T80" fmla="*/ 41 w 41"/>
                  <a:gd name="T81" fmla="*/ 51 h 51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1" h="51">
                    <a:moveTo>
                      <a:pt x="40" y="47"/>
                    </a:moveTo>
                    <a:lnTo>
                      <a:pt x="41" y="51"/>
                    </a:lnTo>
                    <a:lnTo>
                      <a:pt x="37" y="49"/>
                    </a:lnTo>
                    <a:lnTo>
                      <a:pt x="32" y="48"/>
                    </a:lnTo>
                    <a:lnTo>
                      <a:pt x="28" y="42"/>
                    </a:lnTo>
                    <a:lnTo>
                      <a:pt x="23" y="39"/>
                    </a:lnTo>
                    <a:lnTo>
                      <a:pt x="18" y="31"/>
                    </a:lnTo>
                    <a:lnTo>
                      <a:pt x="18" y="30"/>
                    </a:lnTo>
                    <a:lnTo>
                      <a:pt x="13" y="23"/>
                    </a:lnTo>
                    <a:lnTo>
                      <a:pt x="10" y="18"/>
                    </a:lnTo>
                    <a:lnTo>
                      <a:pt x="9" y="17"/>
                    </a:lnTo>
                    <a:lnTo>
                      <a:pt x="6" y="11"/>
                    </a:lnTo>
                    <a:lnTo>
                      <a:pt x="0" y="9"/>
                    </a:lnTo>
                    <a:lnTo>
                      <a:pt x="2" y="6"/>
                    </a:lnTo>
                    <a:lnTo>
                      <a:pt x="10" y="2"/>
                    </a:lnTo>
                    <a:lnTo>
                      <a:pt x="19" y="0"/>
                    </a:lnTo>
                    <a:lnTo>
                      <a:pt x="20" y="4"/>
                    </a:lnTo>
                    <a:lnTo>
                      <a:pt x="18" y="10"/>
                    </a:lnTo>
                    <a:lnTo>
                      <a:pt x="23" y="11"/>
                    </a:lnTo>
                    <a:lnTo>
                      <a:pt x="26" y="17"/>
                    </a:lnTo>
                    <a:lnTo>
                      <a:pt x="23" y="18"/>
                    </a:lnTo>
                    <a:lnTo>
                      <a:pt x="28" y="25"/>
                    </a:lnTo>
                    <a:lnTo>
                      <a:pt x="30" y="27"/>
                    </a:lnTo>
                    <a:lnTo>
                      <a:pt x="35" y="32"/>
                    </a:lnTo>
                    <a:lnTo>
                      <a:pt x="39" y="40"/>
                    </a:lnTo>
                    <a:lnTo>
                      <a:pt x="40" y="47"/>
                    </a:lnTo>
                  </a:path>
                </a:pathLst>
              </a:custGeom>
              <a:noFill/>
              <a:ln w="1">
                <a:solidFill>
                  <a:srgbClr val="00B8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94" name="Freeform 53"/>
              <p:cNvSpPr>
                <a:spLocks/>
              </p:cNvSpPr>
              <p:nvPr/>
            </p:nvSpPr>
            <p:spPr bwMode="auto">
              <a:xfrm>
                <a:off x="2728" y="2190"/>
                <a:ext cx="40" cy="24"/>
              </a:xfrm>
              <a:custGeom>
                <a:avLst/>
                <a:gdLst>
                  <a:gd name="T0" fmla="*/ 7 w 40"/>
                  <a:gd name="T1" fmla="*/ 18 h 24"/>
                  <a:gd name="T2" fmla="*/ 5 w 40"/>
                  <a:gd name="T3" fmla="*/ 24 h 24"/>
                  <a:gd name="T4" fmla="*/ 2 w 40"/>
                  <a:gd name="T5" fmla="*/ 22 h 24"/>
                  <a:gd name="T6" fmla="*/ 0 w 40"/>
                  <a:gd name="T7" fmla="*/ 17 h 24"/>
                  <a:gd name="T8" fmla="*/ 0 w 40"/>
                  <a:gd name="T9" fmla="*/ 16 h 24"/>
                  <a:gd name="T10" fmla="*/ 3 w 40"/>
                  <a:gd name="T11" fmla="*/ 12 h 24"/>
                  <a:gd name="T12" fmla="*/ 4 w 40"/>
                  <a:gd name="T13" fmla="*/ 11 h 24"/>
                  <a:gd name="T14" fmla="*/ 11 w 40"/>
                  <a:gd name="T15" fmla="*/ 11 h 24"/>
                  <a:gd name="T16" fmla="*/ 13 w 40"/>
                  <a:gd name="T17" fmla="*/ 11 h 24"/>
                  <a:gd name="T18" fmla="*/ 25 w 40"/>
                  <a:gd name="T19" fmla="*/ 7 h 24"/>
                  <a:gd name="T20" fmla="*/ 32 w 40"/>
                  <a:gd name="T21" fmla="*/ 0 h 24"/>
                  <a:gd name="T22" fmla="*/ 33 w 40"/>
                  <a:gd name="T23" fmla="*/ 1 h 24"/>
                  <a:gd name="T24" fmla="*/ 36 w 40"/>
                  <a:gd name="T25" fmla="*/ 1 h 24"/>
                  <a:gd name="T26" fmla="*/ 37 w 40"/>
                  <a:gd name="T27" fmla="*/ 1 h 24"/>
                  <a:gd name="T28" fmla="*/ 40 w 40"/>
                  <a:gd name="T29" fmla="*/ 7 h 24"/>
                  <a:gd name="T30" fmla="*/ 36 w 40"/>
                  <a:gd name="T31" fmla="*/ 9 h 24"/>
                  <a:gd name="T32" fmla="*/ 37 w 40"/>
                  <a:gd name="T33" fmla="*/ 12 h 24"/>
                  <a:gd name="T34" fmla="*/ 36 w 40"/>
                  <a:gd name="T35" fmla="*/ 13 h 24"/>
                  <a:gd name="T36" fmla="*/ 30 w 40"/>
                  <a:gd name="T37" fmla="*/ 16 h 24"/>
                  <a:gd name="T38" fmla="*/ 21 w 40"/>
                  <a:gd name="T39" fmla="*/ 16 h 24"/>
                  <a:gd name="T40" fmla="*/ 13 w 40"/>
                  <a:gd name="T41" fmla="*/ 16 h 24"/>
                  <a:gd name="T42" fmla="*/ 9 w 40"/>
                  <a:gd name="T43" fmla="*/ 17 h 24"/>
                  <a:gd name="T44" fmla="*/ 7 w 40"/>
                  <a:gd name="T45" fmla="*/ 18 h 2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40"/>
                  <a:gd name="T70" fmla="*/ 0 h 24"/>
                  <a:gd name="T71" fmla="*/ 40 w 40"/>
                  <a:gd name="T72" fmla="*/ 24 h 24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40" h="24">
                    <a:moveTo>
                      <a:pt x="7" y="18"/>
                    </a:moveTo>
                    <a:lnTo>
                      <a:pt x="5" y="24"/>
                    </a:lnTo>
                    <a:lnTo>
                      <a:pt x="2" y="22"/>
                    </a:lnTo>
                    <a:lnTo>
                      <a:pt x="0" y="17"/>
                    </a:lnTo>
                    <a:lnTo>
                      <a:pt x="0" y="16"/>
                    </a:lnTo>
                    <a:lnTo>
                      <a:pt x="3" y="12"/>
                    </a:lnTo>
                    <a:lnTo>
                      <a:pt x="4" y="11"/>
                    </a:lnTo>
                    <a:lnTo>
                      <a:pt x="11" y="11"/>
                    </a:lnTo>
                    <a:lnTo>
                      <a:pt x="13" y="11"/>
                    </a:lnTo>
                    <a:lnTo>
                      <a:pt x="25" y="7"/>
                    </a:lnTo>
                    <a:lnTo>
                      <a:pt x="32" y="0"/>
                    </a:lnTo>
                    <a:lnTo>
                      <a:pt x="33" y="1"/>
                    </a:lnTo>
                    <a:lnTo>
                      <a:pt x="36" y="1"/>
                    </a:lnTo>
                    <a:lnTo>
                      <a:pt x="37" y="1"/>
                    </a:lnTo>
                    <a:lnTo>
                      <a:pt x="40" y="7"/>
                    </a:lnTo>
                    <a:lnTo>
                      <a:pt x="36" y="9"/>
                    </a:lnTo>
                    <a:lnTo>
                      <a:pt x="37" y="12"/>
                    </a:lnTo>
                    <a:lnTo>
                      <a:pt x="36" y="13"/>
                    </a:lnTo>
                    <a:lnTo>
                      <a:pt x="30" y="16"/>
                    </a:lnTo>
                    <a:lnTo>
                      <a:pt x="21" y="16"/>
                    </a:lnTo>
                    <a:lnTo>
                      <a:pt x="13" y="16"/>
                    </a:lnTo>
                    <a:lnTo>
                      <a:pt x="9" y="17"/>
                    </a:lnTo>
                    <a:lnTo>
                      <a:pt x="7" y="18"/>
                    </a:lnTo>
                  </a:path>
                </a:pathLst>
              </a:custGeom>
              <a:noFill/>
              <a:ln w="1">
                <a:solidFill>
                  <a:srgbClr val="00B8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95" name="Freeform 54"/>
              <p:cNvSpPr>
                <a:spLocks/>
              </p:cNvSpPr>
              <p:nvPr/>
            </p:nvSpPr>
            <p:spPr bwMode="auto">
              <a:xfrm>
                <a:off x="2702" y="2152"/>
                <a:ext cx="12" cy="15"/>
              </a:xfrm>
              <a:custGeom>
                <a:avLst/>
                <a:gdLst>
                  <a:gd name="T0" fmla="*/ 12 w 12"/>
                  <a:gd name="T1" fmla="*/ 7 h 15"/>
                  <a:gd name="T2" fmla="*/ 11 w 12"/>
                  <a:gd name="T3" fmla="*/ 15 h 15"/>
                  <a:gd name="T4" fmla="*/ 7 w 12"/>
                  <a:gd name="T5" fmla="*/ 15 h 15"/>
                  <a:gd name="T6" fmla="*/ 5 w 12"/>
                  <a:gd name="T7" fmla="*/ 13 h 15"/>
                  <a:gd name="T8" fmla="*/ 0 w 12"/>
                  <a:gd name="T9" fmla="*/ 13 h 15"/>
                  <a:gd name="T10" fmla="*/ 0 w 12"/>
                  <a:gd name="T11" fmla="*/ 9 h 15"/>
                  <a:gd name="T12" fmla="*/ 0 w 12"/>
                  <a:gd name="T13" fmla="*/ 5 h 15"/>
                  <a:gd name="T14" fmla="*/ 3 w 12"/>
                  <a:gd name="T15" fmla="*/ 0 h 15"/>
                  <a:gd name="T16" fmla="*/ 4 w 12"/>
                  <a:gd name="T17" fmla="*/ 0 h 15"/>
                  <a:gd name="T18" fmla="*/ 5 w 12"/>
                  <a:gd name="T19" fmla="*/ 0 h 15"/>
                  <a:gd name="T20" fmla="*/ 7 w 12"/>
                  <a:gd name="T21" fmla="*/ 0 h 15"/>
                  <a:gd name="T22" fmla="*/ 8 w 12"/>
                  <a:gd name="T23" fmla="*/ 4 h 15"/>
                  <a:gd name="T24" fmla="*/ 12 w 12"/>
                  <a:gd name="T25" fmla="*/ 7 h 1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2"/>
                  <a:gd name="T40" fmla="*/ 0 h 15"/>
                  <a:gd name="T41" fmla="*/ 12 w 12"/>
                  <a:gd name="T42" fmla="*/ 15 h 1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2" h="15">
                    <a:moveTo>
                      <a:pt x="12" y="7"/>
                    </a:moveTo>
                    <a:lnTo>
                      <a:pt x="11" y="15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0" y="13"/>
                    </a:lnTo>
                    <a:lnTo>
                      <a:pt x="0" y="9"/>
                    </a:lnTo>
                    <a:lnTo>
                      <a:pt x="0" y="5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8" y="4"/>
                    </a:lnTo>
                    <a:lnTo>
                      <a:pt x="12" y="7"/>
                    </a:lnTo>
                  </a:path>
                </a:pathLst>
              </a:custGeom>
              <a:noFill/>
              <a:ln w="1">
                <a:solidFill>
                  <a:srgbClr val="00B8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96" name="Freeform 55"/>
              <p:cNvSpPr>
                <a:spLocks/>
              </p:cNvSpPr>
              <p:nvPr/>
            </p:nvSpPr>
            <p:spPr bwMode="auto">
              <a:xfrm>
                <a:off x="2760" y="1964"/>
                <a:ext cx="76" cy="70"/>
              </a:xfrm>
              <a:custGeom>
                <a:avLst/>
                <a:gdLst>
                  <a:gd name="T0" fmla="*/ 64 w 76"/>
                  <a:gd name="T1" fmla="*/ 8 h 70"/>
                  <a:gd name="T2" fmla="*/ 51 w 76"/>
                  <a:gd name="T3" fmla="*/ 15 h 70"/>
                  <a:gd name="T4" fmla="*/ 45 w 76"/>
                  <a:gd name="T5" fmla="*/ 25 h 70"/>
                  <a:gd name="T6" fmla="*/ 48 w 76"/>
                  <a:gd name="T7" fmla="*/ 32 h 70"/>
                  <a:gd name="T8" fmla="*/ 42 w 76"/>
                  <a:gd name="T9" fmla="*/ 39 h 70"/>
                  <a:gd name="T10" fmla="*/ 35 w 76"/>
                  <a:gd name="T11" fmla="*/ 43 h 70"/>
                  <a:gd name="T12" fmla="*/ 39 w 76"/>
                  <a:gd name="T13" fmla="*/ 53 h 70"/>
                  <a:gd name="T14" fmla="*/ 44 w 76"/>
                  <a:gd name="T15" fmla="*/ 62 h 70"/>
                  <a:gd name="T16" fmla="*/ 36 w 76"/>
                  <a:gd name="T17" fmla="*/ 70 h 70"/>
                  <a:gd name="T18" fmla="*/ 30 w 76"/>
                  <a:gd name="T19" fmla="*/ 69 h 70"/>
                  <a:gd name="T20" fmla="*/ 13 w 76"/>
                  <a:gd name="T21" fmla="*/ 65 h 70"/>
                  <a:gd name="T22" fmla="*/ 0 w 76"/>
                  <a:gd name="T23" fmla="*/ 60 h 70"/>
                  <a:gd name="T24" fmla="*/ 10 w 76"/>
                  <a:gd name="T25" fmla="*/ 59 h 70"/>
                  <a:gd name="T26" fmla="*/ 18 w 76"/>
                  <a:gd name="T27" fmla="*/ 55 h 70"/>
                  <a:gd name="T28" fmla="*/ 21 w 76"/>
                  <a:gd name="T29" fmla="*/ 47 h 70"/>
                  <a:gd name="T30" fmla="*/ 18 w 76"/>
                  <a:gd name="T31" fmla="*/ 40 h 70"/>
                  <a:gd name="T32" fmla="*/ 15 w 76"/>
                  <a:gd name="T33" fmla="*/ 32 h 70"/>
                  <a:gd name="T34" fmla="*/ 13 w 76"/>
                  <a:gd name="T35" fmla="*/ 30 h 70"/>
                  <a:gd name="T36" fmla="*/ 8 w 76"/>
                  <a:gd name="T37" fmla="*/ 19 h 70"/>
                  <a:gd name="T38" fmla="*/ 2 w 76"/>
                  <a:gd name="T39" fmla="*/ 14 h 70"/>
                  <a:gd name="T40" fmla="*/ 2 w 76"/>
                  <a:gd name="T41" fmla="*/ 2 h 70"/>
                  <a:gd name="T42" fmla="*/ 5 w 76"/>
                  <a:gd name="T43" fmla="*/ 8 h 70"/>
                  <a:gd name="T44" fmla="*/ 9 w 76"/>
                  <a:gd name="T45" fmla="*/ 14 h 70"/>
                  <a:gd name="T46" fmla="*/ 17 w 76"/>
                  <a:gd name="T47" fmla="*/ 21 h 70"/>
                  <a:gd name="T48" fmla="*/ 23 w 76"/>
                  <a:gd name="T49" fmla="*/ 28 h 70"/>
                  <a:gd name="T50" fmla="*/ 39 w 76"/>
                  <a:gd name="T51" fmla="*/ 22 h 70"/>
                  <a:gd name="T52" fmla="*/ 44 w 76"/>
                  <a:gd name="T53" fmla="*/ 13 h 70"/>
                  <a:gd name="T54" fmla="*/ 36 w 76"/>
                  <a:gd name="T55" fmla="*/ 9 h 70"/>
                  <a:gd name="T56" fmla="*/ 40 w 76"/>
                  <a:gd name="T57" fmla="*/ 5 h 70"/>
                  <a:gd name="T58" fmla="*/ 48 w 76"/>
                  <a:gd name="T59" fmla="*/ 4 h 70"/>
                  <a:gd name="T60" fmla="*/ 64 w 76"/>
                  <a:gd name="T61" fmla="*/ 1 h 70"/>
                  <a:gd name="T62" fmla="*/ 76 w 76"/>
                  <a:gd name="T63" fmla="*/ 2 h 70"/>
                  <a:gd name="T64" fmla="*/ 72 w 76"/>
                  <a:gd name="T65" fmla="*/ 6 h 7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76"/>
                  <a:gd name="T100" fmla="*/ 0 h 70"/>
                  <a:gd name="T101" fmla="*/ 76 w 76"/>
                  <a:gd name="T102" fmla="*/ 70 h 7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76" h="70">
                    <a:moveTo>
                      <a:pt x="72" y="6"/>
                    </a:moveTo>
                    <a:lnTo>
                      <a:pt x="64" y="8"/>
                    </a:lnTo>
                    <a:lnTo>
                      <a:pt x="57" y="14"/>
                    </a:lnTo>
                    <a:lnTo>
                      <a:pt x="51" y="15"/>
                    </a:lnTo>
                    <a:lnTo>
                      <a:pt x="48" y="21"/>
                    </a:lnTo>
                    <a:lnTo>
                      <a:pt x="45" y="25"/>
                    </a:lnTo>
                    <a:lnTo>
                      <a:pt x="48" y="28"/>
                    </a:lnTo>
                    <a:lnTo>
                      <a:pt x="48" y="32"/>
                    </a:lnTo>
                    <a:lnTo>
                      <a:pt x="48" y="34"/>
                    </a:lnTo>
                    <a:lnTo>
                      <a:pt x="42" y="39"/>
                    </a:lnTo>
                    <a:lnTo>
                      <a:pt x="39" y="40"/>
                    </a:lnTo>
                    <a:lnTo>
                      <a:pt x="35" y="43"/>
                    </a:lnTo>
                    <a:lnTo>
                      <a:pt x="34" y="48"/>
                    </a:lnTo>
                    <a:lnTo>
                      <a:pt x="39" y="53"/>
                    </a:lnTo>
                    <a:lnTo>
                      <a:pt x="44" y="60"/>
                    </a:lnTo>
                    <a:lnTo>
                      <a:pt x="44" y="62"/>
                    </a:lnTo>
                    <a:lnTo>
                      <a:pt x="42" y="66"/>
                    </a:lnTo>
                    <a:lnTo>
                      <a:pt x="36" y="70"/>
                    </a:lnTo>
                    <a:lnTo>
                      <a:pt x="31" y="69"/>
                    </a:lnTo>
                    <a:lnTo>
                      <a:pt x="30" y="69"/>
                    </a:lnTo>
                    <a:lnTo>
                      <a:pt x="22" y="66"/>
                    </a:lnTo>
                    <a:lnTo>
                      <a:pt x="13" y="65"/>
                    </a:lnTo>
                    <a:lnTo>
                      <a:pt x="4" y="62"/>
                    </a:lnTo>
                    <a:lnTo>
                      <a:pt x="0" y="60"/>
                    </a:lnTo>
                    <a:lnTo>
                      <a:pt x="1" y="56"/>
                    </a:lnTo>
                    <a:lnTo>
                      <a:pt x="10" y="59"/>
                    </a:lnTo>
                    <a:lnTo>
                      <a:pt x="14" y="60"/>
                    </a:lnTo>
                    <a:lnTo>
                      <a:pt x="18" y="55"/>
                    </a:lnTo>
                    <a:lnTo>
                      <a:pt x="22" y="51"/>
                    </a:lnTo>
                    <a:lnTo>
                      <a:pt x="21" y="47"/>
                    </a:lnTo>
                    <a:lnTo>
                      <a:pt x="21" y="44"/>
                    </a:lnTo>
                    <a:lnTo>
                      <a:pt x="18" y="40"/>
                    </a:lnTo>
                    <a:lnTo>
                      <a:pt x="17" y="35"/>
                    </a:lnTo>
                    <a:lnTo>
                      <a:pt x="15" y="32"/>
                    </a:lnTo>
                    <a:lnTo>
                      <a:pt x="14" y="31"/>
                    </a:lnTo>
                    <a:lnTo>
                      <a:pt x="13" y="30"/>
                    </a:lnTo>
                    <a:lnTo>
                      <a:pt x="9" y="25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2" y="14"/>
                    </a:lnTo>
                    <a:lnTo>
                      <a:pt x="1" y="9"/>
                    </a:lnTo>
                    <a:lnTo>
                      <a:pt x="2" y="2"/>
                    </a:lnTo>
                    <a:lnTo>
                      <a:pt x="4" y="1"/>
                    </a:lnTo>
                    <a:lnTo>
                      <a:pt x="5" y="8"/>
                    </a:lnTo>
                    <a:lnTo>
                      <a:pt x="5" y="11"/>
                    </a:lnTo>
                    <a:lnTo>
                      <a:pt x="9" y="14"/>
                    </a:lnTo>
                    <a:lnTo>
                      <a:pt x="11" y="17"/>
                    </a:lnTo>
                    <a:lnTo>
                      <a:pt x="17" y="21"/>
                    </a:lnTo>
                    <a:lnTo>
                      <a:pt x="18" y="27"/>
                    </a:lnTo>
                    <a:lnTo>
                      <a:pt x="23" y="28"/>
                    </a:lnTo>
                    <a:lnTo>
                      <a:pt x="32" y="26"/>
                    </a:lnTo>
                    <a:lnTo>
                      <a:pt x="39" y="22"/>
                    </a:lnTo>
                    <a:lnTo>
                      <a:pt x="42" y="17"/>
                    </a:lnTo>
                    <a:lnTo>
                      <a:pt x="44" y="13"/>
                    </a:lnTo>
                    <a:lnTo>
                      <a:pt x="39" y="11"/>
                    </a:lnTo>
                    <a:lnTo>
                      <a:pt x="36" y="9"/>
                    </a:lnTo>
                    <a:lnTo>
                      <a:pt x="35" y="9"/>
                    </a:lnTo>
                    <a:lnTo>
                      <a:pt x="40" y="5"/>
                    </a:lnTo>
                    <a:lnTo>
                      <a:pt x="45" y="6"/>
                    </a:lnTo>
                    <a:lnTo>
                      <a:pt x="48" y="4"/>
                    </a:lnTo>
                    <a:lnTo>
                      <a:pt x="55" y="2"/>
                    </a:lnTo>
                    <a:lnTo>
                      <a:pt x="64" y="1"/>
                    </a:lnTo>
                    <a:lnTo>
                      <a:pt x="70" y="0"/>
                    </a:lnTo>
                    <a:lnTo>
                      <a:pt x="76" y="2"/>
                    </a:lnTo>
                    <a:lnTo>
                      <a:pt x="74" y="4"/>
                    </a:lnTo>
                    <a:lnTo>
                      <a:pt x="72" y="6"/>
                    </a:lnTo>
                  </a:path>
                </a:pathLst>
              </a:custGeom>
              <a:noFill/>
              <a:ln w="1">
                <a:solidFill>
                  <a:srgbClr val="00B8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97" name="Freeform 56"/>
              <p:cNvSpPr>
                <a:spLocks/>
              </p:cNvSpPr>
              <p:nvPr/>
            </p:nvSpPr>
            <p:spPr bwMode="auto">
              <a:xfrm>
                <a:off x="2782" y="2019"/>
                <a:ext cx="14" cy="9"/>
              </a:xfrm>
              <a:custGeom>
                <a:avLst/>
                <a:gdLst>
                  <a:gd name="T0" fmla="*/ 0 w 14"/>
                  <a:gd name="T1" fmla="*/ 4 h 9"/>
                  <a:gd name="T2" fmla="*/ 3 w 14"/>
                  <a:gd name="T3" fmla="*/ 7 h 9"/>
                  <a:gd name="T4" fmla="*/ 5 w 14"/>
                  <a:gd name="T5" fmla="*/ 7 h 9"/>
                  <a:gd name="T6" fmla="*/ 8 w 14"/>
                  <a:gd name="T7" fmla="*/ 9 h 9"/>
                  <a:gd name="T8" fmla="*/ 14 w 14"/>
                  <a:gd name="T9" fmla="*/ 9 h 9"/>
                  <a:gd name="T10" fmla="*/ 13 w 14"/>
                  <a:gd name="T11" fmla="*/ 6 h 9"/>
                  <a:gd name="T12" fmla="*/ 9 w 14"/>
                  <a:gd name="T13" fmla="*/ 1 h 9"/>
                  <a:gd name="T14" fmla="*/ 4 w 14"/>
                  <a:gd name="T15" fmla="*/ 0 h 9"/>
                  <a:gd name="T16" fmla="*/ 0 w 14"/>
                  <a:gd name="T17" fmla="*/ 1 h 9"/>
                  <a:gd name="T18" fmla="*/ 0 w 14"/>
                  <a:gd name="T19" fmla="*/ 4 h 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"/>
                  <a:gd name="T31" fmla="*/ 0 h 9"/>
                  <a:gd name="T32" fmla="*/ 14 w 14"/>
                  <a:gd name="T33" fmla="*/ 9 h 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" h="9">
                    <a:moveTo>
                      <a:pt x="0" y="4"/>
                    </a:moveTo>
                    <a:lnTo>
                      <a:pt x="3" y="7"/>
                    </a:lnTo>
                    <a:lnTo>
                      <a:pt x="5" y="7"/>
                    </a:lnTo>
                    <a:lnTo>
                      <a:pt x="8" y="9"/>
                    </a:lnTo>
                    <a:lnTo>
                      <a:pt x="14" y="9"/>
                    </a:lnTo>
                    <a:lnTo>
                      <a:pt x="13" y="6"/>
                    </a:lnTo>
                    <a:lnTo>
                      <a:pt x="9" y="1"/>
                    </a:lnTo>
                    <a:lnTo>
                      <a:pt x="4" y="0"/>
                    </a:lnTo>
                    <a:lnTo>
                      <a:pt x="0" y="1"/>
                    </a:lnTo>
                    <a:lnTo>
                      <a:pt x="0" y="4"/>
                    </a:lnTo>
                  </a:path>
                </a:pathLst>
              </a:custGeom>
              <a:noFill/>
              <a:ln w="1">
                <a:solidFill>
                  <a:srgbClr val="00B8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98" name="Freeform 57"/>
              <p:cNvSpPr>
                <a:spLocks/>
              </p:cNvSpPr>
              <p:nvPr/>
            </p:nvSpPr>
            <p:spPr bwMode="auto">
              <a:xfrm>
                <a:off x="3277" y="1219"/>
                <a:ext cx="84" cy="43"/>
              </a:xfrm>
              <a:custGeom>
                <a:avLst/>
                <a:gdLst>
                  <a:gd name="T0" fmla="*/ 64 w 84"/>
                  <a:gd name="T1" fmla="*/ 34 h 43"/>
                  <a:gd name="T2" fmla="*/ 69 w 84"/>
                  <a:gd name="T3" fmla="*/ 36 h 43"/>
                  <a:gd name="T4" fmla="*/ 84 w 84"/>
                  <a:gd name="T5" fmla="*/ 36 h 43"/>
                  <a:gd name="T6" fmla="*/ 80 w 84"/>
                  <a:gd name="T7" fmla="*/ 40 h 43"/>
                  <a:gd name="T8" fmla="*/ 73 w 84"/>
                  <a:gd name="T9" fmla="*/ 43 h 43"/>
                  <a:gd name="T10" fmla="*/ 70 w 84"/>
                  <a:gd name="T11" fmla="*/ 43 h 43"/>
                  <a:gd name="T12" fmla="*/ 65 w 84"/>
                  <a:gd name="T13" fmla="*/ 42 h 43"/>
                  <a:gd name="T14" fmla="*/ 59 w 84"/>
                  <a:gd name="T15" fmla="*/ 40 h 43"/>
                  <a:gd name="T16" fmla="*/ 49 w 84"/>
                  <a:gd name="T17" fmla="*/ 34 h 43"/>
                  <a:gd name="T18" fmla="*/ 43 w 84"/>
                  <a:gd name="T19" fmla="*/ 26 h 43"/>
                  <a:gd name="T20" fmla="*/ 38 w 84"/>
                  <a:gd name="T21" fmla="*/ 22 h 43"/>
                  <a:gd name="T22" fmla="*/ 31 w 84"/>
                  <a:gd name="T23" fmla="*/ 22 h 43"/>
                  <a:gd name="T24" fmla="*/ 26 w 84"/>
                  <a:gd name="T25" fmla="*/ 21 h 43"/>
                  <a:gd name="T26" fmla="*/ 19 w 84"/>
                  <a:gd name="T27" fmla="*/ 17 h 43"/>
                  <a:gd name="T28" fmla="*/ 12 w 84"/>
                  <a:gd name="T29" fmla="*/ 13 h 43"/>
                  <a:gd name="T30" fmla="*/ 6 w 84"/>
                  <a:gd name="T31" fmla="*/ 10 h 43"/>
                  <a:gd name="T32" fmla="*/ 4 w 84"/>
                  <a:gd name="T33" fmla="*/ 9 h 43"/>
                  <a:gd name="T34" fmla="*/ 0 w 84"/>
                  <a:gd name="T35" fmla="*/ 5 h 43"/>
                  <a:gd name="T36" fmla="*/ 0 w 84"/>
                  <a:gd name="T37" fmla="*/ 4 h 43"/>
                  <a:gd name="T38" fmla="*/ 0 w 84"/>
                  <a:gd name="T39" fmla="*/ 2 h 43"/>
                  <a:gd name="T40" fmla="*/ 1 w 84"/>
                  <a:gd name="T41" fmla="*/ 1 h 43"/>
                  <a:gd name="T42" fmla="*/ 2 w 84"/>
                  <a:gd name="T43" fmla="*/ 0 h 43"/>
                  <a:gd name="T44" fmla="*/ 8 w 84"/>
                  <a:gd name="T45" fmla="*/ 4 h 43"/>
                  <a:gd name="T46" fmla="*/ 15 w 84"/>
                  <a:gd name="T47" fmla="*/ 8 h 43"/>
                  <a:gd name="T48" fmla="*/ 26 w 84"/>
                  <a:gd name="T49" fmla="*/ 13 h 43"/>
                  <a:gd name="T50" fmla="*/ 34 w 84"/>
                  <a:gd name="T51" fmla="*/ 15 h 43"/>
                  <a:gd name="T52" fmla="*/ 42 w 84"/>
                  <a:gd name="T53" fmla="*/ 18 h 43"/>
                  <a:gd name="T54" fmla="*/ 48 w 84"/>
                  <a:gd name="T55" fmla="*/ 23 h 43"/>
                  <a:gd name="T56" fmla="*/ 53 w 84"/>
                  <a:gd name="T57" fmla="*/ 29 h 43"/>
                  <a:gd name="T58" fmla="*/ 61 w 84"/>
                  <a:gd name="T59" fmla="*/ 33 h 43"/>
                  <a:gd name="T60" fmla="*/ 64 w 84"/>
                  <a:gd name="T61" fmla="*/ 34 h 43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4"/>
                  <a:gd name="T94" fmla="*/ 0 h 43"/>
                  <a:gd name="T95" fmla="*/ 84 w 84"/>
                  <a:gd name="T96" fmla="*/ 43 h 43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4" h="43">
                    <a:moveTo>
                      <a:pt x="64" y="34"/>
                    </a:moveTo>
                    <a:lnTo>
                      <a:pt x="69" y="36"/>
                    </a:lnTo>
                    <a:lnTo>
                      <a:pt x="84" y="36"/>
                    </a:lnTo>
                    <a:lnTo>
                      <a:pt x="80" y="40"/>
                    </a:lnTo>
                    <a:lnTo>
                      <a:pt x="73" y="43"/>
                    </a:lnTo>
                    <a:lnTo>
                      <a:pt x="70" y="43"/>
                    </a:lnTo>
                    <a:lnTo>
                      <a:pt x="65" y="42"/>
                    </a:lnTo>
                    <a:lnTo>
                      <a:pt x="59" y="40"/>
                    </a:lnTo>
                    <a:lnTo>
                      <a:pt x="49" y="34"/>
                    </a:lnTo>
                    <a:lnTo>
                      <a:pt x="43" y="26"/>
                    </a:lnTo>
                    <a:lnTo>
                      <a:pt x="38" y="22"/>
                    </a:lnTo>
                    <a:lnTo>
                      <a:pt x="31" y="22"/>
                    </a:lnTo>
                    <a:lnTo>
                      <a:pt x="26" y="21"/>
                    </a:lnTo>
                    <a:lnTo>
                      <a:pt x="19" y="17"/>
                    </a:lnTo>
                    <a:lnTo>
                      <a:pt x="12" y="13"/>
                    </a:lnTo>
                    <a:lnTo>
                      <a:pt x="6" y="10"/>
                    </a:lnTo>
                    <a:lnTo>
                      <a:pt x="4" y="9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8" y="4"/>
                    </a:lnTo>
                    <a:lnTo>
                      <a:pt x="15" y="8"/>
                    </a:lnTo>
                    <a:lnTo>
                      <a:pt x="26" y="13"/>
                    </a:lnTo>
                    <a:lnTo>
                      <a:pt x="34" y="15"/>
                    </a:lnTo>
                    <a:lnTo>
                      <a:pt x="42" y="18"/>
                    </a:lnTo>
                    <a:lnTo>
                      <a:pt x="48" y="23"/>
                    </a:lnTo>
                    <a:lnTo>
                      <a:pt x="53" y="29"/>
                    </a:lnTo>
                    <a:lnTo>
                      <a:pt x="61" y="33"/>
                    </a:lnTo>
                    <a:lnTo>
                      <a:pt x="64" y="34"/>
                    </a:lnTo>
                  </a:path>
                </a:pathLst>
              </a:custGeom>
              <a:noFill/>
              <a:ln w="1">
                <a:solidFill>
                  <a:srgbClr val="00B8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99" name="Freeform 58"/>
              <p:cNvSpPr>
                <a:spLocks/>
              </p:cNvSpPr>
              <p:nvPr/>
            </p:nvSpPr>
            <p:spPr bwMode="auto">
              <a:xfrm>
                <a:off x="3620" y="1049"/>
                <a:ext cx="22" cy="28"/>
              </a:xfrm>
              <a:custGeom>
                <a:avLst/>
                <a:gdLst>
                  <a:gd name="T0" fmla="*/ 21 w 22"/>
                  <a:gd name="T1" fmla="*/ 23 h 28"/>
                  <a:gd name="T2" fmla="*/ 22 w 22"/>
                  <a:gd name="T3" fmla="*/ 28 h 28"/>
                  <a:gd name="T4" fmla="*/ 19 w 22"/>
                  <a:gd name="T5" fmla="*/ 28 h 28"/>
                  <a:gd name="T6" fmla="*/ 15 w 22"/>
                  <a:gd name="T7" fmla="*/ 27 h 28"/>
                  <a:gd name="T8" fmla="*/ 13 w 22"/>
                  <a:gd name="T9" fmla="*/ 21 h 28"/>
                  <a:gd name="T10" fmla="*/ 10 w 22"/>
                  <a:gd name="T11" fmla="*/ 18 h 28"/>
                  <a:gd name="T12" fmla="*/ 9 w 22"/>
                  <a:gd name="T13" fmla="*/ 17 h 28"/>
                  <a:gd name="T14" fmla="*/ 8 w 22"/>
                  <a:gd name="T15" fmla="*/ 13 h 28"/>
                  <a:gd name="T16" fmla="*/ 5 w 22"/>
                  <a:gd name="T17" fmla="*/ 11 h 28"/>
                  <a:gd name="T18" fmla="*/ 2 w 22"/>
                  <a:gd name="T19" fmla="*/ 7 h 28"/>
                  <a:gd name="T20" fmla="*/ 1 w 22"/>
                  <a:gd name="T21" fmla="*/ 2 h 28"/>
                  <a:gd name="T22" fmla="*/ 0 w 22"/>
                  <a:gd name="T23" fmla="*/ 0 h 28"/>
                  <a:gd name="T24" fmla="*/ 2 w 22"/>
                  <a:gd name="T25" fmla="*/ 0 h 28"/>
                  <a:gd name="T26" fmla="*/ 8 w 22"/>
                  <a:gd name="T27" fmla="*/ 4 h 28"/>
                  <a:gd name="T28" fmla="*/ 10 w 22"/>
                  <a:gd name="T29" fmla="*/ 9 h 28"/>
                  <a:gd name="T30" fmla="*/ 14 w 22"/>
                  <a:gd name="T31" fmla="*/ 11 h 28"/>
                  <a:gd name="T32" fmla="*/ 17 w 22"/>
                  <a:gd name="T33" fmla="*/ 15 h 28"/>
                  <a:gd name="T34" fmla="*/ 21 w 22"/>
                  <a:gd name="T35" fmla="*/ 23 h 2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2"/>
                  <a:gd name="T55" fmla="*/ 0 h 28"/>
                  <a:gd name="T56" fmla="*/ 22 w 22"/>
                  <a:gd name="T57" fmla="*/ 28 h 2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2" h="28">
                    <a:moveTo>
                      <a:pt x="21" y="23"/>
                    </a:moveTo>
                    <a:lnTo>
                      <a:pt x="22" y="28"/>
                    </a:lnTo>
                    <a:lnTo>
                      <a:pt x="19" y="28"/>
                    </a:lnTo>
                    <a:lnTo>
                      <a:pt x="15" y="27"/>
                    </a:lnTo>
                    <a:lnTo>
                      <a:pt x="13" y="21"/>
                    </a:lnTo>
                    <a:lnTo>
                      <a:pt x="10" y="18"/>
                    </a:lnTo>
                    <a:lnTo>
                      <a:pt x="9" y="17"/>
                    </a:lnTo>
                    <a:lnTo>
                      <a:pt x="8" y="13"/>
                    </a:lnTo>
                    <a:lnTo>
                      <a:pt x="5" y="11"/>
                    </a:lnTo>
                    <a:lnTo>
                      <a:pt x="2" y="7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" y="4"/>
                    </a:lnTo>
                    <a:lnTo>
                      <a:pt x="10" y="9"/>
                    </a:lnTo>
                    <a:lnTo>
                      <a:pt x="14" y="11"/>
                    </a:lnTo>
                    <a:lnTo>
                      <a:pt x="17" y="15"/>
                    </a:lnTo>
                    <a:lnTo>
                      <a:pt x="21" y="23"/>
                    </a:lnTo>
                  </a:path>
                </a:pathLst>
              </a:custGeom>
              <a:noFill/>
              <a:ln w="1">
                <a:solidFill>
                  <a:srgbClr val="00B8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00" name="Freeform 59"/>
              <p:cNvSpPr>
                <a:spLocks/>
              </p:cNvSpPr>
              <p:nvPr/>
            </p:nvSpPr>
            <p:spPr bwMode="auto">
              <a:xfrm>
                <a:off x="4218" y="903"/>
                <a:ext cx="14" cy="36"/>
              </a:xfrm>
              <a:custGeom>
                <a:avLst/>
                <a:gdLst>
                  <a:gd name="T0" fmla="*/ 14 w 14"/>
                  <a:gd name="T1" fmla="*/ 29 h 36"/>
                  <a:gd name="T2" fmla="*/ 14 w 14"/>
                  <a:gd name="T3" fmla="*/ 30 h 36"/>
                  <a:gd name="T4" fmla="*/ 8 w 14"/>
                  <a:gd name="T5" fmla="*/ 36 h 36"/>
                  <a:gd name="T6" fmla="*/ 7 w 14"/>
                  <a:gd name="T7" fmla="*/ 33 h 36"/>
                  <a:gd name="T8" fmla="*/ 4 w 14"/>
                  <a:gd name="T9" fmla="*/ 30 h 36"/>
                  <a:gd name="T10" fmla="*/ 3 w 14"/>
                  <a:gd name="T11" fmla="*/ 36 h 36"/>
                  <a:gd name="T12" fmla="*/ 0 w 14"/>
                  <a:gd name="T13" fmla="*/ 32 h 36"/>
                  <a:gd name="T14" fmla="*/ 0 w 14"/>
                  <a:gd name="T15" fmla="*/ 24 h 36"/>
                  <a:gd name="T16" fmla="*/ 4 w 14"/>
                  <a:gd name="T17" fmla="*/ 19 h 36"/>
                  <a:gd name="T18" fmla="*/ 4 w 14"/>
                  <a:gd name="T19" fmla="*/ 17 h 36"/>
                  <a:gd name="T20" fmla="*/ 4 w 14"/>
                  <a:gd name="T21" fmla="*/ 8 h 36"/>
                  <a:gd name="T22" fmla="*/ 7 w 14"/>
                  <a:gd name="T23" fmla="*/ 2 h 36"/>
                  <a:gd name="T24" fmla="*/ 9 w 14"/>
                  <a:gd name="T25" fmla="*/ 0 h 36"/>
                  <a:gd name="T26" fmla="*/ 12 w 14"/>
                  <a:gd name="T27" fmla="*/ 3 h 36"/>
                  <a:gd name="T28" fmla="*/ 8 w 14"/>
                  <a:gd name="T29" fmla="*/ 7 h 36"/>
                  <a:gd name="T30" fmla="*/ 9 w 14"/>
                  <a:gd name="T31" fmla="*/ 17 h 36"/>
                  <a:gd name="T32" fmla="*/ 10 w 14"/>
                  <a:gd name="T33" fmla="*/ 20 h 36"/>
                  <a:gd name="T34" fmla="*/ 12 w 14"/>
                  <a:gd name="T35" fmla="*/ 20 h 36"/>
                  <a:gd name="T36" fmla="*/ 14 w 14"/>
                  <a:gd name="T37" fmla="*/ 21 h 36"/>
                  <a:gd name="T38" fmla="*/ 14 w 14"/>
                  <a:gd name="T39" fmla="*/ 24 h 36"/>
                  <a:gd name="T40" fmla="*/ 14 w 14"/>
                  <a:gd name="T41" fmla="*/ 29 h 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4"/>
                  <a:gd name="T64" fmla="*/ 0 h 36"/>
                  <a:gd name="T65" fmla="*/ 14 w 14"/>
                  <a:gd name="T66" fmla="*/ 36 h 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4" h="36">
                    <a:moveTo>
                      <a:pt x="14" y="29"/>
                    </a:moveTo>
                    <a:lnTo>
                      <a:pt x="14" y="30"/>
                    </a:lnTo>
                    <a:lnTo>
                      <a:pt x="8" y="36"/>
                    </a:lnTo>
                    <a:lnTo>
                      <a:pt x="7" y="33"/>
                    </a:lnTo>
                    <a:lnTo>
                      <a:pt x="4" y="30"/>
                    </a:lnTo>
                    <a:lnTo>
                      <a:pt x="3" y="36"/>
                    </a:lnTo>
                    <a:lnTo>
                      <a:pt x="0" y="32"/>
                    </a:lnTo>
                    <a:lnTo>
                      <a:pt x="0" y="24"/>
                    </a:lnTo>
                    <a:lnTo>
                      <a:pt x="4" y="19"/>
                    </a:lnTo>
                    <a:lnTo>
                      <a:pt x="4" y="17"/>
                    </a:lnTo>
                    <a:lnTo>
                      <a:pt x="4" y="8"/>
                    </a:lnTo>
                    <a:lnTo>
                      <a:pt x="7" y="2"/>
                    </a:lnTo>
                    <a:lnTo>
                      <a:pt x="9" y="0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9" y="17"/>
                    </a:lnTo>
                    <a:lnTo>
                      <a:pt x="10" y="20"/>
                    </a:lnTo>
                    <a:lnTo>
                      <a:pt x="12" y="20"/>
                    </a:lnTo>
                    <a:lnTo>
                      <a:pt x="14" y="21"/>
                    </a:lnTo>
                    <a:lnTo>
                      <a:pt x="14" y="24"/>
                    </a:lnTo>
                    <a:lnTo>
                      <a:pt x="14" y="29"/>
                    </a:lnTo>
                  </a:path>
                </a:pathLst>
              </a:custGeom>
              <a:noFill/>
              <a:ln w="1">
                <a:solidFill>
                  <a:srgbClr val="00B8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01" name="Freeform 60"/>
              <p:cNvSpPr>
                <a:spLocks/>
              </p:cNvSpPr>
              <p:nvPr/>
            </p:nvSpPr>
            <p:spPr bwMode="auto">
              <a:xfrm>
                <a:off x="3730" y="893"/>
                <a:ext cx="23" cy="29"/>
              </a:xfrm>
              <a:custGeom>
                <a:avLst/>
                <a:gdLst>
                  <a:gd name="T0" fmla="*/ 11 w 23"/>
                  <a:gd name="T1" fmla="*/ 1 h 29"/>
                  <a:gd name="T2" fmla="*/ 15 w 23"/>
                  <a:gd name="T3" fmla="*/ 0 h 29"/>
                  <a:gd name="T4" fmla="*/ 19 w 23"/>
                  <a:gd name="T5" fmla="*/ 2 h 29"/>
                  <a:gd name="T6" fmla="*/ 18 w 23"/>
                  <a:gd name="T7" fmla="*/ 9 h 29"/>
                  <a:gd name="T8" fmla="*/ 21 w 23"/>
                  <a:gd name="T9" fmla="*/ 9 h 29"/>
                  <a:gd name="T10" fmla="*/ 22 w 23"/>
                  <a:gd name="T11" fmla="*/ 9 h 29"/>
                  <a:gd name="T12" fmla="*/ 23 w 23"/>
                  <a:gd name="T13" fmla="*/ 18 h 29"/>
                  <a:gd name="T14" fmla="*/ 23 w 23"/>
                  <a:gd name="T15" fmla="*/ 25 h 29"/>
                  <a:gd name="T16" fmla="*/ 23 w 23"/>
                  <a:gd name="T17" fmla="*/ 26 h 29"/>
                  <a:gd name="T18" fmla="*/ 22 w 23"/>
                  <a:gd name="T19" fmla="*/ 29 h 29"/>
                  <a:gd name="T20" fmla="*/ 18 w 23"/>
                  <a:gd name="T21" fmla="*/ 26 h 29"/>
                  <a:gd name="T22" fmla="*/ 15 w 23"/>
                  <a:gd name="T23" fmla="*/ 22 h 29"/>
                  <a:gd name="T24" fmla="*/ 14 w 23"/>
                  <a:gd name="T25" fmla="*/ 27 h 29"/>
                  <a:gd name="T26" fmla="*/ 6 w 23"/>
                  <a:gd name="T27" fmla="*/ 27 h 29"/>
                  <a:gd name="T28" fmla="*/ 2 w 23"/>
                  <a:gd name="T29" fmla="*/ 19 h 29"/>
                  <a:gd name="T30" fmla="*/ 0 w 23"/>
                  <a:gd name="T31" fmla="*/ 12 h 29"/>
                  <a:gd name="T32" fmla="*/ 0 w 23"/>
                  <a:gd name="T33" fmla="*/ 10 h 29"/>
                  <a:gd name="T34" fmla="*/ 2 w 23"/>
                  <a:gd name="T35" fmla="*/ 1 h 29"/>
                  <a:gd name="T36" fmla="*/ 6 w 23"/>
                  <a:gd name="T37" fmla="*/ 0 h 29"/>
                  <a:gd name="T38" fmla="*/ 11 w 23"/>
                  <a:gd name="T39" fmla="*/ 1 h 2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3"/>
                  <a:gd name="T61" fmla="*/ 0 h 29"/>
                  <a:gd name="T62" fmla="*/ 23 w 23"/>
                  <a:gd name="T63" fmla="*/ 29 h 2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3" h="29">
                    <a:moveTo>
                      <a:pt x="11" y="1"/>
                    </a:moveTo>
                    <a:lnTo>
                      <a:pt x="15" y="0"/>
                    </a:lnTo>
                    <a:lnTo>
                      <a:pt x="19" y="2"/>
                    </a:lnTo>
                    <a:lnTo>
                      <a:pt x="18" y="9"/>
                    </a:lnTo>
                    <a:lnTo>
                      <a:pt x="21" y="9"/>
                    </a:lnTo>
                    <a:lnTo>
                      <a:pt x="22" y="9"/>
                    </a:lnTo>
                    <a:lnTo>
                      <a:pt x="23" y="18"/>
                    </a:lnTo>
                    <a:lnTo>
                      <a:pt x="23" y="25"/>
                    </a:lnTo>
                    <a:lnTo>
                      <a:pt x="23" y="26"/>
                    </a:lnTo>
                    <a:lnTo>
                      <a:pt x="22" y="29"/>
                    </a:lnTo>
                    <a:lnTo>
                      <a:pt x="18" y="26"/>
                    </a:lnTo>
                    <a:lnTo>
                      <a:pt x="15" y="22"/>
                    </a:lnTo>
                    <a:lnTo>
                      <a:pt x="14" y="27"/>
                    </a:lnTo>
                    <a:lnTo>
                      <a:pt x="6" y="27"/>
                    </a:lnTo>
                    <a:lnTo>
                      <a:pt x="2" y="19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2" y="1"/>
                    </a:lnTo>
                    <a:lnTo>
                      <a:pt x="6" y="0"/>
                    </a:lnTo>
                    <a:lnTo>
                      <a:pt x="11" y="1"/>
                    </a:lnTo>
                  </a:path>
                </a:pathLst>
              </a:custGeom>
              <a:noFill/>
              <a:ln w="1">
                <a:solidFill>
                  <a:srgbClr val="00B8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02" name="Freeform 61"/>
              <p:cNvSpPr>
                <a:spLocks/>
              </p:cNvSpPr>
              <p:nvPr/>
            </p:nvSpPr>
            <p:spPr bwMode="auto">
              <a:xfrm>
                <a:off x="4245" y="880"/>
                <a:ext cx="14" cy="19"/>
              </a:xfrm>
              <a:custGeom>
                <a:avLst/>
                <a:gdLst>
                  <a:gd name="T0" fmla="*/ 6 w 14"/>
                  <a:gd name="T1" fmla="*/ 18 h 19"/>
                  <a:gd name="T2" fmla="*/ 2 w 14"/>
                  <a:gd name="T3" fmla="*/ 19 h 19"/>
                  <a:gd name="T4" fmla="*/ 0 w 14"/>
                  <a:gd name="T5" fmla="*/ 17 h 19"/>
                  <a:gd name="T6" fmla="*/ 2 w 14"/>
                  <a:gd name="T7" fmla="*/ 17 h 19"/>
                  <a:gd name="T8" fmla="*/ 3 w 14"/>
                  <a:gd name="T9" fmla="*/ 15 h 19"/>
                  <a:gd name="T10" fmla="*/ 6 w 14"/>
                  <a:gd name="T11" fmla="*/ 10 h 19"/>
                  <a:gd name="T12" fmla="*/ 8 w 14"/>
                  <a:gd name="T13" fmla="*/ 5 h 19"/>
                  <a:gd name="T14" fmla="*/ 12 w 14"/>
                  <a:gd name="T15" fmla="*/ 0 h 19"/>
                  <a:gd name="T16" fmla="*/ 14 w 14"/>
                  <a:gd name="T17" fmla="*/ 1 h 19"/>
                  <a:gd name="T18" fmla="*/ 14 w 14"/>
                  <a:gd name="T19" fmla="*/ 4 h 19"/>
                  <a:gd name="T20" fmla="*/ 6 w 14"/>
                  <a:gd name="T21" fmla="*/ 18 h 1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"/>
                  <a:gd name="T34" fmla="*/ 0 h 19"/>
                  <a:gd name="T35" fmla="*/ 14 w 14"/>
                  <a:gd name="T36" fmla="*/ 19 h 1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" h="19">
                    <a:moveTo>
                      <a:pt x="6" y="18"/>
                    </a:moveTo>
                    <a:lnTo>
                      <a:pt x="2" y="19"/>
                    </a:lnTo>
                    <a:lnTo>
                      <a:pt x="0" y="17"/>
                    </a:lnTo>
                    <a:lnTo>
                      <a:pt x="2" y="17"/>
                    </a:lnTo>
                    <a:lnTo>
                      <a:pt x="3" y="15"/>
                    </a:lnTo>
                    <a:lnTo>
                      <a:pt x="6" y="10"/>
                    </a:lnTo>
                    <a:lnTo>
                      <a:pt x="8" y="5"/>
                    </a:lnTo>
                    <a:lnTo>
                      <a:pt x="12" y="0"/>
                    </a:lnTo>
                    <a:lnTo>
                      <a:pt x="14" y="1"/>
                    </a:lnTo>
                    <a:lnTo>
                      <a:pt x="14" y="4"/>
                    </a:lnTo>
                    <a:lnTo>
                      <a:pt x="6" y="18"/>
                    </a:lnTo>
                  </a:path>
                </a:pathLst>
              </a:custGeom>
              <a:noFill/>
              <a:ln w="1">
                <a:solidFill>
                  <a:srgbClr val="00B8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03" name="Freeform 62"/>
              <p:cNvSpPr>
                <a:spLocks/>
              </p:cNvSpPr>
              <p:nvPr/>
            </p:nvSpPr>
            <p:spPr bwMode="auto">
              <a:xfrm>
                <a:off x="4277" y="817"/>
                <a:ext cx="14" cy="50"/>
              </a:xfrm>
              <a:custGeom>
                <a:avLst/>
                <a:gdLst>
                  <a:gd name="T0" fmla="*/ 3 w 14"/>
                  <a:gd name="T1" fmla="*/ 50 h 50"/>
                  <a:gd name="T2" fmla="*/ 1 w 14"/>
                  <a:gd name="T3" fmla="*/ 50 h 50"/>
                  <a:gd name="T4" fmla="*/ 0 w 14"/>
                  <a:gd name="T5" fmla="*/ 50 h 50"/>
                  <a:gd name="T6" fmla="*/ 1 w 14"/>
                  <a:gd name="T7" fmla="*/ 50 h 50"/>
                  <a:gd name="T8" fmla="*/ 4 w 14"/>
                  <a:gd name="T9" fmla="*/ 47 h 50"/>
                  <a:gd name="T10" fmla="*/ 8 w 14"/>
                  <a:gd name="T11" fmla="*/ 37 h 50"/>
                  <a:gd name="T12" fmla="*/ 10 w 14"/>
                  <a:gd name="T13" fmla="*/ 35 h 50"/>
                  <a:gd name="T14" fmla="*/ 12 w 14"/>
                  <a:gd name="T15" fmla="*/ 29 h 50"/>
                  <a:gd name="T16" fmla="*/ 10 w 14"/>
                  <a:gd name="T17" fmla="*/ 18 h 50"/>
                  <a:gd name="T18" fmla="*/ 10 w 14"/>
                  <a:gd name="T19" fmla="*/ 10 h 50"/>
                  <a:gd name="T20" fmla="*/ 5 w 14"/>
                  <a:gd name="T21" fmla="*/ 9 h 50"/>
                  <a:gd name="T22" fmla="*/ 9 w 14"/>
                  <a:gd name="T23" fmla="*/ 4 h 50"/>
                  <a:gd name="T24" fmla="*/ 12 w 14"/>
                  <a:gd name="T25" fmla="*/ 0 h 50"/>
                  <a:gd name="T26" fmla="*/ 13 w 14"/>
                  <a:gd name="T27" fmla="*/ 2 h 50"/>
                  <a:gd name="T28" fmla="*/ 14 w 14"/>
                  <a:gd name="T29" fmla="*/ 6 h 50"/>
                  <a:gd name="T30" fmla="*/ 14 w 14"/>
                  <a:gd name="T31" fmla="*/ 8 h 50"/>
                  <a:gd name="T32" fmla="*/ 14 w 14"/>
                  <a:gd name="T33" fmla="*/ 10 h 50"/>
                  <a:gd name="T34" fmla="*/ 12 w 14"/>
                  <a:gd name="T35" fmla="*/ 16 h 50"/>
                  <a:gd name="T36" fmla="*/ 10 w 14"/>
                  <a:gd name="T37" fmla="*/ 17 h 50"/>
                  <a:gd name="T38" fmla="*/ 10 w 14"/>
                  <a:gd name="T39" fmla="*/ 18 h 50"/>
                  <a:gd name="T40" fmla="*/ 12 w 14"/>
                  <a:gd name="T41" fmla="*/ 21 h 50"/>
                  <a:gd name="T42" fmla="*/ 12 w 14"/>
                  <a:gd name="T43" fmla="*/ 26 h 50"/>
                  <a:gd name="T44" fmla="*/ 13 w 14"/>
                  <a:gd name="T45" fmla="*/ 30 h 50"/>
                  <a:gd name="T46" fmla="*/ 9 w 14"/>
                  <a:gd name="T47" fmla="*/ 40 h 50"/>
                  <a:gd name="T48" fmla="*/ 8 w 14"/>
                  <a:gd name="T49" fmla="*/ 46 h 50"/>
                  <a:gd name="T50" fmla="*/ 6 w 14"/>
                  <a:gd name="T51" fmla="*/ 46 h 50"/>
                  <a:gd name="T52" fmla="*/ 3 w 14"/>
                  <a:gd name="T53" fmla="*/ 50 h 5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4"/>
                  <a:gd name="T82" fmla="*/ 0 h 50"/>
                  <a:gd name="T83" fmla="*/ 14 w 14"/>
                  <a:gd name="T84" fmla="*/ 50 h 50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4" h="50">
                    <a:moveTo>
                      <a:pt x="3" y="50"/>
                    </a:moveTo>
                    <a:lnTo>
                      <a:pt x="1" y="50"/>
                    </a:lnTo>
                    <a:lnTo>
                      <a:pt x="0" y="50"/>
                    </a:lnTo>
                    <a:lnTo>
                      <a:pt x="1" y="50"/>
                    </a:lnTo>
                    <a:lnTo>
                      <a:pt x="4" y="47"/>
                    </a:lnTo>
                    <a:lnTo>
                      <a:pt x="8" y="37"/>
                    </a:lnTo>
                    <a:lnTo>
                      <a:pt x="10" y="35"/>
                    </a:lnTo>
                    <a:lnTo>
                      <a:pt x="12" y="29"/>
                    </a:lnTo>
                    <a:lnTo>
                      <a:pt x="10" y="18"/>
                    </a:lnTo>
                    <a:lnTo>
                      <a:pt x="10" y="10"/>
                    </a:lnTo>
                    <a:lnTo>
                      <a:pt x="5" y="9"/>
                    </a:lnTo>
                    <a:lnTo>
                      <a:pt x="9" y="4"/>
                    </a:lnTo>
                    <a:lnTo>
                      <a:pt x="12" y="0"/>
                    </a:lnTo>
                    <a:lnTo>
                      <a:pt x="13" y="2"/>
                    </a:lnTo>
                    <a:lnTo>
                      <a:pt x="14" y="6"/>
                    </a:lnTo>
                    <a:lnTo>
                      <a:pt x="14" y="8"/>
                    </a:lnTo>
                    <a:lnTo>
                      <a:pt x="14" y="10"/>
                    </a:lnTo>
                    <a:lnTo>
                      <a:pt x="12" y="16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2" y="21"/>
                    </a:lnTo>
                    <a:lnTo>
                      <a:pt x="12" y="26"/>
                    </a:lnTo>
                    <a:lnTo>
                      <a:pt x="13" y="30"/>
                    </a:lnTo>
                    <a:lnTo>
                      <a:pt x="9" y="40"/>
                    </a:lnTo>
                    <a:lnTo>
                      <a:pt x="8" y="46"/>
                    </a:lnTo>
                    <a:lnTo>
                      <a:pt x="6" y="46"/>
                    </a:lnTo>
                    <a:lnTo>
                      <a:pt x="3" y="50"/>
                    </a:lnTo>
                  </a:path>
                </a:pathLst>
              </a:custGeom>
              <a:noFill/>
              <a:ln w="1">
                <a:solidFill>
                  <a:srgbClr val="00B8EB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04" name="Line 63"/>
              <p:cNvSpPr>
                <a:spLocks noChangeShapeType="1"/>
              </p:cNvSpPr>
              <p:nvPr/>
            </p:nvSpPr>
            <p:spPr bwMode="auto">
              <a:xfrm flipH="1">
                <a:off x="4218" y="796"/>
                <a:ext cx="5" cy="3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05" name="Freeform 64"/>
              <p:cNvSpPr>
                <a:spLocks/>
              </p:cNvSpPr>
              <p:nvPr/>
            </p:nvSpPr>
            <p:spPr bwMode="auto">
              <a:xfrm>
                <a:off x="4230" y="784"/>
                <a:ext cx="15" cy="15"/>
              </a:xfrm>
              <a:custGeom>
                <a:avLst/>
                <a:gdLst>
                  <a:gd name="T0" fmla="*/ 0 w 15"/>
                  <a:gd name="T1" fmla="*/ 15 h 15"/>
                  <a:gd name="T2" fmla="*/ 4 w 15"/>
                  <a:gd name="T3" fmla="*/ 8 h 15"/>
                  <a:gd name="T4" fmla="*/ 9 w 15"/>
                  <a:gd name="T5" fmla="*/ 0 h 15"/>
                  <a:gd name="T6" fmla="*/ 15 w 15"/>
                  <a:gd name="T7" fmla="*/ 0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15"/>
                  <a:gd name="T14" fmla="*/ 15 w 15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15">
                    <a:moveTo>
                      <a:pt x="0" y="15"/>
                    </a:moveTo>
                    <a:lnTo>
                      <a:pt x="4" y="8"/>
                    </a:lnTo>
                    <a:lnTo>
                      <a:pt x="9" y="0"/>
                    </a:lnTo>
                    <a:lnTo>
                      <a:pt x="15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06" name="Freeform 65"/>
              <p:cNvSpPr>
                <a:spLocks/>
              </p:cNvSpPr>
              <p:nvPr/>
            </p:nvSpPr>
            <p:spPr bwMode="auto">
              <a:xfrm>
                <a:off x="4255" y="791"/>
                <a:ext cx="1" cy="8"/>
              </a:xfrm>
              <a:custGeom>
                <a:avLst/>
                <a:gdLst>
                  <a:gd name="T0" fmla="*/ 1 w 1"/>
                  <a:gd name="T1" fmla="*/ 0 h 8"/>
                  <a:gd name="T2" fmla="*/ 0 w 1"/>
                  <a:gd name="T3" fmla="*/ 1 h 8"/>
                  <a:gd name="T4" fmla="*/ 1 w 1"/>
                  <a:gd name="T5" fmla="*/ 8 h 8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8"/>
                  <a:gd name="T11" fmla="*/ 1 w 1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8">
                    <a:moveTo>
                      <a:pt x="1" y="0"/>
                    </a:moveTo>
                    <a:lnTo>
                      <a:pt x="0" y="1"/>
                    </a:lnTo>
                    <a:lnTo>
                      <a:pt x="1" y="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07" name="Freeform 66"/>
              <p:cNvSpPr>
                <a:spLocks/>
              </p:cNvSpPr>
              <p:nvPr/>
            </p:nvSpPr>
            <p:spPr bwMode="auto">
              <a:xfrm>
                <a:off x="4260" y="780"/>
                <a:ext cx="14" cy="19"/>
              </a:xfrm>
              <a:custGeom>
                <a:avLst/>
                <a:gdLst>
                  <a:gd name="T0" fmla="*/ 1 w 14"/>
                  <a:gd name="T1" fmla="*/ 19 h 19"/>
                  <a:gd name="T2" fmla="*/ 0 w 14"/>
                  <a:gd name="T3" fmla="*/ 13 h 19"/>
                  <a:gd name="T4" fmla="*/ 1 w 14"/>
                  <a:gd name="T5" fmla="*/ 12 h 19"/>
                  <a:gd name="T6" fmla="*/ 2 w 14"/>
                  <a:gd name="T7" fmla="*/ 11 h 19"/>
                  <a:gd name="T8" fmla="*/ 8 w 14"/>
                  <a:gd name="T9" fmla="*/ 0 h 19"/>
                  <a:gd name="T10" fmla="*/ 8 w 14"/>
                  <a:gd name="T11" fmla="*/ 0 h 19"/>
                  <a:gd name="T12" fmla="*/ 14 w 14"/>
                  <a:gd name="T13" fmla="*/ 11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"/>
                  <a:gd name="T22" fmla="*/ 0 h 19"/>
                  <a:gd name="T23" fmla="*/ 14 w 14"/>
                  <a:gd name="T24" fmla="*/ 19 h 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" h="19">
                    <a:moveTo>
                      <a:pt x="1" y="19"/>
                    </a:moveTo>
                    <a:lnTo>
                      <a:pt x="0" y="13"/>
                    </a:lnTo>
                    <a:lnTo>
                      <a:pt x="1" y="12"/>
                    </a:lnTo>
                    <a:lnTo>
                      <a:pt x="2" y="11"/>
                    </a:lnTo>
                    <a:lnTo>
                      <a:pt x="8" y="0"/>
                    </a:lnTo>
                    <a:lnTo>
                      <a:pt x="14" y="1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08" name="Line 67"/>
              <p:cNvSpPr>
                <a:spLocks noChangeShapeType="1"/>
              </p:cNvSpPr>
              <p:nvPr/>
            </p:nvSpPr>
            <p:spPr bwMode="auto">
              <a:xfrm flipV="1">
                <a:off x="3647" y="799"/>
                <a:ext cx="2" cy="2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09" name="Line 68"/>
              <p:cNvSpPr>
                <a:spLocks noChangeShapeType="1"/>
              </p:cNvSpPr>
              <p:nvPr/>
            </p:nvSpPr>
            <p:spPr bwMode="auto">
              <a:xfrm flipV="1">
                <a:off x="3609" y="799"/>
                <a:ext cx="2" cy="2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10" name="Freeform 69"/>
              <p:cNvSpPr>
                <a:spLocks/>
              </p:cNvSpPr>
              <p:nvPr/>
            </p:nvSpPr>
            <p:spPr bwMode="auto">
              <a:xfrm>
                <a:off x="3609" y="801"/>
                <a:ext cx="1" cy="3"/>
              </a:xfrm>
              <a:custGeom>
                <a:avLst/>
                <a:gdLst>
                  <a:gd name="T0" fmla="*/ 0 w 1"/>
                  <a:gd name="T1" fmla="*/ 3 h 3"/>
                  <a:gd name="T2" fmla="*/ 0 w 1"/>
                  <a:gd name="T3" fmla="*/ 3 h 3"/>
                  <a:gd name="T4" fmla="*/ 0 w 1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3"/>
                  <a:gd name="T11" fmla="*/ 1 w 1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3">
                    <a:moveTo>
                      <a:pt x="0" y="3"/>
                    </a:moveTo>
                    <a:lnTo>
                      <a:pt x="0" y="3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11" name="Freeform 70"/>
              <p:cNvSpPr>
                <a:spLocks/>
              </p:cNvSpPr>
              <p:nvPr/>
            </p:nvSpPr>
            <p:spPr bwMode="auto">
              <a:xfrm>
                <a:off x="3560" y="799"/>
                <a:ext cx="14" cy="5"/>
              </a:xfrm>
              <a:custGeom>
                <a:avLst/>
                <a:gdLst>
                  <a:gd name="T0" fmla="*/ 14 w 14"/>
                  <a:gd name="T1" fmla="*/ 5 h 5"/>
                  <a:gd name="T2" fmla="*/ 14 w 14"/>
                  <a:gd name="T3" fmla="*/ 5 h 5"/>
                  <a:gd name="T4" fmla="*/ 3 w 14"/>
                  <a:gd name="T5" fmla="*/ 0 h 5"/>
                  <a:gd name="T6" fmla="*/ 0 w 14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5"/>
                  <a:gd name="T14" fmla="*/ 14 w 14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5">
                    <a:moveTo>
                      <a:pt x="14" y="5"/>
                    </a:moveTo>
                    <a:lnTo>
                      <a:pt x="14" y="5"/>
                    </a:lnTo>
                    <a:lnTo>
                      <a:pt x="3" y="0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12" name="Freeform 71"/>
              <p:cNvSpPr>
                <a:spLocks/>
              </p:cNvSpPr>
              <p:nvPr/>
            </p:nvSpPr>
            <p:spPr bwMode="auto">
              <a:xfrm>
                <a:off x="3569" y="804"/>
                <a:ext cx="5" cy="2"/>
              </a:xfrm>
              <a:custGeom>
                <a:avLst/>
                <a:gdLst>
                  <a:gd name="T0" fmla="*/ 0 w 5"/>
                  <a:gd name="T1" fmla="*/ 1 h 2"/>
                  <a:gd name="T2" fmla="*/ 2 w 5"/>
                  <a:gd name="T3" fmla="*/ 2 h 2"/>
                  <a:gd name="T4" fmla="*/ 5 w 5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2"/>
                  <a:gd name="T11" fmla="*/ 5 w 5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2">
                    <a:moveTo>
                      <a:pt x="0" y="1"/>
                    </a:moveTo>
                    <a:lnTo>
                      <a:pt x="2" y="2"/>
                    </a:lnTo>
                    <a:lnTo>
                      <a:pt x="5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13" name="Freeform 72"/>
              <p:cNvSpPr>
                <a:spLocks/>
              </p:cNvSpPr>
              <p:nvPr/>
            </p:nvSpPr>
            <p:spPr bwMode="auto">
              <a:xfrm>
                <a:off x="3541" y="799"/>
                <a:ext cx="28" cy="9"/>
              </a:xfrm>
              <a:custGeom>
                <a:avLst/>
                <a:gdLst>
                  <a:gd name="T0" fmla="*/ 5 w 28"/>
                  <a:gd name="T1" fmla="*/ 0 h 9"/>
                  <a:gd name="T2" fmla="*/ 5 w 28"/>
                  <a:gd name="T3" fmla="*/ 2 h 9"/>
                  <a:gd name="T4" fmla="*/ 0 w 28"/>
                  <a:gd name="T5" fmla="*/ 6 h 9"/>
                  <a:gd name="T6" fmla="*/ 4 w 28"/>
                  <a:gd name="T7" fmla="*/ 9 h 9"/>
                  <a:gd name="T8" fmla="*/ 16 w 28"/>
                  <a:gd name="T9" fmla="*/ 5 h 9"/>
                  <a:gd name="T10" fmla="*/ 28 w 28"/>
                  <a:gd name="T11" fmla="*/ 6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8"/>
                  <a:gd name="T19" fmla="*/ 0 h 9"/>
                  <a:gd name="T20" fmla="*/ 28 w 28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8" h="9">
                    <a:moveTo>
                      <a:pt x="5" y="0"/>
                    </a:moveTo>
                    <a:lnTo>
                      <a:pt x="5" y="2"/>
                    </a:lnTo>
                    <a:lnTo>
                      <a:pt x="0" y="6"/>
                    </a:lnTo>
                    <a:lnTo>
                      <a:pt x="4" y="9"/>
                    </a:lnTo>
                    <a:lnTo>
                      <a:pt x="16" y="5"/>
                    </a:lnTo>
                    <a:lnTo>
                      <a:pt x="28" y="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14" name="Freeform 73"/>
              <p:cNvSpPr>
                <a:spLocks/>
              </p:cNvSpPr>
              <p:nvPr/>
            </p:nvSpPr>
            <p:spPr bwMode="auto">
              <a:xfrm>
                <a:off x="3506" y="799"/>
                <a:ext cx="8" cy="10"/>
              </a:xfrm>
              <a:custGeom>
                <a:avLst/>
                <a:gdLst>
                  <a:gd name="T0" fmla="*/ 0 w 8"/>
                  <a:gd name="T1" fmla="*/ 0 h 10"/>
                  <a:gd name="T2" fmla="*/ 1 w 8"/>
                  <a:gd name="T3" fmla="*/ 2 h 10"/>
                  <a:gd name="T4" fmla="*/ 6 w 8"/>
                  <a:gd name="T5" fmla="*/ 10 h 10"/>
                  <a:gd name="T6" fmla="*/ 8 w 8"/>
                  <a:gd name="T7" fmla="*/ 3 h 10"/>
                  <a:gd name="T8" fmla="*/ 5 w 8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0"/>
                  <a:gd name="T17" fmla="*/ 8 w 8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0">
                    <a:moveTo>
                      <a:pt x="0" y="0"/>
                    </a:moveTo>
                    <a:lnTo>
                      <a:pt x="1" y="2"/>
                    </a:lnTo>
                    <a:lnTo>
                      <a:pt x="6" y="10"/>
                    </a:lnTo>
                    <a:lnTo>
                      <a:pt x="8" y="3"/>
                    </a:lnTo>
                    <a:lnTo>
                      <a:pt x="5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15" name="Freeform 74"/>
              <p:cNvSpPr>
                <a:spLocks/>
              </p:cNvSpPr>
              <p:nvPr/>
            </p:nvSpPr>
            <p:spPr bwMode="auto">
              <a:xfrm>
                <a:off x="3630" y="801"/>
                <a:ext cx="17" cy="11"/>
              </a:xfrm>
              <a:custGeom>
                <a:avLst/>
                <a:gdLst>
                  <a:gd name="T0" fmla="*/ 3 w 17"/>
                  <a:gd name="T1" fmla="*/ 11 h 11"/>
                  <a:gd name="T2" fmla="*/ 0 w 17"/>
                  <a:gd name="T3" fmla="*/ 7 h 11"/>
                  <a:gd name="T4" fmla="*/ 9 w 17"/>
                  <a:gd name="T5" fmla="*/ 1 h 11"/>
                  <a:gd name="T6" fmla="*/ 17 w 17"/>
                  <a:gd name="T7" fmla="*/ 0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"/>
                  <a:gd name="T13" fmla="*/ 0 h 11"/>
                  <a:gd name="T14" fmla="*/ 17 w 17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" h="11">
                    <a:moveTo>
                      <a:pt x="3" y="11"/>
                    </a:moveTo>
                    <a:lnTo>
                      <a:pt x="0" y="7"/>
                    </a:lnTo>
                    <a:lnTo>
                      <a:pt x="9" y="1"/>
                    </a:lnTo>
                    <a:lnTo>
                      <a:pt x="17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16" name="Freeform 75"/>
              <p:cNvSpPr>
                <a:spLocks/>
              </p:cNvSpPr>
              <p:nvPr/>
            </p:nvSpPr>
            <p:spPr bwMode="auto">
              <a:xfrm>
                <a:off x="4219" y="804"/>
                <a:ext cx="3" cy="8"/>
              </a:xfrm>
              <a:custGeom>
                <a:avLst/>
                <a:gdLst>
                  <a:gd name="T0" fmla="*/ 0 w 3"/>
                  <a:gd name="T1" fmla="*/ 0 h 8"/>
                  <a:gd name="T2" fmla="*/ 0 w 3"/>
                  <a:gd name="T3" fmla="*/ 0 h 8"/>
                  <a:gd name="T4" fmla="*/ 3 w 3"/>
                  <a:gd name="T5" fmla="*/ 8 h 8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8"/>
                  <a:gd name="T11" fmla="*/ 3 w 3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8">
                    <a:moveTo>
                      <a:pt x="0" y="0"/>
                    </a:moveTo>
                    <a:lnTo>
                      <a:pt x="0" y="0"/>
                    </a:lnTo>
                    <a:lnTo>
                      <a:pt x="3" y="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17" name="Freeform 76"/>
              <p:cNvSpPr>
                <a:spLocks/>
              </p:cNvSpPr>
              <p:nvPr/>
            </p:nvSpPr>
            <p:spPr bwMode="auto">
              <a:xfrm>
                <a:off x="4222" y="809"/>
                <a:ext cx="3" cy="4"/>
              </a:xfrm>
              <a:custGeom>
                <a:avLst/>
                <a:gdLst>
                  <a:gd name="T0" fmla="*/ 0 w 3"/>
                  <a:gd name="T1" fmla="*/ 3 h 4"/>
                  <a:gd name="T2" fmla="*/ 0 w 3"/>
                  <a:gd name="T3" fmla="*/ 4 h 4"/>
                  <a:gd name="T4" fmla="*/ 3 w 3"/>
                  <a:gd name="T5" fmla="*/ 0 h 4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4"/>
                  <a:gd name="T11" fmla="*/ 3 w 3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4">
                    <a:moveTo>
                      <a:pt x="0" y="3"/>
                    </a:moveTo>
                    <a:lnTo>
                      <a:pt x="0" y="4"/>
                    </a:lnTo>
                    <a:lnTo>
                      <a:pt x="3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18" name="Freeform 77"/>
              <p:cNvSpPr>
                <a:spLocks/>
              </p:cNvSpPr>
              <p:nvPr/>
            </p:nvSpPr>
            <p:spPr bwMode="auto">
              <a:xfrm>
                <a:off x="3575" y="799"/>
                <a:ext cx="25" cy="15"/>
              </a:xfrm>
              <a:custGeom>
                <a:avLst/>
                <a:gdLst>
                  <a:gd name="T0" fmla="*/ 25 w 25"/>
                  <a:gd name="T1" fmla="*/ 0 h 15"/>
                  <a:gd name="T2" fmla="*/ 24 w 25"/>
                  <a:gd name="T3" fmla="*/ 2 h 15"/>
                  <a:gd name="T4" fmla="*/ 21 w 25"/>
                  <a:gd name="T5" fmla="*/ 5 h 15"/>
                  <a:gd name="T6" fmla="*/ 15 w 25"/>
                  <a:gd name="T7" fmla="*/ 10 h 15"/>
                  <a:gd name="T8" fmla="*/ 11 w 25"/>
                  <a:gd name="T9" fmla="*/ 11 h 15"/>
                  <a:gd name="T10" fmla="*/ 7 w 25"/>
                  <a:gd name="T11" fmla="*/ 13 h 15"/>
                  <a:gd name="T12" fmla="*/ 0 w 25"/>
                  <a:gd name="T13" fmla="*/ 15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5"/>
                  <a:gd name="T22" fmla="*/ 0 h 15"/>
                  <a:gd name="T23" fmla="*/ 25 w 25"/>
                  <a:gd name="T24" fmla="*/ 15 h 1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5" h="15">
                    <a:moveTo>
                      <a:pt x="25" y="0"/>
                    </a:moveTo>
                    <a:lnTo>
                      <a:pt x="24" y="2"/>
                    </a:lnTo>
                    <a:lnTo>
                      <a:pt x="21" y="5"/>
                    </a:lnTo>
                    <a:lnTo>
                      <a:pt x="15" y="10"/>
                    </a:lnTo>
                    <a:lnTo>
                      <a:pt x="11" y="11"/>
                    </a:lnTo>
                    <a:lnTo>
                      <a:pt x="7" y="13"/>
                    </a:lnTo>
                    <a:lnTo>
                      <a:pt x="0" y="1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19" name="Freeform 78"/>
              <p:cNvSpPr>
                <a:spLocks/>
              </p:cNvSpPr>
              <p:nvPr/>
            </p:nvSpPr>
            <p:spPr bwMode="auto">
              <a:xfrm>
                <a:off x="4256" y="799"/>
                <a:ext cx="9" cy="18"/>
              </a:xfrm>
              <a:custGeom>
                <a:avLst/>
                <a:gdLst>
                  <a:gd name="T0" fmla="*/ 0 w 9"/>
                  <a:gd name="T1" fmla="*/ 0 h 18"/>
                  <a:gd name="T2" fmla="*/ 1 w 9"/>
                  <a:gd name="T3" fmla="*/ 9 h 18"/>
                  <a:gd name="T4" fmla="*/ 6 w 9"/>
                  <a:gd name="T5" fmla="*/ 18 h 18"/>
                  <a:gd name="T6" fmla="*/ 9 w 9"/>
                  <a:gd name="T7" fmla="*/ 14 h 18"/>
                  <a:gd name="T8" fmla="*/ 6 w 9"/>
                  <a:gd name="T9" fmla="*/ 2 h 18"/>
                  <a:gd name="T10" fmla="*/ 5 w 9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18"/>
                  <a:gd name="T20" fmla="*/ 9 w 9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18">
                    <a:moveTo>
                      <a:pt x="0" y="0"/>
                    </a:moveTo>
                    <a:lnTo>
                      <a:pt x="1" y="9"/>
                    </a:lnTo>
                    <a:lnTo>
                      <a:pt x="6" y="18"/>
                    </a:lnTo>
                    <a:lnTo>
                      <a:pt x="9" y="14"/>
                    </a:lnTo>
                    <a:lnTo>
                      <a:pt x="6" y="2"/>
                    </a:lnTo>
                    <a:lnTo>
                      <a:pt x="5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20" name="Freeform 79"/>
              <p:cNvSpPr>
                <a:spLocks/>
              </p:cNvSpPr>
              <p:nvPr/>
            </p:nvSpPr>
            <p:spPr bwMode="auto">
              <a:xfrm>
                <a:off x="3575" y="804"/>
                <a:ext cx="34" cy="17"/>
              </a:xfrm>
              <a:custGeom>
                <a:avLst/>
                <a:gdLst>
                  <a:gd name="T0" fmla="*/ 0 w 34"/>
                  <a:gd name="T1" fmla="*/ 17 h 17"/>
                  <a:gd name="T2" fmla="*/ 12 w 34"/>
                  <a:gd name="T3" fmla="*/ 13 h 17"/>
                  <a:gd name="T4" fmla="*/ 20 w 34"/>
                  <a:gd name="T5" fmla="*/ 8 h 17"/>
                  <a:gd name="T6" fmla="*/ 25 w 34"/>
                  <a:gd name="T7" fmla="*/ 6 h 17"/>
                  <a:gd name="T8" fmla="*/ 34 w 34"/>
                  <a:gd name="T9" fmla="*/ 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"/>
                  <a:gd name="T16" fmla="*/ 0 h 17"/>
                  <a:gd name="T17" fmla="*/ 34 w 34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" h="17">
                    <a:moveTo>
                      <a:pt x="0" y="17"/>
                    </a:moveTo>
                    <a:lnTo>
                      <a:pt x="12" y="13"/>
                    </a:lnTo>
                    <a:lnTo>
                      <a:pt x="20" y="8"/>
                    </a:lnTo>
                    <a:lnTo>
                      <a:pt x="25" y="6"/>
                    </a:lnTo>
                    <a:lnTo>
                      <a:pt x="34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21" name="Freeform 80"/>
              <p:cNvSpPr>
                <a:spLocks/>
              </p:cNvSpPr>
              <p:nvPr/>
            </p:nvSpPr>
            <p:spPr bwMode="auto">
              <a:xfrm>
                <a:off x="3563" y="814"/>
                <a:ext cx="12" cy="8"/>
              </a:xfrm>
              <a:custGeom>
                <a:avLst/>
                <a:gdLst>
                  <a:gd name="T0" fmla="*/ 12 w 12"/>
                  <a:gd name="T1" fmla="*/ 0 h 8"/>
                  <a:gd name="T2" fmla="*/ 11 w 12"/>
                  <a:gd name="T3" fmla="*/ 2 h 8"/>
                  <a:gd name="T4" fmla="*/ 2 w 12"/>
                  <a:gd name="T5" fmla="*/ 7 h 8"/>
                  <a:gd name="T6" fmla="*/ 0 w 12"/>
                  <a:gd name="T7" fmla="*/ 8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8"/>
                  <a:gd name="T14" fmla="*/ 12 w 12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8">
                    <a:moveTo>
                      <a:pt x="12" y="0"/>
                    </a:moveTo>
                    <a:lnTo>
                      <a:pt x="11" y="2"/>
                    </a:lnTo>
                    <a:lnTo>
                      <a:pt x="2" y="7"/>
                    </a:lnTo>
                    <a:lnTo>
                      <a:pt x="0" y="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22" name="Freeform 81"/>
              <p:cNvSpPr>
                <a:spLocks/>
              </p:cNvSpPr>
              <p:nvPr/>
            </p:nvSpPr>
            <p:spPr bwMode="auto">
              <a:xfrm>
                <a:off x="3379" y="799"/>
                <a:ext cx="10" cy="24"/>
              </a:xfrm>
              <a:custGeom>
                <a:avLst/>
                <a:gdLst>
                  <a:gd name="T0" fmla="*/ 0 w 10"/>
                  <a:gd name="T1" fmla="*/ 24 h 24"/>
                  <a:gd name="T2" fmla="*/ 0 w 10"/>
                  <a:gd name="T3" fmla="*/ 15 h 24"/>
                  <a:gd name="T4" fmla="*/ 9 w 10"/>
                  <a:gd name="T5" fmla="*/ 6 h 24"/>
                  <a:gd name="T6" fmla="*/ 10 w 10"/>
                  <a:gd name="T7" fmla="*/ 0 h 2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24"/>
                  <a:gd name="T14" fmla="*/ 10 w 10"/>
                  <a:gd name="T15" fmla="*/ 24 h 2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24">
                    <a:moveTo>
                      <a:pt x="0" y="24"/>
                    </a:moveTo>
                    <a:lnTo>
                      <a:pt x="0" y="15"/>
                    </a:lnTo>
                    <a:lnTo>
                      <a:pt x="9" y="6"/>
                    </a:lnTo>
                    <a:lnTo>
                      <a:pt x="1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23" name="Freeform 82"/>
              <p:cNvSpPr>
                <a:spLocks/>
              </p:cNvSpPr>
              <p:nvPr/>
            </p:nvSpPr>
            <p:spPr bwMode="auto">
              <a:xfrm>
                <a:off x="3554" y="821"/>
                <a:ext cx="21" cy="12"/>
              </a:xfrm>
              <a:custGeom>
                <a:avLst/>
                <a:gdLst>
                  <a:gd name="T0" fmla="*/ 9 w 21"/>
                  <a:gd name="T1" fmla="*/ 1 h 12"/>
                  <a:gd name="T2" fmla="*/ 2 w 21"/>
                  <a:gd name="T3" fmla="*/ 6 h 12"/>
                  <a:gd name="T4" fmla="*/ 0 w 21"/>
                  <a:gd name="T5" fmla="*/ 12 h 12"/>
                  <a:gd name="T6" fmla="*/ 12 w 21"/>
                  <a:gd name="T7" fmla="*/ 2 h 12"/>
                  <a:gd name="T8" fmla="*/ 21 w 21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12"/>
                  <a:gd name="T17" fmla="*/ 21 w 21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12">
                    <a:moveTo>
                      <a:pt x="9" y="1"/>
                    </a:moveTo>
                    <a:lnTo>
                      <a:pt x="2" y="6"/>
                    </a:lnTo>
                    <a:lnTo>
                      <a:pt x="0" y="12"/>
                    </a:lnTo>
                    <a:lnTo>
                      <a:pt x="12" y="2"/>
                    </a:lnTo>
                    <a:lnTo>
                      <a:pt x="21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24" name="Freeform 83"/>
              <p:cNvSpPr>
                <a:spLocks/>
              </p:cNvSpPr>
              <p:nvPr/>
            </p:nvSpPr>
            <p:spPr bwMode="auto">
              <a:xfrm>
                <a:off x="3647" y="831"/>
                <a:ext cx="9" cy="2"/>
              </a:xfrm>
              <a:custGeom>
                <a:avLst/>
                <a:gdLst>
                  <a:gd name="T0" fmla="*/ 0 w 9"/>
                  <a:gd name="T1" fmla="*/ 0 h 2"/>
                  <a:gd name="T2" fmla="*/ 8 w 9"/>
                  <a:gd name="T3" fmla="*/ 2 h 2"/>
                  <a:gd name="T4" fmla="*/ 8 w 9"/>
                  <a:gd name="T5" fmla="*/ 2 h 2"/>
                  <a:gd name="T6" fmla="*/ 9 w 9"/>
                  <a:gd name="T7" fmla="*/ 2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0"/>
                    </a:moveTo>
                    <a:lnTo>
                      <a:pt x="8" y="2"/>
                    </a:lnTo>
                    <a:lnTo>
                      <a:pt x="9" y="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25" name="Freeform 84"/>
              <p:cNvSpPr>
                <a:spLocks/>
              </p:cNvSpPr>
              <p:nvPr/>
            </p:nvSpPr>
            <p:spPr bwMode="auto">
              <a:xfrm>
                <a:off x="3633" y="812"/>
                <a:ext cx="33" cy="21"/>
              </a:xfrm>
              <a:custGeom>
                <a:avLst/>
                <a:gdLst>
                  <a:gd name="T0" fmla="*/ 23 w 33"/>
                  <a:gd name="T1" fmla="*/ 21 h 21"/>
                  <a:gd name="T2" fmla="*/ 27 w 33"/>
                  <a:gd name="T3" fmla="*/ 21 h 21"/>
                  <a:gd name="T4" fmla="*/ 33 w 33"/>
                  <a:gd name="T5" fmla="*/ 11 h 21"/>
                  <a:gd name="T6" fmla="*/ 31 w 33"/>
                  <a:gd name="T7" fmla="*/ 6 h 21"/>
                  <a:gd name="T8" fmla="*/ 18 w 33"/>
                  <a:gd name="T9" fmla="*/ 10 h 21"/>
                  <a:gd name="T10" fmla="*/ 16 w 33"/>
                  <a:gd name="T11" fmla="*/ 9 h 21"/>
                  <a:gd name="T12" fmla="*/ 4 w 33"/>
                  <a:gd name="T13" fmla="*/ 4 h 21"/>
                  <a:gd name="T14" fmla="*/ 0 w 33"/>
                  <a:gd name="T15" fmla="*/ 0 h 2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3"/>
                  <a:gd name="T25" fmla="*/ 0 h 21"/>
                  <a:gd name="T26" fmla="*/ 33 w 33"/>
                  <a:gd name="T27" fmla="*/ 21 h 2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3" h="21">
                    <a:moveTo>
                      <a:pt x="23" y="21"/>
                    </a:moveTo>
                    <a:lnTo>
                      <a:pt x="27" y="21"/>
                    </a:lnTo>
                    <a:lnTo>
                      <a:pt x="33" y="11"/>
                    </a:lnTo>
                    <a:lnTo>
                      <a:pt x="31" y="6"/>
                    </a:lnTo>
                    <a:lnTo>
                      <a:pt x="18" y="10"/>
                    </a:lnTo>
                    <a:lnTo>
                      <a:pt x="16" y="9"/>
                    </a:lnTo>
                    <a:lnTo>
                      <a:pt x="4" y="4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26" name="Freeform 85"/>
              <p:cNvSpPr>
                <a:spLocks/>
              </p:cNvSpPr>
              <p:nvPr/>
            </p:nvSpPr>
            <p:spPr bwMode="auto">
              <a:xfrm>
                <a:off x="3312" y="799"/>
                <a:ext cx="37" cy="36"/>
              </a:xfrm>
              <a:custGeom>
                <a:avLst/>
                <a:gdLst>
                  <a:gd name="T0" fmla="*/ 0 w 37"/>
                  <a:gd name="T1" fmla="*/ 0 h 36"/>
                  <a:gd name="T2" fmla="*/ 0 w 37"/>
                  <a:gd name="T3" fmla="*/ 2 h 36"/>
                  <a:gd name="T4" fmla="*/ 7 w 37"/>
                  <a:gd name="T5" fmla="*/ 10 h 36"/>
                  <a:gd name="T6" fmla="*/ 9 w 37"/>
                  <a:gd name="T7" fmla="*/ 20 h 36"/>
                  <a:gd name="T8" fmla="*/ 12 w 37"/>
                  <a:gd name="T9" fmla="*/ 22 h 36"/>
                  <a:gd name="T10" fmla="*/ 16 w 37"/>
                  <a:gd name="T11" fmla="*/ 11 h 36"/>
                  <a:gd name="T12" fmla="*/ 22 w 37"/>
                  <a:gd name="T13" fmla="*/ 14 h 36"/>
                  <a:gd name="T14" fmla="*/ 21 w 37"/>
                  <a:gd name="T15" fmla="*/ 22 h 36"/>
                  <a:gd name="T16" fmla="*/ 37 w 37"/>
                  <a:gd name="T17" fmla="*/ 36 h 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7"/>
                  <a:gd name="T28" fmla="*/ 0 h 36"/>
                  <a:gd name="T29" fmla="*/ 37 w 37"/>
                  <a:gd name="T30" fmla="*/ 36 h 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7" h="36">
                    <a:moveTo>
                      <a:pt x="0" y="0"/>
                    </a:moveTo>
                    <a:lnTo>
                      <a:pt x="0" y="2"/>
                    </a:lnTo>
                    <a:lnTo>
                      <a:pt x="7" y="10"/>
                    </a:lnTo>
                    <a:lnTo>
                      <a:pt x="9" y="20"/>
                    </a:lnTo>
                    <a:lnTo>
                      <a:pt x="12" y="22"/>
                    </a:lnTo>
                    <a:lnTo>
                      <a:pt x="16" y="11"/>
                    </a:lnTo>
                    <a:lnTo>
                      <a:pt x="22" y="14"/>
                    </a:lnTo>
                    <a:lnTo>
                      <a:pt x="21" y="22"/>
                    </a:lnTo>
                    <a:lnTo>
                      <a:pt x="37" y="3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27" name="Freeform 86"/>
              <p:cNvSpPr>
                <a:spLocks/>
              </p:cNvSpPr>
              <p:nvPr/>
            </p:nvSpPr>
            <p:spPr bwMode="auto">
              <a:xfrm>
                <a:off x="3254" y="799"/>
                <a:ext cx="24" cy="40"/>
              </a:xfrm>
              <a:custGeom>
                <a:avLst/>
                <a:gdLst>
                  <a:gd name="T0" fmla="*/ 18 w 24"/>
                  <a:gd name="T1" fmla="*/ 0 h 40"/>
                  <a:gd name="T2" fmla="*/ 8 w 24"/>
                  <a:gd name="T3" fmla="*/ 6 h 40"/>
                  <a:gd name="T4" fmla="*/ 10 w 24"/>
                  <a:gd name="T5" fmla="*/ 18 h 40"/>
                  <a:gd name="T6" fmla="*/ 0 w 24"/>
                  <a:gd name="T7" fmla="*/ 27 h 40"/>
                  <a:gd name="T8" fmla="*/ 15 w 24"/>
                  <a:gd name="T9" fmla="*/ 40 h 40"/>
                  <a:gd name="T10" fmla="*/ 24 w 24"/>
                  <a:gd name="T11" fmla="*/ 17 h 40"/>
                  <a:gd name="T12" fmla="*/ 19 w 24"/>
                  <a:gd name="T13" fmla="*/ 0 h 4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4"/>
                  <a:gd name="T22" fmla="*/ 0 h 40"/>
                  <a:gd name="T23" fmla="*/ 24 w 24"/>
                  <a:gd name="T24" fmla="*/ 40 h 4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4" h="40">
                    <a:moveTo>
                      <a:pt x="18" y="0"/>
                    </a:moveTo>
                    <a:lnTo>
                      <a:pt x="8" y="6"/>
                    </a:lnTo>
                    <a:lnTo>
                      <a:pt x="10" y="18"/>
                    </a:lnTo>
                    <a:lnTo>
                      <a:pt x="0" y="27"/>
                    </a:lnTo>
                    <a:lnTo>
                      <a:pt x="15" y="40"/>
                    </a:lnTo>
                    <a:lnTo>
                      <a:pt x="24" y="17"/>
                    </a:lnTo>
                    <a:lnTo>
                      <a:pt x="19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28" name="Freeform 87"/>
              <p:cNvSpPr>
                <a:spLocks/>
              </p:cNvSpPr>
              <p:nvPr/>
            </p:nvSpPr>
            <p:spPr bwMode="auto">
              <a:xfrm>
                <a:off x="3287" y="822"/>
                <a:ext cx="19" cy="17"/>
              </a:xfrm>
              <a:custGeom>
                <a:avLst/>
                <a:gdLst>
                  <a:gd name="T0" fmla="*/ 19 w 19"/>
                  <a:gd name="T1" fmla="*/ 17 h 17"/>
                  <a:gd name="T2" fmla="*/ 19 w 19"/>
                  <a:gd name="T3" fmla="*/ 8 h 17"/>
                  <a:gd name="T4" fmla="*/ 4 w 19"/>
                  <a:gd name="T5" fmla="*/ 0 h 17"/>
                  <a:gd name="T6" fmla="*/ 0 w 19"/>
                  <a:gd name="T7" fmla="*/ 12 h 17"/>
                  <a:gd name="T8" fmla="*/ 19 w 19"/>
                  <a:gd name="T9" fmla="*/ 17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7"/>
                  <a:gd name="T17" fmla="*/ 19 w 19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7">
                    <a:moveTo>
                      <a:pt x="19" y="17"/>
                    </a:moveTo>
                    <a:lnTo>
                      <a:pt x="19" y="8"/>
                    </a:lnTo>
                    <a:lnTo>
                      <a:pt x="4" y="0"/>
                    </a:lnTo>
                    <a:lnTo>
                      <a:pt x="0" y="12"/>
                    </a:lnTo>
                    <a:lnTo>
                      <a:pt x="19" y="1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29" name="Freeform 88"/>
              <p:cNvSpPr>
                <a:spLocks/>
              </p:cNvSpPr>
              <p:nvPr/>
            </p:nvSpPr>
            <p:spPr bwMode="auto">
              <a:xfrm>
                <a:off x="3452" y="799"/>
                <a:ext cx="80" cy="41"/>
              </a:xfrm>
              <a:custGeom>
                <a:avLst/>
                <a:gdLst>
                  <a:gd name="T0" fmla="*/ 79 w 80"/>
                  <a:gd name="T1" fmla="*/ 36 h 41"/>
                  <a:gd name="T2" fmla="*/ 72 w 80"/>
                  <a:gd name="T3" fmla="*/ 38 h 41"/>
                  <a:gd name="T4" fmla="*/ 63 w 80"/>
                  <a:gd name="T5" fmla="*/ 41 h 41"/>
                  <a:gd name="T6" fmla="*/ 56 w 80"/>
                  <a:gd name="T7" fmla="*/ 35 h 41"/>
                  <a:gd name="T8" fmla="*/ 67 w 80"/>
                  <a:gd name="T9" fmla="*/ 28 h 41"/>
                  <a:gd name="T10" fmla="*/ 76 w 80"/>
                  <a:gd name="T11" fmla="*/ 24 h 41"/>
                  <a:gd name="T12" fmla="*/ 80 w 80"/>
                  <a:gd name="T13" fmla="*/ 15 h 41"/>
                  <a:gd name="T14" fmla="*/ 79 w 80"/>
                  <a:gd name="T15" fmla="*/ 10 h 41"/>
                  <a:gd name="T16" fmla="*/ 68 w 80"/>
                  <a:gd name="T17" fmla="*/ 23 h 41"/>
                  <a:gd name="T18" fmla="*/ 58 w 80"/>
                  <a:gd name="T19" fmla="*/ 23 h 41"/>
                  <a:gd name="T20" fmla="*/ 50 w 80"/>
                  <a:gd name="T21" fmla="*/ 34 h 41"/>
                  <a:gd name="T22" fmla="*/ 38 w 80"/>
                  <a:gd name="T23" fmla="*/ 26 h 41"/>
                  <a:gd name="T24" fmla="*/ 36 w 80"/>
                  <a:gd name="T25" fmla="*/ 19 h 41"/>
                  <a:gd name="T26" fmla="*/ 32 w 80"/>
                  <a:gd name="T27" fmla="*/ 26 h 41"/>
                  <a:gd name="T28" fmla="*/ 25 w 80"/>
                  <a:gd name="T29" fmla="*/ 23 h 41"/>
                  <a:gd name="T30" fmla="*/ 21 w 80"/>
                  <a:gd name="T31" fmla="*/ 11 h 41"/>
                  <a:gd name="T32" fmla="*/ 26 w 80"/>
                  <a:gd name="T33" fmla="*/ 5 h 41"/>
                  <a:gd name="T34" fmla="*/ 24 w 80"/>
                  <a:gd name="T35" fmla="*/ 2 h 41"/>
                  <a:gd name="T36" fmla="*/ 11 w 80"/>
                  <a:gd name="T37" fmla="*/ 7 h 41"/>
                  <a:gd name="T38" fmla="*/ 3 w 80"/>
                  <a:gd name="T39" fmla="*/ 2 h 41"/>
                  <a:gd name="T40" fmla="*/ 0 w 80"/>
                  <a:gd name="T41" fmla="*/ 0 h 4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80"/>
                  <a:gd name="T64" fmla="*/ 0 h 41"/>
                  <a:gd name="T65" fmla="*/ 80 w 80"/>
                  <a:gd name="T66" fmla="*/ 41 h 4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80" h="41">
                    <a:moveTo>
                      <a:pt x="79" y="36"/>
                    </a:moveTo>
                    <a:lnTo>
                      <a:pt x="72" y="38"/>
                    </a:lnTo>
                    <a:lnTo>
                      <a:pt x="63" y="41"/>
                    </a:lnTo>
                    <a:lnTo>
                      <a:pt x="56" y="35"/>
                    </a:lnTo>
                    <a:lnTo>
                      <a:pt x="67" y="28"/>
                    </a:lnTo>
                    <a:lnTo>
                      <a:pt x="76" y="24"/>
                    </a:lnTo>
                    <a:lnTo>
                      <a:pt x="80" y="15"/>
                    </a:lnTo>
                    <a:lnTo>
                      <a:pt x="79" y="10"/>
                    </a:lnTo>
                    <a:lnTo>
                      <a:pt x="68" y="23"/>
                    </a:lnTo>
                    <a:lnTo>
                      <a:pt x="58" y="23"/>
                    </a:lnTo>
                    <a:lnTo>
                      <a:pt x="50" y="34"/>
                    </a:lnTo>
                    <a:lnTo>
                      <a:pt x="38" y="26"/>
                    </a:lnTo>
                    <a:lnTo>
                      <a:pt x="36" y="19"/>
                    </a:lnTo>
                    <a:lnTo>
                      <a:pt x="32" y="26"/>
                    </a:lnTo>
                    <a:lnTo>
                      <a:pt x="25" y="23"/>
                    </a:lnTo>
                    <a:lnTo>
                      <a:pt x="21" y="11"/>
                    </a:lnTo>
                    <a:lnTo>
                      <a:pt x="26" y="5"/>
                    </a:lnTo>
                    <a:lnTo>
                      <a:pt x="24" y="2"/>
                    </a:lnTo>
                    <a:lnTo>
                      <a:pt x="11" y="7"/>
                    </a:lnTo>
                    <a:lnTo>
                      <a:pt x="3" y="2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30" name="Freeform 89"/>
              <p:cNvSpPr>
                <a:spLocks/>
              </p:cNvSpPr>
              <p:nvPr/>
            </p:nvSpPr>
            <p:spPr bwMode="auto">
              <a:xfrm>
                <a:off x="3531" y="834"/>
                <a:ext cx="5" cy="10"/>
              </a:xfrm>
              <a:custGeom>
                <a:avLst/>
                <a:gdLst>
                  <a:gd name="T0" fmla="*/ 2 w 5"/>
                  <a:gd name="T1" fmla="*/ 10 h 10"/>
                  <a:gd name="T2" fmla="*/ 0 w 5"/>
                  <a:gd name="T3" fmla="*/ 5 h 10"/>
                  <a:gd name="T4" fmla="*/ 1 w 5"/>
                  <a:gd name="T5" fmla="*/ 4 h 10"/>
                  <a:gd name="T6" fmla="*/ 5 w 5"/>
                  <a:gd name="T7" fmla="*/ 0 h 10"/>
                  <a:gd name="T8" fmla="*/ 0 w 5"/>
                  <a:gd name="T9" fmla="*/ 1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10"/>
                  <a:gd name="T17" fmla="*/ 5 w 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10">
                    <a:moveTo>
                      <a:pt x="2" y="10"/>
                    </a:moveTo>
                    <a:lnTo>
                      <a:pt x="0" y="5"/>
                    </a:lnTo>
                    <a:lnTo>
                      <a:pt x="1" y="4"/>
                    </a:lnTo>
                    <a:lnTo>
                      <a:pt x="5" y="0"/>
                    </a:lnTo>
                    <a:lnTo>
                      <a:pt x="0" y="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31" name="Freeform 90"/>
              <p:cNvSpPr>
                <a:spLocks/>
              </p:cNvSpPr>
              <p:nvPr/>
            </p:nvSpPr>
            <p:spPr bwMode="auto">
              <a:xfrm>
                <a:off x="3404" y="799"/>
                <a:ext cx="9" cy="47"/>
              </a:xfrm>
              <a:custGeom>
                <a:avLst/>
                <a:gdLst>
                  <a:gd name="T0" fmla="*/ 5 w 9"/>
                  <a:gd name="T1" fmla="*/ 0 h 47"/>
                  <a:gd name="T2" fmla="*/ 9 w 9"/>
                  <a:gd name="T3" fmla="*/ 2 h 47"/>
                  <a:gd name="T4" fmla="*/ 5 w 9"/>
                  <a:gd name="T5" fmla="*/ 28 h 47"/>
                  <a:gd name="T6" fmla="*/ 8 w 9"/>
                  <a:gd name="T7" fmla="*/ 40 h 47"/>
                  <a:gd name="T8" fmla="*/ 0 w 9"/>
                  <a:gd name="T9" fmla="*/ 47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47"/>
                  <a:gd name="T17" fmla="*/ 9 w 9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47">
                    <a:moveTo>
                      <a:pt x="5" y="0"/>
                    </a:moveTo>
                    <a:lnTo>
                      <a:pt x="9" y="2"/>
                    </a:lnTo>
                    <a:lnTo>
                      <a:pt x="5" y="28"/>
                    </a:lnTo>
                    <a:lnTo>
                      <a:pt x="8" y="40"/>
                    </a:lnTo>
                    <a:lnTo>
                      <a:pt x="0" y="4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32" name="Freeform 91"/>
              <p:cNvSpPr>
                <a:spLocks/>
              </p:cNvSpPr>
              <p:nvPr/>
            </p:nvSpPr>
            <p:spPr bwMode="auto">
              <a:xfrm>
                <a:off x="3299" y="799"/>
                <a:ext cx="31" cy="49"/>
              </a:xfrm>
              <a:custGeom>
                <a:avLst/>
                <a:gdLst>
                  <a:gd name="T0" fmla="*/ 31 w 31"/>
                  <a:gd name="T1" fmla="*/ 49 h 49"/>
                  <a:gd name="T2" fmla="*/ 24 w 31"/>
                  <a:gd name="T3" fmla="*/ 49 h 49"/>
                  <a:gd name="T4" fmla="*/ 10 w 31"/>
                  <a:gd name="T5" fmla="*/ 17 h 49"/>
                  <a:gd name="T6" fmla="*/ 0 w 31"/>
                  <a:gd name="T7" fmla="*/ 9 h 49"/>
                  <a:gd name="T8" fmla="*/ 1 w 31"/>
                  <a:gd name="T9" fmla="*/ 0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49"/>
                  <a:gd name="T17" fmla="*/ 31 w 31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49">
                    <a:moveTo>
                      <a:pt x="31" y="49"/>
                    </a:moveTo>
                    <a:lnTo>
                      <a:pt x="24" y="49"/>
                    </a:lnTo>
                    <a:lnTo>
                      <a:pt x="10" y="17"/>
                    </a:lnTo>
                    <a:lnTo>
                      <a:pt x="0" y="9"/>
                    </a:lnTo>
                    <a:lnTo>
                      <a:pt x="1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33" name="Freeform 92"/>
              <p:cNvSpPr>
                <a:spLocks/>
              </p:cNvSpPr>
              <p:nvPr/>
            </p:nvSpPr>
            <p:spPr bwMode="auto">
              <a:xfrm>
                <a:off x="3721" y="517"/>
                <a:ext cx="15" cy="22"/>
              </a:xfrm>
              <a:custGeom>
                <a:avLst/>
                <a:gdLst>
                  <a:gd name="T0" fmla="*/ 14 w 15"/>
                  <a:gd name="T1" fmla="*/ 22 h 22"/>
                  <a:gd name="T2" fmla="*/ 15 w 15"/>
                  <a:gd name="T3" fmla="*/ 4 h 22"/>
                  <a:gd name="T4" fmla="*/ 7 w 15"/>
                  <a:gd name="T5" fmla="*/ 0 h 22"/>
                  <a:gd name="T6" fmla="*/ 0 w 15"/>
                  <a:gd name="T7" fmla="*/ 16 h 22"/>
                  <a:gd name="T8" fmla="*/ 14 w 15"/>
                  <a:gd name="T9" fmla="*/ 22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22"/>
                  <a:gd name="T17" fmla="*/ 15 w 15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22">
                    <a:moveTo>
                      <a:pt x="14" y="22"/>
                    </a:moveTo>
                    <a:lnTo>
                      <a:pt x="15" y="4"/>
                    </a:lnTo>
                    <a:lnTo>
                      <a:pt x="7" y="0"/>
                    </a:lnTo>
                    <a:lnTo>
                      <a:pt x="0" y="16"/>
                    </a:lnTo>
                    <a:lnTo>
                      <a:pt x="14" y="2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34" name="Freeform 93"/>
              <p:cNvSpPr>
                <a:spLocks/>
              </p:cNvSpPr>
              <p:nvPr/>
            </p:nvSpPr>
            <p:spPr bwMode="auto">
              <a:xfrm>
                <a:off x="3773" y="488"/>
                <a:ext cx="81" cy="66"/>
              </a:xfrm>
              <a:custGeom>
                <a:avLst/>
                <a:gdLst>
                  <a:gd name="T0" fmla="*/ 33 w 81"/>
                  <a:gd name="T1" fmla="*/ 66 h 66"/>
                  <a:gd name="T2" fmla="*/ 17 w 81"/>
                  <a:gd name="T3" fmla="*/ 51 h 66"/>
                  <a:gd name="T4" fmla="*/ 26 w 81"/>
                  <a:gd name="T5" fmla="*/ 43 h 66"/>
                  <a:gd name="T6" fmla="*/ 23 w 81"/>
                  <a:gd name="T7" fmla="*/ 41 h 66"/>
                  <a:gd name="T8" fmla="*/ 4 w 81"/>
                  <a:gd name="T9" fmla="*/ 47 h 66"/>
                  <a:gd name="T10" fmla="*/ 4 w 81"/>
                  <a:gd name="T11" fmla="*/ 46 h 66"/>
                  <a:gd name="T12" fmla="*/ 0 w 81"/>
                  <a:gd name="T13" fmla="*/ 28 h 66"/>
                  <a:gd name="T14" fmla="*/ 25 w 81"/>
                  <a:gd name="T15" fmla="*/ 23 h 66"/>
                  <a:gd name="T16" fmla="*/ 35 w 81"/>
                  <a:gd name="T17" fmla="*/ 28 h 66"/>
                  <a:gd name="T18" fmla="*/ 38 w 81"/>
                  <a:gd name="T19" fmla="*/ 21 h 66"/>
                  <a:gd name="T20" fmla="*/ 20 w 81"/>
                  <a:gd name="T21" fmla="*/ 8 h 66"/>
                  <a:gd name="T22" fmla="*/ 23 w 81"/>
                  <a:gd name="T23" fmla="*/ 3 h 66"/>
                  <a:gd name="T24" fmla="*/ 42 w 81"/>
                  <a:gd name="T25" fmla="*/ 0 h 66"/>
                  <a:gd name="T26" fmla="*/ 42 w 81"/>
                  <a:gd name="T27" fmla="*/ 0 h 66"/>
                  <a:gd name="T28" fmla="*/ 40 w 81"/>
                  <a:gd name="T29" fmla="*/ 12 h 66"/>
                  <a:gd name="T30" fmla="*/ 57 w 81"/>
                  <a:gd name="T31" fmla="*/ 9 h 66"/>
                  <a:gd name="T32" fmla="*/ 64 w 81"/>
                  <a:gd name="T33" fmla="*/ 13 h 66"/>
                  <a:gd name="T34" fmla="*/ 54 w 81"/>
                  <a:gd name="T35" fmla="*/ 25 h 66"/>
                  <a:gd name="T36" fmla="*/ 65 w 81"/>
                  <a:gd name="T37" fmla="*/ 38 h 66"/>
                  <a:gd name="T38" fmla="*/ 71 w 81"/>
                  <a:gd name="T39" fmla="*/ 33 h 66"/>
                  <a:gd name="T40" fmla="*/ 75 w 81"/>
                  <a:gd name="T41" fmla="*/ 25 h 66"/>
                  <a:gd name="T42" fmla="*/ 80 w 81"/>
                  <a:gd name="T43" fmla="*/ 24 h 66"/>
                  <a:gd name="T44" fmla="*/ 81 w 81"/>
                  <a:gd name="T45" fmla="*/ 36 h 66"/>
                  <a:gd name="T46" fmla="*/ 64 w 81"/>
                  <a:gd name="T47" fmla="*/ 51 h 66"/>
                  <a:gd name="T48" fmla="*/ 64 w 81"/>
                  <a:gd name="T49" fmla="*/ 51 h 66"/>
                  <a:gd name="T50" fmla="*/ 64 w 81"/>
                  <a:gd name="T51" fmla="*/ 51 h 66"/>
                  <a:gd name="T52" fmla="*/ 43 w 81"/>
                  <a:gd name="T53" fmla="*/ 50 h 66"/>
                  <a:gd name="T54" fmla="*/ 43 w 81"/>
                  <a:gd name="T55" fmla="*/ 55 h 66"/>
                  <a:gd name="T56" fmla="*/ 43 w 81"/>
                  <a:gd name="T57" fmla="*/ 58 h 66"/>
                  <a:gd name="T58" fmla="*/ 33 w 81"/>
                  <a:gd name="T59" fmla="*/ 66 h 6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81"/>
                  <a:gd name="T91" fmla="*/ 0 h 66"/>
                  <a:gd name="T92" fmla="*/ 81 w 81"/>
                  <a:gd name="T93" fmla="*/ 66 h 6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81" h="66">
                    <a:moveTo>
                      <a:pt x="33" y="66"/>
                    </a:moveTo>
                    <a:lnTo>
                      <a:pt x="17" y="51"/>
                    </a:lnTo>
                    <a:lnTo>
                      <a:pt x="26" y="43"/>
                    </a:lnTo>
                    <a:lnTo>
                      <a:pt x="23" y="41"/>
                    </a:lnTo>
                    <a:lnTo>
                      <a:pt x="4" y="47"/>
                    </a:lnTo>
                    <a:lnTo>
                      <a:pt x="4" y="46"/>
                    </a:lnTo>
                    <a:lnTo>
                      <a:pt x="0" y="28"/>
                    </a:lnTo>
                    <a:lnTo>
                      <a:pt x="25" y="23"/>
                    </a:lnTo>
                    <a:lnTo>
                      <a:pt x="35" y="28"/>
                    </a:lnTo>
                    <a:lnTo>
                      <a:pt x="38" y="21"/>
                    </a:lnTo>
                    <a:lnTo>
                      <a:pt x="20" y="8"/>
                    </a:lnTo>
                    <a:lnTo>
                      <a:pt x="23" y="3"/>
                    </a:lnTo>
                    <a:lnTo>
                      <a:pt x="42" y="0"/>
                    </a:lnTo>
                    <a:lnTo>
                      <a:pt x="40" y="12"/>
                    </a:lnTo>
                    <a:lnTo>
                      <a:pt x="57" y="9"/>
                    </a:lnTo>
                    <a:lnTo>
                      <a:pt x="64" y="13"/>
                    </a:lnTo>
                    <a:lnTo>
                      <a:pt x="54" y="25"/>
                    </a:lnTo>
                    <a:lnTo>
                      <a:pt x="65" y="38"/>
                    </a:lnTo>
                    <a:lnTo>
                      <a:pt x="71" y="33"/>
                    </a:lnTo>
                    <a:lnTo>
                      <a:pt x="75" y="25"/>
                    </a:lnTo>
                    <a:lnTo>
                      <a:pt x="80" y="24"/>
                    </a:lnTo>
                    <a:lnTo>
                      <a:pt x="81" y="36"/>
                    </a:lnTo>
                    <a:lnTo>
                      <a:pt x="64" y="51"/>
                    </a:lnTo>
                    <a:lnTo>
                      <a:pt x="43" y="50"/>
                    </a:lnTo>
                    <a:lnTo>
                      <a:pt x="43" y="55"/>
                    </a:lnTo>
                    <a:lnTo>
                      <a:pt x="43" y="58"/>
                    </a:lnTo>
                    <a:lnTo>
                      <a:pt x="33" y="6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35" name="Freeform 94"/>
              <p:cNvSpPr>
                <a:spLocks/>
              </p:cNvSpPr>
              <p:nvPr/>
            </p:nvSpPr>
            <p:spPr bwMode="auto">
              <a:xfrm>
                <a:off x="4075" y="516"/>
                <a:ext cx="9" cy="47"/>
              </a:xfrm>
              <a:custGeom>
                <a:avLst/>
                <a:gdLst>
                  <a:gd name="T0" fmla="*/ 6 w 9"/>
                  <a:gd name="T1" fmla="*/ 47 h 47"/>
                  <a:gd name="T2" fmla="*/ 0 w 9"/>
                  <a:gd name="T3" fmla="*/ 43 h 47"/>
                  <a:gd name="T4" fmla="*/ 0 w 9"/>
                  <a:gd name="T5" fmla="*/ 33 h 47"/>
                  <a:gd name="T6" fmla="*/ 3 w 9"/>
                  <a:gd name="T7" fmla="*/ 18 h 47"/>
                  <a:gd name="T8" fmla="*/ 9 w 9"/>
                  <a:gd name="T9" fmla="*/ 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47"/>
                  <a:gd name="T17" fmla="*/ 9 w 9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47">
                    <a:moveTo>
                      <a:pt x="6" y="47"/>
                    </a:moveTo>
                    <a:lnTo>
                      <a:pt x="0" y="43"/>
                    </a:lnTo>
                    <a:lnTo>
                      <a:pt x="0" y="33"/>
                    </a:lnTo>
                    <a:lnTo>
                      <a:pt x="3" y="18"/>
                    </a:lnTo>
                    <a:lnTo>
                      <a:pt x="9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36" name="Freeform 95"/>
              <p:cNvSpPr>
                <a:spLocks/>
              </p:cNvSpPr>
              <p:nvPr/>
            </p:nvSpPr>
            <p:spPr bwMode="auto">
              <a:xfrm>
                <a:off x="4081" y="563"/>
                <a:ext cx="2" cy="3"/>
              </a:xfrm>
              <a:custGeom>
                <a:avLst/>
                <a:gdLst>
                  <a:gd name="T0" fmla="*/ 0 w 2"/>
                  <a:gd name="T1" fmla="*/ 3 h 3"/>
                  <a:gd name="T2" fmla="*/ 1 w 2"/>
                  <a:gd name="T3" fmla="*/ 3 h 3"/>
                  <a:gd name="T4" fmla="*/ 2 w 2"/>
                  <a:gd name="T5" fmla="*/ 3 h 3"/>
                  <a:gd name="T6" fmla="*/ 0 w 2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3"/>
                  <a:gd name="T14" fmla="*/ 2 w 2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3">
                    <a:moveTo>
                      <a:pt x="0" y="3"/>
                    </a:moveTo>
                    <a:lnTo>
                      <a:pt x="1" y="3"/>
                    </a:lnTo>
                    <a:lnTo>
                      <a:pt x="2" y="3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37" name="Freeform 96"/>
              <p:cNvSpPr>
                <a:spLocks/>
              </p:cNvSpPr>
              <p:nvPr/>
            </p:nvSpPr>
            <p:spPr bwMode="auto">
              <a:xfrm>
                <a:off x="3659" y="551"/>
                <a:ext cx="29" cy="30"/>
              </a:xfrm>
              <a:custGeom>
                <a:avLst/>
                <a:gdLst>
                  <a:gd name="T0" fmla="*/ 16 w 29"/>
                  <a:gd name="T1" fmla="*/ 30 h 30"/>
                  <a:gd name="T2" fmla="*/ 3 w 29"/>
                  <a:gd name="T3" fmla="*/ 22 h 30"/>
                  <a:gd name="T4" fmla="*/ 8 w 29"/>
                  <a:gd name="T5" fmla="*/ 16 h 30"/>
                  <a:gd name="T6" fmla="*/ 0 w 29"/>
                  <a:gd name="T7" fmla="*/ 9 h 30"/>
                  <a:gd name="T8" fmla="*/ 4 w 29"/>
                  <a:gd name="T9" fmla="*/ 1 h 30"/>
                  <a:gd name="T10" fmla="*/ 12 w 29"/>
                  <a:gd name="T11" fmla="*/ 0 h 30"/>
                  <a:gd name="T12" fmla="*/ 24 w 29"/>
                  <a:gd name="T13" fmla="*/ 5 h 30"/>
                  <a:gd name="T14" fmla="*/ 16 w 29"/>
                  <a:gd name="T15" fmla="*/ 11 h 30"/>
                  <a:gd name="T16" fmla="*/ 16 w 29"/>
                  <a:gd name="T17" fmla="*/ 16 h 30"/>
                  <a:gd name="T18" fmla="*/ 26 w 29"/>
                  <a:gd name="T19" fmla="*/ 13 h 30"/>
                  <a:gd name="T20" fmla="*/ 29 w 29"/>
                  <a:gd name="T21" fmla="*/ 20 h 30"/>
                  <a:gd name="T22" fmla="*/ 20 w 29"/>
                  <a:gd name="T23" fmla="*/ 24 h 30"/>
                  <a:gd name="T24" fmla="*/ 16 w 29"/>
                  <a:gd name="T25" fmla="*/ 30 h 3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9"/>
                  <a:gd name="T40" fmla="*/ 0 h 30"/>
                  <a:gd name="T41" fmla="*/ 29 w 29"/>
                  <a:gd name="T42" fmla="*/ 30 h 3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9" h="30">
                    <a:moveTo>
                      <a:pt x="16" y="30"/>
                    </a:moveTo>
                    <a:lnTo>
                      <a:pt x="3" y="22"/>
                    </a:lnTo>
                    <a:lnTo>
                      <a:pt x="8" y="16"/>
                    </a:lnTo>
                    <a:lnTo>
                      <a:pt x="0" y="9"/>
                    </a:lnTo>
                    <a:lnTo>
                      <a:pt x="4" y="1"/>
                    </a:lnTo>
                    <a:lnTo>
                      <a:pt x="12" y="0"/>
                    </a:lnTo>
                    <a:lnTo>
                      <a:pt x="24" y="5"/>
                    </a:lnTo>
                    <a:lnTo>
                      <a:pt x="16" y="11"/>
                    </a:lnTo>
                    <a:lnTo>
                      <a:pt x="16" y="16"/>
                    </a:lnTo>
                    <a:lnTo>
                      <a:pt x="26" y="13"/>
                    </a:lnTo>
                    <a:lnTo>
                      <a:pt x="29" y="20"/>
                    </a:lnTo>
                    <a:lnTo>
                      <a:pt x="20" y="24"/>
                    </a:lnTo>
                    <a:lnTo>
                      <a:pt x="16" y="3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38" name="Freeform 97"/>
              <p:cNvSpPr>
                <a:spLocks/>
              </p:cNvSpPr>
              <p:nvPr/>
            </p:nvSpPr>
            <p:spPr bwMode="auto">
              <a:xfrm>
                <a:off x="4310" y="584"/>
                <a:ext cx="7" cy="9"/>
              </a:xfrm>
              <a:custGeom>
                <a:avLst/>
                <a:gdLst>
                  <a:gd name="T0" fmla="*/ 6 w 7"/>
                  <a:gd name="T1" fmla="*/ 9 h 9"/>
                  <a:gd name="T2" fmla="*/ 7 w 7"/>
                  <a:gd name="T3" fmla="*/ 8 h 9"/>
                  <a:gd name="T4" fmla="*/ 6 w 7"/>
                  <a:gd name="T5" fmla="*/ 5 h 9"/>
                  <a:gd name="T6" fmla="*/ 5 w 7"/>
                  <a:gd name="T7" fmla="*/ 5 h 9"/>
                  <a:gd name="T8" fmla="*/ 5 w 7"/>
                  <a:gd name="T9" fmla="*/ 5 h 9"/>
                  <a:gd name="T10" fmla="*/ 5 w 7"/>
                  <a:gd name="T11" fmla="*/ 5 h 9"/>
                  <a:gd name="T12" fmla="*/ 1 w 7"/>
                  <a:gd name="T13" fmla="*/ 0 h 9"/>
                  <a:gd name="T14" fmla="*/ 0 w 7"/>
                  <a:gd name="T15" fmla="*/ 1 h 9"/>
                  <a:gd name="T16" fmla="*/ 5 w 7"/>
                  <a:gd name="T17" fmla="*/ 8 h 9"/>
                  <a:gd name="T18" fmla="*/ 6 w 7"/>
                  <a:gd name="T19" fmla="*/ 9 h 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7"/>
                  <a:gd name="T31" fmla="*/ 0 h 9"/>
                  <a:gd name="T32" fmla="*/ 7 w 7"/>
                  <a:gd name="T33" fmla="*/ 9 h 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7" h="9">
                    <a:moveTo>
                      <a:pt x="6" y="9"/>
                    </a:moveTo>
                    <a:lnTo>
                      <a:pt x="7" y="8"/>
                    </a:lnTo>
                    <a:lnTo>
                      <a:pt x="6" y="5"/>
                    </a:lnTo>
                    <a:lnTo>
                      <a:pt x="5" y="5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5" y="8"/>
                    </a:lnTo>
                    <a:lnTo>
                      <a:pt x="6" y="9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39" name="Line 98"/>
              <p:cNvSpPr>
                <a:spLocks noChangeShapeType="1"/>
              </p:cNvSpPr>
              <p:nvPr/>
            </p:nvSpPr>
            <p:spPr bwMode="auto">
              <a:xfrm flipV="1">
                <a:off x="3954" y="592"/>
                <a:ext cx="2" cy="6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40" name="Freeform 99"/>
              <p:cNvSpPr>
                <a:spLocks/>
              </p:cNvSpPr>
              <p:nvPr/>
            </p:nvSpPr>
            <p:spPr bwMode="auto">
              <a:xfrm>
                <a:off x="3942" y="466"/>
                <a:ext cx="116" cy="134"/>
              </a:xfrm>
              <a:custGeom>
                <a:avLst/>
                <a:gdLst>
                  <a:gd name="T0" fmla="*/ 14 w 116"/>
                  <a:gd name="T1" fmla="*/ 126 h 134"/>
                  <a:gd name="T2" fmla="*/ 14 w 116"/>
                  <a:gd name="T3" fmla="*/ 124 h 134"/>
                  <a:gd name="T4" fmla="*/ 5 w 116"/>
                  <a:gd name="T5" fmla="*/ 120 h 134"/>
                  <a:gd name="T6" fmla="*/ 8 w 116"/>
                  <a:gd name="T7" fmla="*/ 107 h 134"/>
                  <a:gd name="T8" fmla="*/ 25 w 116"/>
                  <a:gd name="T9" fmla="*/ 109 h 134"/>
                  <a:gd name="T10" fmla="*/ 27 w 116"/>
                  <a:gd name="T11" fmla="*/ 102 h 134"/>
                  <a:gd name="T12" fmla="*/ 19 w 116"/>
                  <a:gd name="T13" fmla="*/ 100 h 134"/>
                  <a:gd name="T14" fmla="*/ 18 w 116"/>
                  <a:gd name="T15" fmla="*/ 86 h 134"/>
                  <a:gd name="T16" fmla="*/ 35 w 116"/>
                  <a:gd name="T17" fmla="*/ 86 h 134"/>
                  <a:gd name="T18" fmla="*/ 53 w 116"/>
                  <a:gd name="T19" fmla="*/ 86 h 134"/>
                  <a:gd name="T20" fmla="*/ 44 w 116"/>
                  <a:gd name="T21" fmla="*/ 81 h 134"/>
                  <a:gd name="T22" fmla="*/ 34 w 116"/>
                  <a:gd name="T23" fmla="*/ 77 h 134"/>
                  <a:gd name="T24" fmla="*/ 31 w 116"/>
                  <a:gd name="T25" fmla="*/ 71 h 134"/>
                  <a:gd name="T26" fmla="*/ 25 w 116"/>
                  <a:gd name="T27" fmla="*/ 58 h 134"/>
                  <a:gd name="T28" fmla="*/ 12 w 116"/>
                  <a:gd name="T29" fmla="*/ 68 h 134"/>
                  <a:gd name="T30" fmla="*/ 1 w 116"/>
                  <a:gd name="T31" fmla="*/ 59 h 134"/>
                  <a:gd name="T32" fmla="*/ 0 w 116"/>
                  <a:gd name="T33" fmla="*/ 48 h 134"/>
                  <a:gd name="T34" fmla="*/ 15 w 116"/>
                  <a:gd name="T35" fmla="*/ 52 h 134"/>
                  <a:gd name="T36" fmla="*/ 12 w 116"/>
                  <a:gd name="T37" fmla="*/ 43 h 134"/>
                  <a:gd name="T38" fmla="*/ 4 w 116"/>
                  <a:gd name="T39" fmla="*/ 38 h 134"/>
                  <a:gd name="T40" fmla="*/ 5 w 116"/>
                  <a:gd name="T41" fmla="*/ 30 h 134"/>
                  <a:gd name="T42" fmla="*/ 25 w 116"/>
                  <a:gd name="T43" fmla="*/ 33 h 134"/>
                  <a:gd name="T44" fmla="*/ 32 w 116"/>
                  <a:gd name="T45" fmla="*/ 48 h 134"/>
                  <a:gd name="T46" fmla="*/ 35 w 116"/>
                  <a:gd name="T47" fmla="*/ 29 h 134"/>
                  <a:gd name="T48" fmla="*/ 25 w 116"/>
                  <a:gd name="T49" fmla="*/ 21 h 134"/>
                  <a:gd name="T50" fmla="*/ 26 w 116"/>
                  <a:gd name="T51" fmla="*/ 9 h 134"/>
                  <a:gd name="T52" fmla="*/ 30 w 116"/>
                  <a:gd name="T53" fmla="*/ 7 h 134"/>
                  <a:gd name="T54" fmla="*/ 32 w 116"/>
                  <a:gd name="T55" fmla="*/ 1 h 134"/>
                  <a:gd name="T56" fmla="*/ 34 w 116"/>
                  <a:gd name="T57" fmla="*/ 1 h 134"/>
                  <a:gd name="T58" fmla="*/ 44 w 116"/>
                  <a:gd name="T59" fmla="*/ 3 h 134"/>
                  <a:gd name="T60" fmla="*/ 40 w 116"/>
                  <a:gd name="T61" fmla="*/ 17 h 134"/>
                  <a:gd name="T62" fmla="*/ 50 w 116"/>
                  <a:gd name="T63" fmla="*/ 13 h 134"/>
                  <a:gd name="T64" fmla="*/ 52 w 116"/>
                  <a:gd name="T65" fmla="*/ 17 h 134"/>
                  <a:gd name="T66" fmla="*/ 53 w 116"/>
                  <a:gd name="T67" fmla="*/ 20 h 134"/>
                  <a:gd name="T68" fmla="*/ 67 w 116"/>
                  <a:gd name="T69" fmla="*/ 7 h 134"/>
                  <a:gd name="T70" fmla="*/ 72 w 116"/>
                  <a:gd name="T71" fmla="*/ 12 h 134"/>
                  <a:gd name="T72" fmla="*/ 78 w 116"/>
                  <a:gd name="T73" fmla="*/ 1 h 134"/>
                  <a:gd name="T74" fmla="*/ 80 w 116"/>
                  <a:gd name="T75" fmla="*/ 0 h 134"/>
                  <a:gd name="T76" fmla="*/ 89 w 116"/>
                  <a:gd name="T77" fmla="*/ 4 h 134"/>
                  <a:gd name="T78" fmla="*/ 89 w 116"/>
                  <a:gd name="T79" fmla="*/ 5 h 134"/>
                  <a:gd name="T80" fmla="*/ 89 w 116"/>
                  <a:gd name="T81" fmla="*/ 5 h 134"/>
                  <a:gd name="T82" fmla="*/ 85 w 116"/>
                  <a:gd name="T83" fmla="*/ 14 h 134"/>
                  <a:gd name="T84" fmla="*/ 85 w 116"/>
                  <a:gd name="T85" fmla="*/ 30 h 134"/>
                  <a:gd name="T86" fmla="*/ 94 w 116"/>
                  <a:gd name="T87" fmla="*/ 21 h 134"/>
                  <a:gd name="T88" fmla="*/ 112 w 116"/>
                  <a:gd name="T89" fmla="*/ 21 h 134"/>
                  <a:gd name="T90" fmla="*/ 116 w 116"/>
                  <a:gd name="T91" fmla="*/ 34 h 134"/>
                  <a:gd name="T92" fmla="*/ 110 w 116"/>
                  <a:gd name="T93" fmla="*/ 50 h 134"/>
                  <a:gd name="T94" fmla="*/ 114 w 116"/>
                  <a:gd name="T95" fmla="*/ 52 h 134"/>
                  <a:gd name="T96" fmla="*/ 111 w 116"/>
                  <a:gd name="T97" fmla="*/ 65 h 134"/>
                  <a:gd name="T98" fmla="*/ 99 w 116"/>
                  <a:gd name="T99" fmla="*/ 68 h 134"/>
                  <a:gd name="T100" fmla="*/ 104 w 116"/>
                  <a:gd name="T101" fmla="*/ 73 h 134"/>
                  <a:gd name="T102" fmla="*/ 87 w 116"/>
                  <a:gd name="T103" fmla="*/ 80 h 134"/>
                  <a:gd name="T104" fmla="*/ 78 w 116"/>
                  <a:gd name="T105" fmla="*/ 76 h 134"/>
                  <a:gd name="T106" fmla="*/ 67 w 116"/>
                  <a:gd name="T107" fmla="*/ 83 h 134"/>
                  <a:gd name="T108" fmla="*/ 64 w 116"/>
                  <a:gd name="T109" fmla="*/ 89 h 134"/>
                  <a:gd name="T110" fmla="*/ 64 w 116"/>
                  <a:gd name="T111" fmla="*/ 96 h 134"/>
                  <a:gd name="T112" fmla="*/ 76 w 116"/>
                  <a:gd name="T113" fmla="*/ 90 h 134"/>
                  <a:gd name="T114" fmla="*/ 91 w 116"/>
                  <a:gd name="T115" fmla="*/ 92 h 134"/>
                  <a:gd name="T116" fmla="*/ 93 w 116"/>
                  <a:gd name="T117" fmla="*/ 96 h 134"/>
                  <a:gd name="T118" fmla="*/ 85 w 116"/>
                  <a:gd name="T119" fmla="*/ 107 h 134"/>
                  <a:gd name="T120" fmla="*/ 77 w 116"/>
                  <a:gd name="T121" fmla="*/ 118 h 134"/>
                  <a:gd name="T122" fmla="*/ 68 w 116"/>
                  <a:gd name="T123" fmla="*/ 127 h 134"/>
                  <a:gd name="T124" fmla="*/ 59 w 116"/>
                  <a:gd name="T125" fmla="*/ 134 h 13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16"/>
                  <a:gd name="T190" fmla="*/ 0 h 134"/>
                  <a:gd name="T191" fmla="*/ 116 w 116"/>
                  <a:gd name="T192" fmla="*/ 134 h 134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16" h="134">
                    <a:moveTo>
                      <a:pt x="14" y="126"/>
                    </a:moveTo>
                    <a:lnTo>
                      <a:pt x="14" y="124"/>
                    </a:lnTo>
                    <a:lnTo>
                      <a:pt x="5" y="120"/>
                    </a:lnTo>
                    <a:lnTo>
                      <a:pt x="8" y="107"/>
                    </a:lnTo>
                    <a:lnTo>
                      <a:pt x="25" y="109"/>
                    </a:lnTo>
                    <a:lnTo>
                      <a:pt x="27" y="102"/>
                    </a:lnTo>
                    <a:lnTo>
                      <a:pt x="19" y="100"/>
                    </a:lnTo>
                    <a:lnTo>
                      <a:pt x="18" y="86"/>
                    </a:lnTo>
                    <a:lnTo>
                      <a:pt x="35" y="86"/>
                    </a:lnTo>
                    <a:lnTo>
                      <a:pt x="53" y="86"/>
                    </a:lnTo>
                    <a:lnTo>
                      <a:pt x="44" y="81"/>
                    </a:lnTo>
                    <a:lnTo>
                      <a:pt x="34" y="77"/>
                    </a:lnTo>
                    <a:lnTo>
                      <a:pt x="31" y="71"/>
                    </a:lnTo>
                    <a:lnTo>
                      <a:pt x="25" y="58"/>
                    </a:lnTo>
                    <a:lnTo>
                      <a:pt x="12" y="68"/>
                    </a:lnTo>
                    <a:lnTo>
                      <a:pt x="1" y="59"/>
                    </a:lnTo>
                    <a:lnTo>
                      <a:pt x="0" y="48"/>
                    </a:lnTo>
                    <a:lnTo>
                      <a:pt x="15" y="52"/>
                    </a:lnTo>
                    <a:lnTo>
                      <a:pt x="12" y="43"/>
                    </a:lnTo>
                    <a:lnTo>
                      <a:pt x="4" y="38"/>
                    </a:lnTo>
                    <a:lnTo>
                      <a:pt x="5" y="30"/>
                    </a:lnTo>
                    <a:lnTo>
                      <a:pt x="25" y="33"/>
                    </a:lnTo>
                    <a:lnTo>
                      <a:pt x="32" y="48"/>
                    </a:lnTo>
                    <a:lnTo>
                      <a:pt x="35" y="29"/>
                    </a:lnTo>
                    <a:lnTo>
                      <a:pt x="25" y="21"/>
                    </a:lnTo>
                    <a:lnTo>
                      <a:pt x="26" y="9"/>
                    </a:lnTo>
                    <a:lnTo>
                      <a:pt x="30" y="7"/>
                    </a:lnTo>
                    <a:lnTo>
                      <a:pt x="32" y="1"/>
                    </a:lnTo>
                    <a:lnTo>
                      <a:pt x="34" y="1"/>
                    </a:lnTo>
                    <a:lnTo>
                      <a:pt x="44" y="3"/>
                    </a:lnTo>
                    <a:lnTo>
                      <a:pt x="40" y="17"/>
                    </a:lnTo>
                    <a:lnTo>
                      <a:pt x="50" y="13"/>
                    </a:lnTo>
                    <a:lnTo>
                      <a:pt x="52" y="17"/>
                    </a:lnTo>
                    <a:lnTo>
                      <a:pt x="53" y="20"/>
                    </a:lnTo>
                    <a:lnTo>
                      <a:pt x="67" y="7"/>
                    </a:lnTo>
                    <a:lnTo>
                      <a:pt x="72" y="12"/>
                    </a:lnTo>
                    <a:lnTo>
                      <a:pt x="78" y="1"/>
                    </a:lnTo>
                    <a:lnTo>
                      <a:pt x="80" y="0"/>
                    </a:lnTo>
                    <a:lnTo>
                      <a:pt x="89" y="4"/>
                    </a:lnTo>
                    <a:lnTo>
                      <a:pt x="89" y="5"/>
                    </a:lnTo>
                    <a:lnTo>
                      <a:pt x="85" y="14"/>
                    </a:lnTo>
                    <a:lnTo>
                      <a:pt x="85" y="30"/>
                    </a:lnTo>
                    <a:lnTo>
                      <a:pt x="94" y="21"/>
                    </a:lnTo>
                    <a:lnTo>
                      <a:pt x="112" y="21"/>
                    </a:lnTo>
                    <a:lnTo>
                      <a:pt x="116" y="34"/>
                    </a:lnTo>
                    <a:lnTo>
                      <a:pt x="110" y="50"/>
                    </a:lnTo>
                    <a:lnTo>
                      <a:pt x="114" y="52"/>
                    </a:lnTo>
                    <a:lnTo>
                      <a:pt x="111" y="65"/>
                    </a:lnTo>
                    <a:lnTo>
                      <a:pt x="99" y="68"/>
                    </a:lnTo>
                    <a:lnTo>
                      <a:pt x="104" y="73"/>
                    </a:lnTo>
                    <a:lnTo>
                      <a:pt x="87" y="80"/>
                    </a:lnTo>
                    <a:lnTo>
                      <a:pt x="78" y="76"/>
                    </a:lnTo>
                    <a:lnTo>
                      <a:pt x="67" y="83"/>
                    </a:lnTo>
                    <a:lnTo>
                      <a:pt x="64" y="89"/>
                    </a:lnTo>
                    <a:lnTo>
                      <a:pt x="64" y="96"/>
                    </a:lnTo>
                    <a:lnTo>
                      <a:pt x="76" y="90"/>
                    </a:lnTo>
                    <a:lnTo>
                      <a:pt x="91" y="92"/>
                    </a:lnTo>
                    <a:lnTo>
                      <a:pt x="93" y="96"/>
                    </a:lnTo>
                    <a:lnTo>
                      <a:pt x="85" y="107"/>
                    </a:lnTo>
                    <a:lnTo>
                      <a:pt x="77" y="118"/>
                    </a:lnTo>
                    <a:lnTo>
                      <a:pt x="68" y="127"/>
                    </a:lnTo>
                    <a:lnTo>
                      <a:pt x="59" y="13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41" name="Freeform 100"/>
              <p:cNvSpPr>
                <a:spLocks/>
              </p:cNvSpPr>
              <p:nvPr/>
            </p:nvSpPr>
            <p:spPr bwMode="auto">
              <a:xfrm>
                <a:off x="3999" y="600"/>
                <a:ext cx="4" cy="1"/>
              </a:xfrm>
              <a:custGeom>
                <a:avLst/>
                <a:gdLst>
                  <a:gd name="T0" fmla="*/ 2 w 4"/>
                  <a:gd name="T1" fmla="*/ 0 h 1"/>
                  <a:gd name="T2" fmla="*/ 0 w 4"/>
                  <a:gd name="T3" fmla="*/ 0 h 1"/>
                  <a:gd name="T4" fmla="*/ 4 w 4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1"/>
                  <a:gd name="T11" fmla="*/ 4 w 4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1">
                    <a:moveTo>
                      <a:pt x="2" y="0"/>
                    </a:moveTo>
                    <a:lnTo>
                      <a:pt x="0" y="0"/>
                    </a:lnTo>
                    <a:lnTo>
                      <a:pt x="4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42" name="Freeform 101"/>
              <p:cNvSpPr>
                <a:spLocks/>
              </p:cNvSpPr>
              <p:nvPr/>
            </p:nvSpPr>
            <p:spPr bwMode="auto">
              <a:xfrm>
                <a:off x="4073" y="566"/>
                <a:ext cx="11" cy="44"/>
              </a:xfrm>
              <a:custGeom>
                <a:avLst/>
                <a:gdLst>
                  <a:gd name="T0" fmla="*/ 11 w 11"/>
                  <a:gd name="T1" fmla="*/ 44 h 44"/>
                  <a:gd name="T2" fmla="*/ 1 w 11"/>
                  <a:gd name="T3" fmla="*/ 40 h 44"/>
                  <a:gd name="T4" fmla="*/ 0 w 11"/>
                  <a:gd name="T5" fmla="*/ 27 h 44"/>
                  <a:gd name="T6" fmla="*/ 1 w 11"/>
                  <a:gd name="T7" fmla="*/ 17 h 44"/>
                  <a:gd name="T8" fmla="*/ 1 w 11"/>
                  <a:gd name="T9" fmla="*/ 3 h 44"/>
                  <a:gd name="T10" fmla="*/ 0 w 11"/>
                  <a:gd name="T11" fmla="*/ 1 h 44"/>
                  <a:gd name="T12" fmla="*/ 8 w 11"/>
                  <a:gd name="T13" fmla="*/ 0 h 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"/>
                  <a:gd name="T22" fmla="*/ 0 h 44"/>
                  <a:gd name="T23" fmla="*/ 11 w 11"/>
                  <a:gd name="T24" fmla="*/ 44 h 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" h="44">
                    <a:moveTo>
                      <a:pt x="11" y="44"/>
                    </a:moveTo>
                    <a:lnTo>
                      <a:pt x="1" y="40"/>
                    </a:lnTo>
                    <a:lnTo>
                      <a:pt x="0" y="27"/>
                    </a:lnTo>
                    <a:lnTo>
                      <a:pt x="1" y="17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8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43" name="Freeform 102"/>
              <p:cNvSpPr>
                <a:spLocks/>
              </p:cNvSpPr>
              <p:nvPr/>
            </p:nvSpPr>
            <p:spPr bwMode="auto">
              <a:xfrm>
                <a:off x="3952" y="598"/>
                <a:ext cx="16" cy="13"/>
              </a:xfrm>
              <a:custGeom>
                <a:avLst/>
                <a:gdLst>
                  <a:gd name="T0" fmla="*/ 16 w 16"/>
                  <a:gd name="T1" fmla="*/ 13 h 13"/>
                  <a:gd name="T2" fmla="*/ 16 w 16"/>
                  <a:gd name="T3" fmla="*/ 11 h 13"/>
                  <a:gd name="T4" fmla="*/ 0 w 16"/>
                  <a:gd name="T5" fmla="*/ 4 h 13"/>
                  <a:gd name="T6" fmla="*/ 2 w 16"/>
                  <a:gd name="T7" fmla="*/ 0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13"/>
                  <a:gd name="T14" fmla="*/ 16 w 16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13">
                    <a:moveTo>
                      <a:pt x="16" y="13"/>
                    </a:moveTo>
                    <a:lnTo>
                      <a:pt x="16" y="11"/>
                    </a:lnTo>
                    <a:lnTo>
                      <a:pt x="0" y="4"/>
                    </a:lnTo>
                    <a:lnTo>
                      <a:pt x="2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44" name="Line 103"/>
              <p:cNvSpPr>
                <a:spLocks noChangeShapeType="1"/>
              </p:cNvSpPr>
              <p:nvPr/>
            </p:nvSpPr>
            <p:spPr bwMode="auto">
              <a:xfrm flipV="1">
                <a:off x="3885" y="613"/>
                <a:ext cx="1" cy="1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45" name="Line 104"/>
              <p:cNvSpPr>
                <a:spLocks noChangeShapeType="1"/>
              </p:cNvSpPr>
              <p:nvPr/>
            </p:nvSpPr>
            <p:spPr bwMode="auto">
              <a:xfrm>
                <a:off x="3954" y="610"/>
                <a:ext cx="11" cy="4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46" name="Freeform 105"/>
              <p:cNvSpPr>
                <a:spLocks/>
              </p:cNvSpPr>
              <p:nvPr/>
            </p:nvSpPr>
            <p:spPr bwMode="auto">
              <a:xfrm>
                <a:off x="3965" y="611"/>
                <a:ext cx="4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3 h 3"/>
                  <a:gd name="T4" fmla="*/ 3 w 4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3"/>
                  <a:gd name="T11" fmla="*/ 4 w 4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3">
                    <a:moveTo>
                      <a:pt x="0" y="3"/>
                    </a:moveTo>
                    <a:lnTo>
                      <a:pt x="4" y="3"/>
                    </a:lnTo>
                    <a:lnTo>
                      <a:pt x="3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47" name="Freeform 106"/>
              <p:cNvSpPr>
                <a:spLocks/>
              </p:cNvSpPr>
              <p:nvPr/>
            </p:nvSpPr>
            <p:spPr bwMode="auto">
              <a:xfrm>
                <a:off x="4084" y="610"/>
                <a:ext cx="2" cy="8"/>
              </a:xfrm>
              <a:custGeom>
                <a:avLst/>
                <a:gdLst>
                  <a:gd name="T0" fmla="*/ 0 w 2"/>
                  <a:gd name="T1" fmla="*/ 8 h 8"/>
                  <a:gd name="T2" fmla="*/ 2 w 2"/>
                  <a:gd name="T3" fmla="*/ 0 h 8"/>
                  <a:gd name="T4" fmla="*/ 0 w 2"/>
                  <a:gd name="T5" fmla="*/ 0 h 8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8"/>
                  <a:gd name="T11" fmla="*/ 2 w 2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8">
                    <a:moveTo>
                      <a:pt x="0" y="8"/>
                    </a:move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48" name="Freeform 107"/>
              <p:cNvSpPr>
                <a:spLocks/>
              </p:cNvSpPr>
              <p:nvPr/>
            </p:nvSpPr>
            <p:spPr bwMode="auto">
              <a:xfrm>
                <a:off x="4084" y="618"/>
                <a:ext cx="1" cy="5"/>
              </a:xfrm>
              <a:custGeom>
                <a:avLst/>
                <a:gdLst>
                  <a:gd name="T0" fmla="*/ 0 w 1"/>
                  <a:gd name="T1" fmla="*/ 5 h 5"/>
                  <a:gd name="T2" fmla="*/ 0 w 1"/>
                  <a:gd name="T3" fmla="*/ 1 h 5"/>
                  <a:gd name="T4" fmla="*/ 0 w 1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5"/>
                  <a:gd name="T11" fmla="*/ 1 w 1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49" name="Freeform 108"/>
              <p:cNvSpPr>
                <a:spLocks/>
              </p:cNvSpPr>
              <p:nvPr/>
            </p:nvSpPr>
            <p:spPr bwMode="auto">
              <a:xfrm>
                <a:off x="3885" y="607"/>
                <a:ext cx="29" cy="20"/>
              </a:xfrm>
              <a:custGeom>
                <a:avLst/>
                <a:gdLst>
                  <a:gd name="T0" fmla="*/ 0 w 29"/>
                  <a:gd name="T1" fmla="*/ 6 h 20"/>
                  <a:gd name="T2" fmla="*/ 15 w 29"/>
                  <a:gd name="T3" fmla="*/ 0 h 20"/>
                  <a:gd name="T4" fmla="*/ 29 w 29"/>
                  <a:gd name="T5" fmla="*/ 2 h 20"/>
                  <a:gd name="T6" fmla="*/ 29 w 29"/>
                  <a:gd name="T7" fmla="*/ 19 h 20"/>
                  <a:gd name="T8" fmla="*/ 29 w 29"/>
                  <a:gd name="T9" fmla="*/ 2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"/>
                  <a:gd name="T16" fmla="*/ 0 h 20"/>
                  <a:gd name="T17" fmla="*/ 29 w 29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" h="20">
                    <a:moveTo>
                      <a:pt x="0" y="6"/>
                    </a:moveTo>
                    <a:lnTo>
                      <a:pt x="15" y="0"/>
                    </a:lnTo>
                    <a:lnTo>
                      <a:pt x="29" y="2"/>
                    </a:lnTo>
                    <a:lnTo>
                      <a:pt x="29" y="19"/>
                    </a:lnTo>
                    <a:lnTo>
                      <a:pt x="29" y="2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50" name="Freeform 109"/>
              <p:cNvSpPr>
                <a:spLocks/>
              </p:cNvSpPr>
              <p:nvPr/>
            </p:nvSpPr>
            <p:spPr bwMode="auto">
              <a:xfrm>
                <a:off x="4003" y="562"/>
                <a:ext cx="54" cy="69"/>
              </a:xfrm>
              <a:custGeom>
                <a:avLst/>
                <a:gdLst>
                  <a:gd name="T0" fmla="*/ 0 w 54"/>
                  <a:gd name="T1" fmla="*/ 38 h 69"/>
                  <a:gd name="T2" fmla="*/ 7 w 54"/>
                  <a:gd name="T3" fmla="*/ 38 h 69"/>
                  <a:gd name="T4" fmla="*/ 26 w 54"/>
                  <a:gd name="T5" fmla="*/ 23 h 69"/>
                  <a:gd name="T6" fmla="*/ 40 w 54"/>
                  <a:gd name="T7" fmla="*/ 11 h 69"/>
                  <a:gd name="T8" fmla="*/ 47 w 54"/>
                  <a:gd name="T9" fmla="*/ 0 h 69"/>
                  <a:gd name="T10" fmla="*/ 49 w 54"/>
                  <a:gd name="T11" fmla="*/ 2 h 69"/>
                  <a:gd name="T12" fmla="*/ 54 w 54"/>
                  <a:gd name="T13" fmla="*/ 15 h 69"/>
                  <a:gd name="T14" fmla="*/ 47 w 54"/>
                  <a:gd name="T15" fmla="*/ 34 h 69"/>
                  <a:gd name="T16" fmla="*/ 37 w 54"/>
                  <a:gd name="T17" fmla="*/ 49 h 69"/>
                  <a:gd name="T18" fmla="*/ 28 w 54"/>
                  <a:gd name="T19" fmla="*/ 61 h 69"/>
                  <a:gd name="T20" fmla="*/ 24 w 54"/>
                  <a:gd name="T21" fmla="*/ 69 h 6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4"/>
                  <a:gd name="T34" fmla="*/ 0 h 69"/>
                  <a:gd name="T35" fmla="*/ 54 w 54"/>
                  <a:gd name="T36" fmla="*/ 69 h 6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4" h="69">
                    <a:moveTo>
                      <a:pt x="0" y="38"/>
                    </a:moveTo>
                    <a:lnTo>
                      <a:pt x="7" y="38"/>
                    </a:lnTo>
                    <a:lnTo>
                      <a:pt x="26" y="23"/>
                    </a:lnTo>
                    <a:lnTo>
                      <a:pt x="40" y="11"/>
                    </a:lnTo>
                    <a:lnTo>
                      <a:pt x="47" y="0"/>
                    </a:lnTo>
                    <a:lnTo>
                      <a:pt x="49" y="2"/>
                    </a:lnTo>
                    <a:lnTo>
                      <a:pt x="54" y="15"/>
                    </a:lnTo>
                    <a:lnTo>
                      <a:pt x="47" y="34"/>
                    </a:lnTo>
                    <a:lnTo>
                      <a:pt x="37" y="49"/>
                    </a:lnTo>
                    <a:lnTo>
                      <a:pt x="28" y="61"/>
                    </a:lnTo>
                    <a:lnTo>
                      <a:pt x="24" y="69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51" name="Freeform 110"/>
              <p:cNvSpPr>
                <a:spLocks/>
              </p:cNvSpPr>
              <p:nvPr/>
            </p:nvSpPr>
            <p:spPr bwMode="auto">
              <a:xfrm>
                <a:off x="4033" y="623"/>
                <a:ext cx="13" cy="8"/>
              </a:xfrm>
              <a:custGeom>
                <a:avLst/>
                <a:gdLst>
                  <a:gd name="T0" fmla="*/ 0 w 13"/>
                  <a:gd name="T1" fmla="*/ 8 h 8"/>
                  <a:gd name="T2" fmla="*/ 2 w 13"/>
                  <a:gd name="T3" fmla="*/ 4 h 8"/>
                  <a:gd name="T4" fmla="*/ 13 w 13"/>
                  <a:gd name="T5" fmla="*/ 0 h 8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8"/>
                  <a:gd name="T11" fmla="*/ 13 w 13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8">
                    <a:moveTo>
                      <a:pt x="0" y="8"/>
                    </a:moveTo>
                    <a:lnTo>
                      <a:pt x="2" y="4"/>
                    </a:lnTo>
                    <a:lnTo>
                      <a:pt x="13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52" name="Freeform 111"/>
              <p:cNvSpPr>
                <a:spLocks/>
              </p:cNvSpPr>
              <p:nvPr/>
            </p:nvSpPr>
            <p:spPr bwMode="auto">
              <a:xfrm>
                <a:off x="4056" y="613"/>
                <a:ext cx="15" cy="18"/>
              </a:xfrm>
              <a:custGeom>
                <a:avLst/>
                <a:gdLst>
                  <a:gd name="T0" fmla="*/ 0 w 15"/>
                  <a:gd name="T1" fmla="*/ 14 h 18"/>
                  <a:gd name="T2" fmla="*/ 6 w 15"/>
                  <a:gd name="T3" fmla="*/ 2 h 18"/>
                  <a:gd name="T4" fmla="*/ 15 w 15"/>
                  <a:gd name="T5" fmla="*/ 0 h 18"/>
                  <a:gd name="T6" fmla="*/ 8 w 15"/>
                  <a:gd name="T7" fmla="*/ 18 h 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18"/>
                  <a:gd name="T14" fmla="*/ 15 w 15"/>
                  <a:gd name="T15" fmla="*/ 18 h 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18">
                    <a:moveTo>
                      <a:pt x="0" y="14"/>
                    </a:moveTo>
                    <a:lnTo>
                      <a:pt x="6" y="2"/>
                    </a:lnTo>
                    <a:lnTo>
                      <a:pt x="15" y="0"/>
                    </a:lnTo>
                    <a:lnTo>
                      <a:pt x="8" y="1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53" name="Freeform 112"/>
              <p:cNvSpPr>
                <a:spLocks/>
              </p:cNvSpPr>
              <p:nvPr/>
            </p:nvSpPr>
            <p:spPr bwMode="auto">
              <a:xfrm>
                <a:off x="4044" y="622"/>
                <a:ext cx="8" cy="14"/>
              </a:xfrm>
              <a:custGeom>
                <a:avLst/>
                <a:gdLst>
                  <a:gd name="T0" fmla="*/ 2 w 8"/>
                  <a:gd name="T1" fmla="*/ 1 h 14"/>
                  <a:gd name="T2" fmla="*/ 5 w 8"/>
                  <a:gd name="T3" fmla="*/ 0 h 14"/>
                  <a:gd name="T4" fmla="*/ 8 w 8"/>
                  <a:gd name="T5" fmla="*/ 1 h 14"/>
                  <a:gd name="T6" fmla="*/ 5 w 8"/>
                  <a:gd name="T7" fmla="*/ 5 h 14"/>
                  <a:gd name="T8" fmla="*/ 0 w 8"/>
                  <a:gd name="T9" fmla="*/ 14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4"/>
                  <a:gd name="T17" fmla="*/ 8 w 8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4">
                    <a:moveTo>
                      <a:pt x="2" y="1"/>
                    </a:moveTo>
                    <a:lnTo>
                      <a:pt x="5" y="0"/>
                    </a:lnTo>
                    <a:lnTo>
                      <a:pt x="8" y="1"/>
                    </a:lnTo>
                    <a:lnTo>
                      <a:pt x="5" y="5"/>
                    </a:lnTo>
                    <a:lnTo>
                      <a:pt x="0" y="1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54" name="Freeform 113"/>
              <p:cNvSpPr>
                <a:spLocks/>
              </p:cNvSpPr>
              <p:nvPr/>
            </p:nvSpPr>
            <p:spPr bwMode="auto">
              <a:xfrm>
                <a:off x="4043" y="636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55" name="Freeform 114"/>
              <p:cNvSpPr>
                <a:spLocks/>
              </p:cNvSpPr>
              <p:nvPr/>
            </p:nvSpPr>
            <p:spPr bwMode="auto">
              <a:xfrm>
                <a:off x="4044" y="627"/>
                <a:ext cx="12" cy="12"/>
              </a:xfrm>
              <a:custGeom>
                <a:avLst/>
                <a:gdLst>
                  <a:gd name="T0" fmla="*/ 0 w 12"/>
                  <a:gd name="T1" fmla="*/ 9 h 12"/>
                  <a:gd name="T2" fmla="*/ 2 w 12"/>
                  <a:gd name="T3" fmla="*/ 12 h 12"/>
                  <a:gd name="T4" fmla="*/ 10 w 12"/>
                  <a:gd name="T5" fmla="*/ 3 h 12"/>
                  <a:gd name="T6" fmla="*/ 12 w 12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0" y="9"/>
                    </a:moveTo>
                    <a:lnTo>
                      <a:pt x="2" y="12"/>
                    </a:lnTo>
                    <a:lnTo>
                      <a:pt x="10" y="3"/>
                    </a:lnTo>
                    <a:lnTo>
                      <a:pt x="12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56" name="Freeform 115"/>
              <p:cNvSpPr>
                <a:spLocks/>
              </p:cNvSpPr>
              <p:nvPr/>
            </p:nvSpPr>
            <p:spPr bwMode="auto">
              <a:xfrm>
                <a:off x="4024" y="631"/>
                <a:ext cx="9" cy="10"/>
              </a:xfrm>
              <a:custGeom>
                <a:avLst/>
                <a:gdLst>
                  <a:gd name="T0" fmla="*/ 3 w 9"/>
                  <a:gd name="T1" fmla="*/ 0 h 10"/>
                  <a:gd name="T2" fmla="*/ 0 w 9"/>
                  <a:gd name="T3" fmla="*/ 4 h 10"/>
                  <a:gd name="T4" fmla="*/ 5 w 9"/>
                  <a:gd name="T5" fmla="*/ 10 h 10"/>
                  <a:gd name="T6" fmla="*/ 9 w 9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0"/>
                  <a:gd name="T14" fmla="*/ 9 w 9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0">
                    <a:moveTo>
                      <a:pt x="3" y="0"/>
                    </a:moveTo>
                    <a:lnTo>
                      <a:pt x="0" y="4"/>
                    </a:lnTo>
                    <a:lnTo>
                      <a:pt x="5" y="10"/>
                    </a:lnTo>
                    <a:lnTo>
                      <a:pt x="9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57" name="Freeform 116"/>
              <p:cNvSpPr>
                <a:spLocks/>
              </p:cNvSpPr>
              <p:nvPr/>
            </p:nvSpPr>
            <p:spPr bwMode="auto">
              <a:xfrm>
                <a:off x="3943" y="610"/>
                <a:ext cx="16" cy="41"/>
              </a:xfrm>
              <a:custGeom>
                <a:avLst/>
                <a:gdLst>
                  <a:gd name="T0" fmla="*/ 0 w 16"/>
                  <a:gd name="T1" fmla="*/ 41 h 41"/>
                  <a:gd name="T2" fmla="*/ 8 w 16"/>
                  <a:gd name="T3" fmla="*/ 41 h 41"/>
                  <a:gd name="T4" fmla="*/ 16 w 16"/>
                  <a:gd name="T5" fmla="*/ 34 h 41"/>
                  <a:gd name="T6" fmla="*/ 3 w 16"/>
                  <a:gd name="T7" fmla="*/ 20 h 41"/>
                  <a:gd name="T8" fmla="*/ 5 w 16"/>
                  <a:gd name="T9" fmla="*/ 13 h 41"/>
                  <a:gd name="T10" fmla="*/ 1 w 16"/>
                  <a:gd name="T11" fmla="*/ 12 h 41"/>
                  <a:gd name="T12" fmla="*/ 8 w 16"/>
                  <a:gd name="T13" fmla="*/ 0 h 41"/>
                  <a:gd name="T14" fmla="*/ 11 w 16"/>
                  <a:gd name="T15" fmla="*/ 0 h 4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"/>
                  <a:gd name="T25" fmla="*/ 0 h 41"/>
                  <a:gd name="T26" fmla="*/ 16 w 16"/>
                  <a:gd name="T27" fmla="*/ 41 h 4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" h="41">
                    <a:moveTo>
                      <a:pt x="0" y="41"/>
                    </a:moveTo>
                    <a:lnTo>
                      <a:pt x="8" y="41"/>
                    </a:lnTo>
                    <a:lnTo>
                      <a:pt x="16" y="34"/>
                    </a:lnTo>
                    <a:lnTo>
                      <a:pt x="3" y="20"/>
                    </a:lnTo>
                    <a:lnTo>
                      <a:pt x="5" y="13"/>
                    </a:lnTo>
                    <a:lnTo>
                      <a:pt x="1" y="12"/>
                    </a:lnTo>
                    <a:lnTo>
                      <a:pt x="8" y="0"/>
                    </a:lnTo>
                    <a:lnTo>
                      <a:pt x="11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58" name="Freeform 117"/>
              <p:cNvSpPr>
                <a:spLocks/>
              </p:cNvSpPr>
              <p:nvPr/>
            </p:nvSpPr>
            <p:spPr bwMode="auto">
              <a:xfrm>
                <a:off x="4066" y="619"/>
                <a:ext cx="18" cy="41"/>
              </a:xfrm>
              <a:custGeom>
                <a:avLst/>
                <a:gdLst>
                  <a:gd name="T0" fmla="*/ 3 w 18"/>
                  <a:gd name="T1" fmla="*/ 41 h 41"/>
                  <a:gd name="T2" fmla="*/ 0 w 18"/>
                  <a:gd name="T3" fmla="*/ 26 h 41"/>
                  <a:gd name="T4" fmla="*/ 5 w 18"/>
                  <a:gd name="T5" fmla="*/ 19 h 41"/>
                  <a:gd name="T6" fmla="*/ 7 w 18"/>
                  <a:gd name="T7" fmla="*/ 7 h 41"/>
                  <a:gd name="T8" fmla="*/ 11 w 18"/>
                  <a:gd name="T9" fmla="*/ 0 h 41"/>
                  <a:gd name="T10" fmla="*/ 17 w 18"/>
                  <a:gd name="T11" fmla="*/ 8 h 41"/>
                  <a:gd name="T12" fmla="*/ 18 w 18"/>
                  <a:gd name="T13" fmla="*/ 4 h 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8"/>
                  <a:gd name="T22" fmla="*/ 0 h 41"/>
                  <a:gd name="T23" fmla="*/ 18 w 18"/>
                  <a:gd name="T24" fmla="*/ 41 h 4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8" h="41">
                    <a:moveTo>
                      <a:pt x="3" y="41"/>
                    </a:moveTo>
                    <a:lnTo>
                      <a:pt x="0" y="26"/>
                    </a:lnTo>
                    <a:lnTo>
                      <a:pt x="5" y="19"/>
                    </a:lnTo>
                    <a:lnTo>
                      <a:pt x="7" y="7"/>
                    </a:lnTo>
                    <a:lnTo>
                      <a:pt x="11" y="0"/>
                    </a:lnTo>
                    <a:lnTo>
                      <a:pt x="17" y="8"/>
                    </a:lnTo>
                    <a:lnTo>
                      <a:pt x="18" y="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59" name="Freeform 118"/>
              <p:cNvSpPr>
                <a:spLocks/>
              </p:cNvSpPr>
              <p:nvPr/>
            </p:nvSpPr>
            <p:spPr bwMode="auto">
              <a:xfrm>
                <a:off x="3609" y="603"/>
                <a:ext cx="25" cy="58"/>
              </a:xfrm>
              <a:custGeom>
                <a:avLst/>
                <a:gdLst>
                  <a:gd name="T0" fmla="*/ 0 w 25"/>
                  <a:gd name="T1" fmla="*/ 14 h 58"/>
                  <a:gd name="T2" fmla="*/ 4 w 25"/>
                  <a:gd name="T3" fmla="*/ 15 h 58"/>
                  <a:gd name="T4" fmla="*/ 9 w 25"/>
                  <a:gd name="T5" fmla="*/ 0 h 58"/>
                  <a:gd name="T6" fmla="*/ 25 w 25"/>
                  <a:gd name="T7" fmla="*/ 16 h 58"/>
                  <a:gd name="T8" fmla="*/ 17 w 25"/>
                  <a:gd name="T9" fmla="*/ 23 h 58"/>
                  <a:gd name="T10" fmla="*/ 0 w 25"/>
                  <a:gd name="T11" fmla="*/ 58 h 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"/>
                  <a:gd name="T19" fmla="*/ 0 h 58"/>
                  <a:gd name="T20" fmla="*/ 25 w 25"/>
                  <a:gd name="T21" fmla="*/ 58 h 5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" h="58">
                    <a:moveTo>
                      <a:pt x="0" y="14"/>
                    </a:moveTo>
                    <a:lnTo>
                      <a:pt x="4" y="15"/>
                    </a:lnTo>
                    <a:lnTo>
                      <a:pt x="9" y="0"/>
                    </a:lnTo>
                    <a:lnTo>
                      <a:pt x="25" y="16"/>
                    </a:lnTo>
                    <a:lnTo>
                      <a:pt x="17" y="23"/>
                    </a:lnTo>
                    <a:lnTo>
                      <a:pt x="0" y="5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60" name="Freeform 119"/>
              <p:cNvSpPr>
                <a:spLocks/>
              </p:cNvSpPr>
              <p:nvPr/>
            </p:nvSpPr>
            <p:spPr bwMode="auto">
              <a:xfrm>
                <a:off x="3926" y="651"/>
                <a:ext cx="17" cy="17"/>
              </a:xfrm>
              <a:custGeom>
                <a:avLst/>
                <a:gdLst>
                  <a:gd name="T0" fmla="*/ 0 w 17"/>
                  <a:gd name="T1" fmla="*/ 17 h 17"/>
                  <a:gd name="T2" fmla="*/ 7 w 17"/>
                  <a:gd name="T3" fmla="*/ 15 h 17"/>
                  <a:gd name="T4" fmla="*/ 9 w 17"/>
                  <a:gd name="T5" fmla="*/ 0 h 17"/>
                  <a:gd name="T6" fmla="*/ 17 w 17"/>
                  <a:gd name="T7" fmla="*/ 0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"/>
                  <a:gd name="T13" fmla="*/ 0 h 17"/>
                  <a:gd name="T14" fmla="*/ 17 w 17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" h="17">
                    <a:moveTo>
                      <a:pt x="0" y="17"/>
                    </a:moveTo>
                    <a:lnTo>
                      <a:pt x="7" y="15"/>
                    </a:lnTo>
                    <a:lnTo>
                      <a:pt x="9" y="0"/>
                    </a:lnTo>
                    <a:lnTo>
                      <a:pt x="17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61" name="Freeform 120"/>
              <p:cNvSpPr>
                <a:spLocks/>
              </p:cNvSpPr>
              <p:nvPr/>
            </p:nvSpPr>
            <p:spPr bwMode="auto">
              <a:xfrm>
                <a:off x="3779" y="672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0 h 1"/>
                  <a:gd name="T4" fmla="*/ 2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62" name="Freeform 121"/>
              <p:cNvSpPr>
                <a:spLocks/>
              </p:cNvSpPr>
              <p:nvPr/>
            </p:nvSpPr>
            <p:spPr bwMode="auto">
              <a:xfrm>
                <a:off x="3781" y="665"/>
                <a:ext cx="15" cy="9"/>
              </a:xfrm>
              <a:custGeom>
                <a:avLst/>
                <a:gdLst>
                  <a:gd name="T0" fmla="*/ 0 w 15"/>
                  <a:gd name="T1" fmla="*/ 7 h 9"/>
                  <a:gd name="T2" fmla="*/ 15 w 15"/>
                  <a:gd name="T3" fmla="*/ 0 h 9"/>
                  <a:gd name="T4" fmla="*/ 14 w 15"/>
                  <a:gd name="T5" fmla="*/ 7 h 9"/>
                  <a:gd name="T6" fmla="*/ 4 w 15"/>
                  <a:gd name="T7" fmla="*/ 9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9"/>
                  <a:gd name="T14" fmla="*/ 15 w 15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9">
                    <a:moveTo>
                      <a:pt x="0" y="7"/>
                    </a:moveTo>
                    <a:lnTo>
                      <a:pt x="15" y="0"/>
                    </a:lnTo>
                    <a:lnTo>
                      <a:pt x="14" y="7"/>
                    </a:lnTo>
                    <a:lnTo>
                      <a:pt x="4" y="9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63" name="Freeform 122"/>
              <p:cNvSpPr>
                <a:spLocks/>
              </p:cNvSpPr>
              <p:nvPr/>
            </p:nvSpPr>
            <p:spPr bwMode="auto">
              <a:xfrm>
                <a:off x="4069" y="660"/>
                <a:ext cx="1" cy="21"/>
              </a:xfrm>
              <a:custGeom>
                <a:avLst/>
                <a:gdLst>
                  <a:gd name="T0" fmla="*/ 1 w 1"/>
                  <a:gd name="T1" fmla="*/ 21 h 21"/>
                  <a:gd name="T2" fmla="*/ 0 w 1"/>
                  <a:gd name="T3" fmla="*/ 17 h 21"/>
                  <a:gd name="T4" fmla="*/ 0 w 1"/>
                  <a:gd name="T5" fmla="*/ 5 h 21"/>
                  <a:gd name="T6" fmla="*/ 0 w 1"/>
                  <a:gd name="T7" fmla="*/ 0 h 2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1"/>
                  <a:gd name="T14" fmla="*/ 1 w 1"/>
                  <a:gd name="T15" fmla="*/ 21 h 2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1">
                    <a:moveTo>
                      <a:pt x="1" y="21"/>
                    </a:moveTo>
                    <a:lnTo>
                      <a:pt x="0" y="17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64" name="Freeform 123"/>
              <p:cNvSpPr>
                <a:spLocks/>
              </p:cNvSpPr>
              <p:nvPr/>
            </p:nvSpPr>
            <p:spPr bwMode="auto">
              <a:xfrm>
                <a:off x="3785" y="674"/>
                <a:ext cx="14" cy="8"/>
              </a:xfrm>
              <a:custGeom>
                <a:avLst/>
                <a:gdLst>
                  <a:gd name="T0" fmla="*/ 0 w 14"/>
                  <a:gd name="T1" fmla="*/ 0 h 8"/>
                  <a:gd name="T2" fmla="*/ 0 w 14"/>
                  <a:gd name="T3" fmla="*/ 3 h 8"/>
                  <a:gd name="T4" fmla="*/ 2 w 14"/>
                  <a:gd name="T5" fmla="*/ 5 h 8"/>
                  <a:gd name="T6" fmla="*/ 11 w 14"/>
                  <a:gd name="T7" fmla="*/ 4 h 8"/>
                  <a:gd name="T8" fmla="*/ 13 w 14"/>
                  <a:gd name="T9" fmla="*/ 3 h 8"/>
                  <a:gd name="T10" fmla="*/ 13 w 14"/>
                  <a:gd name="T11" fmla="*/ 5 h 8"/>
                  <a:gd name="T12" fmla="*/ 14 w 14"/>
                  <a:gd name="T13" fmla="*/ 8 h 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"/>
                  <a:gd name="T22" fmla="*/ 0 h 8"/>
                  <a:gd name="T23" fmla="*/ 14 w 14"/>
                  <a:gd name="T24" fmla="*/ 8 h 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" h="8">
                    <a:moveTo>
                      <a:pt x="0" y="0"/>
                    </a:moveTo>
                    <a:lnTo>
                      <a:pt x="0" y="3"/>
                    </a:lnTo>
                    <a:lnTo>
                      <a:pt x="2" y="5"/>
                    </a:lnTo>
                    <a:lnTo>
                      <a:pt x="11" y="4"/>
                    </a:lnTo>
                    <a:lnTo>
                      <a:pt x="13" y="3"/>
                    </a:lnTo>
                    <a:lnTo>
                      <a:pt x="13" y="5"/>
                    </a:lnTo>
                    <a:lnTo>
                      <a:pt x="14" y="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65" name="Freeform 124"/>
              <p:cNvSpPr>
                <a:spLocks/>
              </p:cNvSpPr>
              <p:nvPr/>
            </p:nvSpPr>
            <p:spPr bwMode="auto">
              <a:xfrm>
                <a:off x="3649" y="624"/>
                <a:ext cx="44" cy="61"/>
              </a:xfrm>
              <a:custGeom>
                <a:avLst/>
                <a:gdLst>
                  <a:gd name="T0" fmla="*/ 19 w 44"/>
                  <a:gd name="T1" fmla="*/ 61 h 61"/>
                  <a:gd name="T2" fmla="*/ 11 w 44"/>
                  <a:gd name="T3" fmla="*/ 58 h 61"/>
                  <a:gd name="T4" fmla="*/ 9 w 44"/>
                  <a:gd name="T5" fmla="*/ 49 h 61"/>
                  <a:gd name="T6" fmla="*/ 2 w 44"/>
                  <a:gd name="T7" fmla="*/ 34 h 61"/>
                  <a:gd name="T8" fmla="*/ 5 w 44"/>
                  <a:gd name="T9" fmla="*/ 27 h 61"/>
                  <a:gd name="T10" fmla="*/ 1 w 44"/>
                  <a:gd name="T11" fmla="*/ 21 h 61"/>
                  <a:gd name="T12" fmla="*/ 0 w 44"/>
                  <a:gd name="T13" fmla="*/ 14 h 61"/>
                  <a:gd name="T14" fmla="*/ 2 w 44"/>
                  <a:gd name="T15" fmla="*/ 4 h 61"/>
                  <a:gd name="T16" fmla="*/ 15 w 44"/>
                  <a:gd name="T17" fmla="*/ 0 h 61"/>
                  <a:gd name="T18" fmla="*/ 18 w 44"/>
                  <a:gd name="T19" fmla="*/ 8 h 61"/>
                  <a:gd name="T20" fmla="*/ 36 w 44"/>
                  <a:gd name="T21" fmla="*/ 14 h 61"/>
                  <a:gd name="T22" fmla="*/ 41 w 44"/>
                  <a:gd name="T23" fmla="*/ 24 h 61"/>
                  <a:gd name="T24" fmla="*/ 44 w 44"/>
                  <a:gd name="T25" fmla="*/ 29 h 61"/>
                  <a:gd name="T26" fmla="*/ 36 w 44"/>
                  <a:gd name="T27" fmla="*/ 55 h 61"/>
                  <a:gd name="T28" fmla="*/ 27 w 44"/>
                  <a:gd name="T29" fmla="*/ 59 h 61"/>
                  <a:gd name="T30" fmla="*/ 24 w 44"/>
                  <a:gd name="T31" fmla="*/ 61 h 61"/>
                  <a:gd name="T32" fmla="*/ 19 w 44"/>
                  <a:gd name="T33" fmla="*/ 61 h 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4"/>
                  <a:gd name="T52" fmla="*/ 0 h 61"/>
                  <a:gd name="T53" fmla="*/ 44 w 44"/>
                  <a:gd name="T54" fmla="*/ 61 h 6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4" h="61">
                    <a:moveTo>
                      <a:pt x="19" y="61"/>
                    </a:moveTo>
                    <a:lnTo>
                      <a:pt x="11" y="58"/>
                    </a:lnTo>
                    <a:lnTo>
                      <a:pt x="9" y="49"/>
                    </a:lnTo>
                    <a:lnTo>
                      <a:pt x="2" y="34"/>
                    </a:lnTo>
                    <a:lnTo>
                      <a:pt x="5" y="27"/>
                    </a:lnTo>
                    <a:lnTo>
                      <a:pt x="1" y="21"/>
                    </a:lnTo>
                    <a:lnTo>
                      <a:pt x="0" y="14"/>
                    </a:lnTo>
                    <a:lnTo>
                      <a:pt x="2" y="4"/>
                    </a:lnTo>
                    <a:lnTo>
                      <a:pt x="15" y="0"/>
                    </a:lnTo>
                    <a:lnTo>
                      <a:pt x="18" y="8"/>
                    </a:lnTo>
                    <a:lnTo>
                      <a:pt x="36" y="14"/>
                    </a:lnTo>
                    <a:lnTo>
                      <a:pt x="41" y="24"/>
                    </a:lnTo>
                    <a:lnTo>
                      <a:pt x="44" y="29"/>
                    </a:lnTo>
                    <a:lnTo>
                      <a:pt x="36" y="55"/>
                    </a:lnTo>
                    <a:lnTo>
                      <a:pt x="27" y="59"/>
                    </a:lnTo>
                    <a:lnTo>
                      <a:pt x="24" y="61"/>
                    </a:lnTo>
                    <a:lnTo>
                      <a:pt x="19" y="6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66" name="Freeform 125"/>
              <p:cNvSpPr>
                <a:spLocks/>
              </p:cNvSpPr>
              <p:nvPr/>
            </p:nvSpPr>
            <p:spPr bwMode="auto">
              <a:xfrm>
                <a:off x="3700" y="543"/>
                <a:ext cx="137" cy="150"/>
              </a:xfrm>
              <a:custGeom>
                <a:avLst/>
                <a:gdLst>
                  <a:gd name="T0" fmla="*/ 19 w 137"/>
                  <a:gd name="T1" fmla="*/ 146 h 150"/>
                  <a:gd name="T2" fmla="*/ 7 w 137"/>
                  <a:gd name="T3" fmla="*/ 136 h 150"/>
                  <a:gd name="T4" fmla="*/ 0 w 137"/>
                  <a:gd name="T5" fmla="*/ 125 h 150"/>
                  <a:gd name="T6" fmla="*/ 7 w 137"/>
                  <a:gd name="T7" fmla="*/ 100 h 150"/>
                  <a:gd name="T8" fmla="*/ 22 w 137"/>
                  <a:gd name="T9" fmla="*/ 92 h 150"/>
                  <a:gd name="T10" fmla="*/ 41 w 137"/>
                  <a:gd name="T11" fmla="*/ 108 h 150"/>
                  <a:gd name="T12" fmla="*/ 41 w 137"/>
                  <a:gd name="T13" fmla="*/ 96 h 150"/>
                  <a:gd name="T14" fmla="*/ 36 w 137"/>
                  <a:gd name="T15" fmla="*/ 84 h 150"/>
                  <a:gd name="T16" fmla="*/ 22 w 137"/>
                  <a:gd name="T17" fmla="*/ 72 h 150"/>
                  <a:gd name="T18" fmla="*/ 4 w 137"/>
                  <a:gd name="T19" fmla="*/ 70 h 150"/>
                  <a:gd name="T20" fmla="*/ 0 w 137"/>
                  <a:gd name="T21" fmla="*/ 50 h 150"/>
                  <a:gd name="T22" fmla="*/ 15 w 137"/>
                  <a:gd name="T23" fmla="*/ 50 h 150"/>
                  <a:gd name="T24" fmla="*/ 31 w 137"/>
                  <a:gd name="T25" fmla="*/ 63 h 150"/>
                  <a:gd name="T26" fmla="*/ 32 w 137"/>
                  <a:gd name="T27" fmla="*/ 63 h 150"/>
                  <a:gd name="T28" fmla="*/ 24 w 137"/>
                  <a:gd name="T29" fmla="*/ 47 h 150"/>
                  <a:gd name="T30" fmla="*/ 35 w 137"/>
                  <a:gd name="T31" fmla="*/ 41 h 150"/>
                  <a:gd name="T32" fmla="*/ 22 w 137"/>
                  <a:gd name="T33" fmla="*/ 32 h 150"/>
                  <a:gd name="T34" fmla="*/ 23 w 137"/>
                  <a:gd name="T35" fmla="*/ 11 h 150"/>
                  <a:gd name="T36" fmla="*/ 22 w 137"/>
                  <a:gd name="T37" fmla="*/ 0 h 150"/>
                  <a:gd name="T38" fmla="*/ 30 w 137"/>
                  <a:gd name="T39" fmla="*/ 6 h 150"/>
                  <a:gd name="T40" fmla="*/ 30 w 137"/>
                  <a:gd name="T41" fmla="*/ 8 h 150"/>
                  <a:gd name="T42" fmla="*/ 40 w 137"/>
                  <a:gd name="T43" fmla="*/ 17 h 150"/>
                  <a:gd name="T44" fmla="*/ 53 w 137"/>
                  <a:gd name="T45" fmla="*/ 23 h 150"/>
                  <a:gd name="T46" fmla="*/ 60 w 137"/>
                  <a:gd name="T47" fmla="*/ 15 h 150"/>
                  <a:gd name="T48" fmla="*/ 61 w 137"/>
                  <a:gd name="T49" fmla="*/ 34 h 150"/>
                  <a:gd name="T50" fmla="*/ 73 w 137"/>
                  <a:gd name="T51" fmla="*/ 23 h 150"/>
                  <a:gd name="T52" fmla="*/ 85 w 137"/>
                  <a:gd name="T53" fmla="*/ 49 h 150"/>
                  <a:gd name="T54" fmla="*/ 95 w 137"/>
                  <a:gd name="T55" fmla="*/ 34 h 150"/>
                  <a:gd name="T56" fmla="*/ 86 w 137"/>
                  <a:gd name="T57" fmla="*/ 11 h 150"/>
                  <a:gd name="T58" fmla="*/ 91 w 137"/>
                  <a:gd name="T59" fmla="*/ 4 h 150"/>
                  <a:gd name="T60" fmla="*/ 100 w 137"/>
                  <a:gd name="T61" fmla="*/ 15 h 150"/>
                  <a:gd name="T62" fmla="*/ 102 w 137"/>
                  <a:gd name="T63" fmla="*/ 29 h 150"/>
                  <a:gd name="T64" fmla="*/ 111 w 137"/>
                  <a:gd name="T65" fmla="*/ 19 h 150"/>
                  <a:gd name="T66" fmla="*/ 119 w 137"/>
                  <a:gd name="T67" fmla="*/ 17 h 150"/>
                  <a:gd name="T68" fmla="*/ 127 w 137"/>
                  <a:gd name="T69" fmla="*/ 23 h 150"/>
                  <a:gd name="T70" fmla="*/ 137 w 137"/>
                  <a:gd name="T71" fmla="*/ 17 h 150"/>
                  <a:gd name="T72" fmla="*/ 132 w 137"/>
                  <a:gd name="T73" fmla="*/ 36 h 150"/>
                  <a:gd name="T74" fmla="*/ 119 w 137"/>
                  <a:gd name="T75" fmla="*/ 49 h 150"/>
                  <a:gd name="T76" fmla="*/ 125 w 137"/>
                  <a:gd name="T77" fmla="*/ 55 h 150"/>
                  <a:gd name="T78" fmla="*/ 117 w 137"/>
                  <a:gd name="T79" fmla="*/ 68 h 150"/>
                  <a:gd name="T80" fmla="*/ 102 w 137"/>
                  <a:gd name="T81" fmla="*/ 96 h 150"/>
                  <a:gd name="T82" fmla="*/ 87 w 137"/>
                  <a:gd name="T83" fmla="*/ 119 h 15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37"/>
                  <a:gd name="T127" fmla="*/ 0 h 150"/>
                  <a:gd name="T128" fmla="*/ 137 w 137"/>
                  <a:gd name="T129" fmla="*/ 150 h 15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37" h="150">
                    <a:moveTo>
                      <a:pt x="21" y="150"/>
                    </a:moveTo>
                    <a:lnTo>
                      <a:pt x="19" y="146"/>
                    </a:lnTo>
                    <a:lnTo>
                      <a:pt x="14" y="139"/>
                    </a:lnTo>
                    <a:lnTo>
                      <a:pt x="7" y="136"/>
                    </a:lnTo>
                    <a:lnTo>
                      <a:pt x="1" y="134"/>
                    </a:lnTo>
                    <a:lnTo>
                      <a:pt x="0" y="125"/>
                    </a:lnTo>
                    <a:lnTo>
                      <a:pt x="5" y="115"/>
                    </a:lnTo>
                    <a:lnTo>
                      <a:pt x="7" y="100"/>
                    </a:lnTo>
                    <a:lnTo>
                      <a:pt x="11" y="91"/>
                    </a:lnTo>
                    <a:lnTo>
                      <a:pt x="22" y="92"/>
                    </a:lnTo>
                    <a:lnTo>
                      <a:pt x="34" y="101"/>
                    </a:lnTo>
                    <a:lnTo>
                      <a:pt x="41" y="108"/>
                    </a:lnTo>
                    <a:lnTo>
                      <a:pt x="45" y="102"/>
                    </a:lnTo>
                    <a:lnTo>
                      <a:pt x="41" y="96"/>
                    </a:lnTo>
                    <a:lnTo>
                      <a:pt x="38" y="89"/>
                    </a:lnTo>
                    <a:lnTo>
                      <a:pt x="36" y="84"/>
                    </a:lnTo>
                    <a:lnTo>
                      <a:pt x="27" y="76"/>
                    </a:lnTo>
                    <a:lnTo>
                      <a:pt x="22" y="72"/>
                    </a:lnTo>
                    <a:lnTo>
                      <a:pt x="11" y="72"/>
                    </a:lnTo>
                    <a:lnTo>
                      <a:pt x="4" y="70"/>
                    </a:lnTo>
                    <a:lnTo>
                      <a:pt x="1" y="57"/>
                    </a:lnTo>
                    <a:lnTo>
                      <a:pt x="0" y="50"/>
                    </a:lnTo>
                    <a:lnTo>
                      <a:pt x="7" y="43"/>
                    </a:lnTo>
                    <a:lnTo>
                      <a:pt x="15" y="50"/>
                    </a:lnTo>
                    <a:lnTo>
                      <a:pt x="22" y="57"/>
                    </a:lnTo>
                    <a:lnTo>
                      <a:pt x="31" y="63"/>
                    </a:lnTo>
                    <a:lnTo>
                      <a:pt x="32" y="63"/>
                    </a:lnTo>
                    <a:lnTo>
                      <a:pt x="34" y="54"/>
                    </a:lnTo>
                    <a:lnTo>
                      <a:pt x="24" y="47"/>
                    </a:lnTo>
                    <a:lnTo>
                      <a:pt x="24" y="41"/>
                    </a:lnTo>
                    <a:lnTo>
                      <a:pt x="35" y="41"/>
                    </a:lnTo>
                    <a:lnTo>
                      <a:pt x="36" y="37"/>
                    </a:lnTo>
                    <a:lnTo>
                      <a:pt x="22" y="32"/>
                    </a:lnTo>
                    <a:lnTo>
                      <a:pt x="22" y="16"/>
                    </a:lnTo>
                    <a:lnTo>
                      <a:pt x="23" y="11"/>
                    </a:lnTo>
                    <a:lnTo>
                      <a:pt x="19" y="4"/>
                    </a:lnTo>
                    <a:lnTo>
                      <a:pt x="22" y="0"/>
                    </a:lnTo>
                    <a:lnTo>
                      <a:pt x="27" y="2"/>
                    </a:lnTo>
                    <a:lnTo>
                      <a:pt x="30" y="6"/>
                    </a:lnTo>
                    <a:lnTo>
                      <a:pt x="30" y="7"/>
                    </a:lnTo>
                    <a:lnTo>
                      <a:pt x="30" y="8"/>
                    </a:lnTo>
                    <a:lnTo>
                      <a:pt x="38" y="8"/>
                    </a:lnTo>
                    <a:lnTo>
                      <a:pt x="40" y="17"/>
                    </a:lnTo>
                    <a:lnTo>
                      <a:pt x="45" y="25"/>
                    </a:lnTo>
                    <a:lnTo>
                      <a:pt x="53" y="23"/>
                    </a:lnTo>
                    <a:lnTo>
                      <a:pt x="56" y="9"/>
                    </a:lnTo>
                    <a:lnTo>
                      <a:pt x="60" y="15"/>
                    </a:lnTo>
                    <a:lnTo>
                      <a:pt x="56" y="33"/>
                    </a:lnTo>
                    <a:lnTo>
                      <a:pt x="61" y="34"/>
                    </a:lnTo>
                    <a:lnTo>
                      <a:pt x="65" y="19"/>
                    </a:lnTo>
                    <a:lnTo>
                      <a:pt x="73" y="23"/>
                    </a:lnTo>
                    <a:lnTo>
                      <a:pt x="81" y="36"/>
                    </a:lnTo>
                    <a:lnTo>
                      <a:pt x="85" y="49"/>
                    </a:lnTo>
                    <a:lnTo>
                      <a:pt x="90" y="42"/>
                    </a:lnTo>
                    <a:lnTo>
                      <a:pt x="95" y="34"/>
                    </a:lnTo>
                    <a:lnTo>
                      <a:pt x="91" y="25"/>
                    </a:lnTo>
                    <a:lnTo>
                      <a:pt x="86" y="11"/>
                    </a:lnTo>
                    <a:lnTo>
                      <a:pt x="83" y="3"/>
                    </a:lnTo>
                    <a:lnTo>
                      <a:pt x="91" y="4"/>
                    </a:lnTo>
                    <a:lnTo>
                      <a:pt x="98" y="11"/>
                    </a:lnTo>
                    <a:lnTo>
                      <a:pt x="100" y="15"/>
                    </a:lnTo>
                    <a:lnTo>
                      <a:pt x="104" y="19"/>
                    </a:lnTo>
                    <a:lnTo>
                      <a:pt x="102" y="29"/>
                    </a:lnTo>
                    <a:lnTo>
                      <a:pt x="106" y="29"/>
                    </a:lnTo>
                    <a:lnTo>
                      <a:pt x="111" y="19"/>
                    </a:lnTo>
                    <a:lnTo>
                      <a:pt x="117" y="15"/>
                    </a:lnTo>
                    <a:lnTo>
                      <a:pt x="119" y="17"/>
                    </a:lnTo>
                    <a:lnTo>
                      <a:pt x="123" y="23"/>
                    </a:lnTo>
                    <a:lnTo>
                      <a:pt x="127" y="23"/>
                    </a:lnTo>
                    <a:lnTo>
                      <a:pt x="130" y="15"/>
                    </a:lnTo>
                    <a:lnTo>
                      <a:pt x="137" y="17"/>
                    </a:lnTo>
                    <a:lnTo>
                      <a:pt x="137" y="24"/>
                    </a:lnTo>
                    <a:lnTo>
                      <a:pt x="132" y="36"/>
                    </a:lnTo>
                    <a:lnTo>
                      <a:pt x="130" y="43"/>
                    </a:lnTo>
                    <a:lnTo>
                      <a:pt x="119" y="49"/>
                    </a:lnTo>
                    <a:lnTo>
                      <a:pt x="121" y="57"/>
                    </a:lnTo>
                    <a:lnTo>
                      <a:pt x="125" y="55"/>
                    </a:lnTo>
                    <a:lnTo>
                      <a:pt x="121" y="64"/>
                    </a:lnTo>
                    <a:lnTo>
                      <a:pt x="117" y="68"/>
                    </a:lnTo>
                    <a:lnTo>
                      <a:pt x="108" y="79"/>
                    </a:lnTo>
                    <a:lnTo>
                      <a:pt x="102" y="96"/>
                    </a:lnTo>
                    <a:lnTo>
                      <a:pt x="95" y="106"/>
                    </a:lnTo>
                    <a:lnTo>
                      <a:pt x="87" y="119"/>
                    </a:lnTo>
                    <a:lnTo>
                      <a:pt x="79" y="129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67" name="Freeform 126"/>
              <p:cNvSpPr>
                <a:spLocks/>
              </p:cNvSpPr>
              <p:nvPr/>
            </p:nvSpPr>
            <p:spPr bwMode="auto">
              <a:xfrm>
                <a:off x="3719" y="693"/>
                <a:ext cx="3" cy="3"/>
              </a:xfrm>
              <a:custGeom>
                <a:avLst/>
                <a:gdLst>
                  <a:gd name="T0" fmla="*/ 0 w 3"/>
                  <a:gd name="T1" fmla="*/ 2 h 3"/>
                  <a:gd name="T2" fmla="*/ 3 w 3"/>
                  <a:gd name="T3" fmla="*/ 3 h 3"/>
                  <a:gd name="T4" fmla="*/ 2 w 3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3"/>
                  <a:gd name="T11" fmla="*/ 3 w 3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3">
                    <a:moveTo>
                      <a:pt x="0" y="2"/>
                    </a:moveTo>
                    <a:lnTo>
                      <a:pt x="3" y="3"/>
                    </a:lnTo>
                    <a:lnTo>
                      <a:pt x="2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68" name="Freeform 127"/>
              <p:cNvSpPr>
                <a:spLocks/>
              </p:cNvSpPr>
              <p:nvPr/>
            </p:nvSpPr>
            <p:spPr bwMode="auto">
              <a:xfrm>
                <a:off x="4062" y="631"/>
                <a:ext cx="12" cy="68"/>
              </a:xfrm>
              <a:custGeom>
                <a:avLst/>
                <a:gdLst>
                  <a:gd name="T0" fmla="*/ 2 w 12"/>
                  <a:gd name="T1" fmla="*/ 0 h 68"/>
                  <a:gd name="T2" fmla="*/ 0 w 12"/>
                  <a:gd name="T3" fmla="*/ 24 h 68"/>
                  <a:gd name="T4" fmla="*/ 0 w 12"/>
                  <a:gd name="T5" fmla="*/ 39 h 68"/>
                  <a:gd name="T6" fmla="*/ 2 w 12"/>
                  <a:gd name="T7" fmla="*/ 51 h 68"/>
                  <a:gd name="T8" fmla="*/ 5 w 12"/>
                  <a:gd name="T9" fmla="*/ 67 h 68"/>
                  <a:gd name="T10" fmla="*/ 12 w 12"/>
                  <a:gd name="T11" fmla="*/ 68 h 68"/>
                  <a:gd name="T12" fmla="*/ 12 w 12"/>
                  <a:gd name="T13" fmla="*/ 67 h 68"/>
                  <a:gd name="T14" fmla="*/ 9 w 12"/>
                  <a:gd name="T15" fmla="*/ 58 h 68"/>
                  <a:gd name="T16" fmla="*/ 8 w 12"/>
                  <a:gd name="T17" fmla="*/ 50 h 6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2"/>
                  <a:gd name="T28" fmla="*/ 0 h 68"/>
                  <a:gd name="T29" fmla="*/ 12 w 12"/>
                  <a:gd name="T30" fmla="*/ 68 h 6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2" h="68">
                    <a:moveTo>
                      <a:pt x="2" y="0"/>
                    </a:moveTo>
                    <a:lnTo>
                      <a:pt x="0" y="24"/>
                    </a:lnTo>
                    <a:lnTo>
                      <a:pt x="0" y="39"/>
                    </a:lnTo>
                    <a:lnTo>
                      <a:pt x="2" y="51"/>
                    </a:lnTo>
                    <a:lnTo>
                      <a:pt x="5" y="67"/>
                    </a:lnTo>
                    <a:lnTo>
                      <a:pt x="12" y="68"/>
                    </a:lnTo>
                    <a:lnTo>
                      <a:pt x="12" y="67"/>
                    </a:lnTo>
                    <a:lnTo>
                      <a:pt x="9" y="58"/>
                    </a:lnTo>
                    <a:lnTo>
                      <a:pt x="8" y="5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69" name="Freeform 128"/>
              <p:cNvSpPr>
                <a:spLocks/>
              </p:cNvSpPr>
              <p:nvPr/>
            </p:nvSpPr>
            <p:spPr bwMode="auto">
              <a:xfrm>
                <a:off x="3795" y="682"/>
                <a:ext cx="8" cy="17"/>
              </a:xfrm>
              <a:custGeom>
                <a:avLst/>
                <a:gdLst>
                  <a:gd name="T0" fmla="*/ 4 w 8"/>
                  <a:gd name="T1" fmla="*/ 0 h 17"/>
                  <a:gd name="T2" fmla="*/ 5 w 8"/>
                  <a:gd name="T3" fmla="*/ 3 h 17"/>
                  <a:gd name="T4" fmla="*/ 4 w 8"/>
                  <a:gd name="T5" fmla="*/ 11 h 17"/>
                  <a:gd name="T6" fmla="*/ 8 w 8"/>
                  <a:gd name="T7" fmla="*/ 16 h 17"/>
                  <a:gd name="T8" fmla="*/ 0 w 8"/>
                  <a:gd name="T9" fmla="*/ 17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17"/>
                  <a:gd name="T17" fmla="*/ 8 w 8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17">
                    <a:moveTo>
                      <a:pt x="4" y="0"/>
                    </a:moveTo>
                    <a:lnTo>
                      <a:pt x="5" y="3"/>
                    </a:lnTo>
                    <a:lnTo>
                      <a:pt x="4" y="11"/>
                    </a:lnTo>
                    <a:lnTo>
                      <a:pt x="8" y="16"/>
                    </a:lnTo>
                    <a:lnTo>
                      <a:pt x="0" y="1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70" name="Freeform 129"/>
              <p:cNvSpPr>
                <a:spLocks/>
              </p:cNvSpPr>
              <p:nvPr/>
            </p:nvSpPr>
            <p:spPr bwMode="auto">
              <a:xfrm>
                <a:off x="4108" y="693"/>
                <a:ext cx="75" cy="7"/>
              </a:xfrm>
              <a:custGeom>
                <a:avLst/>
                <a:gdLst>
                  <a:gd name="T0" fmla="*/ 75 w 75"/>
                  <a:gd name="T1" fmla="*/ 7 h 7"/>
                  <a:gd name="T2" fmla="*/ 63 w 75"/>
                  <a:gd name="T3" fmla="*/ 6 h 7"/>
                  <a:gd name="T4" fmla="*/ 58 w 75"/>
                  <a:gd name="T5" fmla="*/ 6 h 7"/>
                  <a:gd name="T6" fmla="*/ 56 w 75"/>
                  <a:gd name="T7" fmla="*/ 6 h 7"/>
                  <a:gd name="T8" fmla="*/ 48 w 75"/>
                  <a:gd name="T9" fmla="*/ 6 h 7"/>
                  <a:gd name="T10" fmla="*/ 30 w 75"/>
                  <a:gd name="T11" fmla="*/ 5 h 7"/>
                  <a:gd name="T12" fmla="*/ 17 w 75"/>
                  <a:gd name="T13" fmla="*/ 1 h 7"/>
                  <a:gd name="T14" fmla="*/ 14 w 75"/>
                  <a:gd name="T15" fmla="*/ 0 h 7"/>
                  <a:gd name="T16" fmla="*/ 13 w 75"/>
                  <a:gd name="T17" fmla="*/ 1 h 7"/>
                  <a:gd name="T18" fmla="*/ 7 w 75"/>
                  <a:gd name="T19" fmla="*/ 2 h 7"/>
                  <a:gd name="T20" fmla="*/ 5 w 75"/>
                  <a:gd name="T21" fmla="*/ 2 h 7"/>
                  <a:gd name="T22" fmla="*/ 0 w 75"/>
                  <a:gd name="T23" fmla="*/ 5 h 7"/>
                  <a:gd name="T24" fmla="*/ 1 w 75"/>
                  <a:gd name="T25" fmla="*/ 7 h 7"/>
                  <a:gd name="T26" fmla="*/ 4 w 75"/>
                  <a:gd name="T27" fmla="*/ 7 h 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75"/>
                  <a:gd name="T43" fmla="*/ 0 h 7"/>
                  <a:gd name="T44" fmla="*/ 75 w 75"/>
                  <a:gd name="T45" fmla="*/ 7 h 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75" h="7">
                    <a:moveTo>
                      <a:pt x="75" y="7"/>
                    </a:moveTo>
                    <a:lnTo>
                      <a:pt x="63" y="6"/>
                    </a:lnTo>
                    <a:lnTo>
                      <a:pt x="58" y="6"/>
                    </a:lnTo>
                    <a:lnTo>
                      <a:pt x="56" y="6"/>
                    </a:lnTo>
                    <a:lnTo>
                      <a:pt x="48" y="6"/>
                    </a:lnTo>
                    <a:lnTo>
                      <a:pt x="30" y="5"/>
                    </a:lnTo>
                    <a:lnTo>
                      <a:pt x="17" y="1"/>
                    </a:lnTo>
                    <a:lnTo>
                      <a:pt x="14" y="0"/>
                    </a:lnTo>
                    <a:lnTo>
                      <a:pt x="13" y="1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0" y="5"/>
                    </a:lnTo>
                    <a:lnTo>
                      <a:pt x="1" y="7"/>
                    </a:lnTo>
                    <a:lnTo>
                      <a:pt x="4" y="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71" name="Freeform 130"/>
              <p:cNvSpPr>
                <a:spLocks/>
              </p:cNvSpPr>
              <p:nvPr/>
            </p:nvSpPr>
            <p:spPr bwMode="auto">
              <a:xfrm>
                <a:off x="4084" y="505"/>
                <a:ext cx="232" cy="198"/>
              </a:xfrm>
              <a:custGeom>
                <a:avLst/>
                <a:gdLst>
                  <a:gd name="T0" fmla="*/ 2 w 232"/>
                  <a:gd name="T1" fmla="*/ 8 h 198"/>
                  <a:gd name="T2" fmla="*/ 31 w 232"/>
                  <a:gd name="T3" fmla="*/ 4 h 198"/>
                  <a:gd name="T4" fmla="*/ 41 w 232"/>
                  <a:gd name="T5" fmla="*/ 4 h 198"/>
                  <a:gd name="T6" fmla="*/ 57 w 232"/>
                  <a:gd name="T7" fmla="*/ 16 h 198"/>
                  <a:gd name="T8" fmla="*/ 62 w 232"/>
                  <a:gd name="T9" fmla="*/ 30 h 198"/>
                  <a:gd name="T10" fmla="*/ 54 w 232"/>
                  <a:gd name="T11" fmla="*/ 53 h 198"/>
                  <a:gd name="T12" fmla="*/ 76 w 232"/>
                  <a:gd name="T13" fmla="*/ 36 h 198"/>
                  <a:gd name="T14" fmla="*/ 92 w 232"/>
                  <a:gd name="T15" fmla="*/ 25 h 198"/>
                  <a:gd name="T16" fmla="*/ 100 w 232"/>
                  <a:gd name="T17" fmla="*/ 36 h 198"/>
                  <a:gd name="T18" fmla="*/ 104 w 232"/>
                  <a:gd name="T19" fmla="*/ 49 h 198"/>
                  <a:gd name="T20" fmla="*/ 113 w 232"/>
                  <a:gd name="T21" fmla="*/ 32 h 198"/>
                  <a:gd name="T22" fmla="*/ 126 w 232"/>
                  <a:gd name="T23" fmla="*/ 26 h 198"/>
                  <a:gd name="T24" fmla="*/ 127 w 232"/>
                  <a:gd name="T25" fmla="*/ 37 h 198"/>
                  <a:gd name="T26" fmla="*/ 146 w 232"/>
                  <a:gd name="T27" fmla="*/ 41 h 198"/>
                  <a:gd name="T28" fmla="*/ 143 w 232"/>
                  <a:gd name="T29" fmla="*/ 55 h 198"/>
                  <a:gd name="T30" fmla="*/ 129 w 232"/>
                  <a:gd name="T31" fmla="*/ 68 h 198"/>
                  <a:gd name="T32" fmla="*/ 138 w 232"/>
                  <a:gd name="T33" fmla="*/ 74 h 198"/>
                  <a:gd name="T34" fmla="*/ 176 w 232"/>
                  <a:gd name="T35" fmla="*/ 54 h 198"/>
                  <a:gd name="T36" fmla="*/ 180 w 232"/>
                  <a:gd name="T37" fmla="*/ 64 h 198"/>
                  <a:gd name="T38" fmla="*/ 193 w 232"/>
                  <a:gd name="T39" fmla="*/ 70 h 198"/>
                  <a:gd name="T40" fmla="*/ 196 w 232"/>
                  <a:gd name="T41" fmla="*/ 80 h 198"/>
                  <a:gd name="T42" fmla="*/ 214 w 232"/>
                  <a:gd name="T43" fmla="*/ 70 h 198"/>
                  <a:gd name="T44" fmla="*/ 224 w 232"/>
                  <a:gd name="T45" fmla="*/ 85 h 198"/>
                  <a:gd name="T46" fmla="*/ 228 w 232"/>
                  <a:gd name="T47" fmla="*/ 96 h 198"/>
                  <a:gd name="T48" fmla="*/ 232 w 232"/>
                  <a:gd name="T49" fmla="*/ 110 h 198"/>
                  <a:gd name="T50" fmla="*/ 222 w 232"/>
                  <a:gd name="T51" fmla="*/ 121 h 198"/>
                  <a:gd name="T52" fmla="*/ 190 w 232"/>
                  <a:gd name="T53" fmla="*/ 136 h 198"/>
                  <a:gd name="T54" fmla="*/ 189 w 232"/>
                  <a:gd name="T55" fmla="*/ 147 h 198"/>
                  <a:gd name="T56" fmla="*/ 181 w 232"/>
                  <a:gd name="T57" fmla="*/ 161 h 198"/>
                  <a:gd name="T58" fmla="*/ 169 w 232"/>
                  <a:gd name="T59" fmla="*/ 176 h 198"/>
                  <a:gd name="T60" fmla="*/ 169 w 232"/>
                  <a:gd name="T61" fmla="*/ 185 h 198"/>
                  <a:gd name="T62" fmla="*/ 138 w 232"/>
                  <a:gd name="T63" fmla="*/ 198 h 198"/>
                  <a:gd name="T64" fmla="*/ 117 w 232"/>
                  <a:gd name="T65" fmla="*/ 195 h 198"/>
                  <a:gd name="T66" fmla="*/ 99 w 232"/>
                  <a:gd name="T67" fmla="*/ 195 h 19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32"/>
                  <a:gd name="T103" fmla="*/ 0 h 198"/>
                  <a:gd name="T104" fmla="*/ 232 w 232"/>
                  <a:gd name="T105" fmla="*/ 198 h 19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32" h="198">
                    <a:moveTo>
                      <a:pt x="0" y="11"/>
                    </a:moveTo>
                    <a:lnTo>
                      <a:pt x="2" y="8"/>
                    </a:lnTo>
                    <a:lnTo>
                      <a:pt x="20" y="0"/>
                    </a:lnTo>
                    <a:lnTo>
                      <a:pt x="31" y="4"/>
                    </a:lnTo>
                    <a:lnTo>
                      <a:pt x="40" y="4"/>
                    </a:lnTo>
                    <a:lnTo>
                      <a:pt x="41" y="4"/>
                    </a:lnTo>
                    <a:lnTo>
                      <a:pt x="46" y="13"/>
                    </a:lnTo>
                    <a:lnTo>
                      <a:pt x="57" y="16"/>
                    </a:lnTo>
                    <a:lnTo>
                      <a:pt x="52" y="29"/>
                    </a:lnTo>
                    <a:lnTo>
                      <a:pt x="62" y="30"/>
                    </a:lnTo>
                    <a:lnTo>
                      <a:pt x="55" y="44"/>
                    </a:lnTo>
                    <a:lnTo>
                      <a:pt x="54" y="53"/>
                    </a:lnTo>
                    <a:lnTo>
                      <a:pt x="65" y="42"/>
                    </a:lnTo>
                    <a:lnTo>
                      <a:pt x="76" y="36"/>
                    </a:lnTo>
                    <a:lnTo>
                      <a:pt x="88" y="26"/>
                    </a:lnTo>
                    <a:lnTo>
                      <a:pt x="92" y="25"/>
                    </a:lnTo>
                    <a:lnTo>
                      <a:pt x="96" y="24"/>
                    </a:lnTo>
                    <a:lnTo>
                      <a:pt x="100" y="36"/>
                    </a:lnTo>
                    <a:lnTo>
                      <a:pt x="93" y="57"/>
                    </a:lnTo>
                    <a:lnTo>
                      <a:pt x="104" y="49"/>
                    </a:lnTo>
                    <a:lnTo>
                      <a:pt x="106" y="42"/>
                    </a:lnTo>
                    <a:lnTo>
                      <a:pt x="113" y="32"/>
                    </a:lnTo>
                    <a:lnTo>
                      <a:pt x="114" y="24"/>
                    </a:lnTo>
                    <a:lnTo>
                      <a:pt x="126" y="26"/>
                    </a:lnTo>
                    <a:lnTo>
                      <a:pt x="134" y="29"/>
                    </a:lnTo>
                    <a:lnTo>
                      <a:pt x="127" y="37"/>
                    </a:lnTo>
                    <a:lnTo>
                      <a:pt x="137" y="37"/>
                    </a:lnTo>
                    <a:lnTo>
                      <a:pt x="146" y="41"/>
                    </a:lnTo>
                    <a:lnTo>
                      <a:pt x="151" y="44"/>
                    </a:lnTo>
                    <a:lnTo>
                      <a:pt x="143" y="55"/>
                    </a:lnTo>
                    <a:lnTo>
                      <a:pt x="137" y="62"/>
                    </a:lnTo>
                    <a:lnTo>
                      <a:pt x="129" y="68"/>
                    </a:lnTo>
                    <a:lnTo>
                      <a:pt x="134" y="72"/>
                    </a:lnTo>
                    <a:lnTo>
                      <a:pt x="138" y="74"/>
                    </a:lnTo>
                    <a:lnTo>
                      <a:pt x="161" y="61"/>
                    </a:lnTo>
                    <a:lnTo>
                      <a:pt x="176" y="54"/>
                    </a:lnTo>
                    <a:lnTo>
                      <a:pt x="180" y="61"/>
                    </a:lnTo>
                    <a:lnTo>
                      <a:pt x="180" y="64"/>
                    </a:lnTo>
                    <a:lnTo>
                      <a:pt x="189" y="66"/>
                    </a:lnTo>
                    <a:lnTo>
                      <a:pt x="193" y="70"/>
                    </a:lnTo>
                    <a:lnTo>
                      <a:pt x="196" y="80"/>
                    </a:lnTo>
                    <a:lnTo>
                      <a:pt x="203" y="78"/>
                    </a:lnTo>
                    <a:lnTo>
                      <a:pt x="214" y="70"/>
                    </a:lnTo>
                    <a:lnTo>
                      <a:pt x="222" y="78"/>
                    </a:lnTo>
                    <a:lnTo>
                      <a:pt x="224" y="85"/>
                    </a:lnTo>
                    <a:lnTo>
                      <a:pt x="227" y="92"/>
                    </a:lnTo>
                    <a:lnTo>
                      <a:pt x="228" y="96"/>
                    </a:lnTo>
                    <a:lnTo>
                      <a:pt x="232" y="106"/>
                    </a:lnTo>
                    <a:lnTo>
                      <a:pt x="232" y="110"/>
                    </a:lnTo>
                    <a:lnTo>
                      <a:pt x="227" y="118"/>
                    </a:lnTo>
                    <a:lnTo>
                      <a:pt x="222" y="121"/>
                    </a:lnTo>
                    <a:lnTo>
                      <a:pt x="206" y="129"/>
                    </a:lnTo>
                    <a:lnTo>
                      <a:pt x="190" y="136"/>
                    </a:lnTo>
                    <a:lnTo>
                      <a:pt x="190" y="147"/>
                    </a:lnTo>
                    <a:lnTo>
                      <a:pt x="189" y="147"/>
                    </a:lnTo>
                    <a:lnTo>
                      <a:pt x="180" y="152"/>
                    </a:lnTo>
                    <a:lnTo>
                      <a:pt x="181" y="161"/>
                    </a:lnTo>
                    <a:lnTo>
                      <a:pt x="176" y="170"/>
                    </a:lnTo>
                    <a:lnTo>
                      <a:pt x="169" y="176"/>
                    </a:lnTo>
                    <a:lnTo>
                      <a:pt x="163" y="181"/>
                    </a:lnTo>
                    <a:lnTo>
                      <a:pt x="169" y="185"/>
                    </a:lnTo>
                    <a:lnTo>
                      <a:pt x="156" y="190"/>
                    </a:lnTo>
                    <a:lnTo>
                      <a:pt x="138" y="198"/>
                    </a:lnTo>
                    <a:lnTo>
                      <a:pt x="133" y="197"/>
                    </a:lnTo>
                    <a:lnTo>
                      <a:pt x="117" y="195"/>
                    </a:lnTo>
                    <a:lnTo>
                      <a:pt x="101" y="195"/>
                    </a:lnTo>
                    <a:lnTo>
                      <a:pt x="99" y="19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72" name="Freeform 131"/>
              <p:cNvSpPr>
                <a:spLocks/>
              </p:cNvSpPr>
              <p:nvPr/>
            </p:nvSpPr>
            <p:spPr bwMode="auto">
              <a:xfrm>
                <a:off x="3506" y="617"/>
                <a:ext cx="103" cy="100"/>
              </a:xfrm>
              <a:custGeom>
                <a:avLst/>
                <a:gdLst>
                  <a:gd name="T0" fmla="*/ 103 w 103"/>
                  <a:gd name="T1" fmla="*/ 44 h 100"/>
                  <a:gd name="T2" fmla="*/ 91 w 103"/>
                  <a:gd name="T3" fmla="*/ 68 h 100"/>
                  <a:gd name="T4" fmla="*/ 82 w 103"/>
                  <a:gd name="T5" fmla="*/ 69 h 100"/>
                  <a:gd name="T6" fmla="*/ 86 w 103"/>
                  <a:gd name="T7" fmla="*/ 76 h 100"/>
                  <a:gd name="T8" fmla="*/ 69 w 103"/>
                  <a:gd name="T9" fmla="*/ 82 h 100"/>
                  <a:gd name="T10" fmla="*/ 68 w 103"/>
                  <a:gd name="T11" fmla="*/ 83 h 100"/>
                  <a:gd name="T12" fmla="*/ 61 w 103"/>
                  <a:gd name="T13" fmla="*/ 78 h 100"/>
                  <a:gd name="T14" fmla="*/ 57 w 103"/>
                  <a:gd name="T15" fmla="*/ 89 h 100"/>
                  <a:gd name="T16" fmla="*/ 35 w 103"/>
                  <a:gd name="T17" fmla="*/ 95 h 100"/>
                  <a:gd name="T18" fmla="*/ 31 w 103"/>
                  <a:gd name="T19" fmla="*/ 89 h 100"/>
                  <a:gd name="T20" fmla="*/ 29 w 103"/>
                  <a:gd name="T21" fmla="*/ 96 h 100"/>
                  <a:gd name="T22" fmla="*/ 19 w 103"/>
                  <a:gd name="T23" fmla="*/ 100 h 100"/>
                  <a:gd name="T24" fmla="*/ 17 w 103"/>
                  <a:gd name="T25" fmla="*/ 89 h 100"/>
                  <a:gd name="T26" fmla="*/ 29 w 103"/>
                  <a:gd name="T27" fmla="*/ 69 h 100"/>
                  <a:gd name="T28" fmla="*/ 26 w 103"/>
                  <a:gd name="T29" fmla="*/ 65 h 100"/>
                  <a:gd name="T30" fmla="*/ 18 w 103"/>
                  <a:gd name="T31" fmla="*/ 66 h 100"/>
                  <a:gd name="T32" fmla="*/ 16 w 103"/>
                  <a:gd name="T33" fmla="*/ 72 h 100"/>
                  <a:gd name="T34" fmla="*/ 5 w 103"/>
                  <a:gd name="T35" fmla="*/ 73 h 100"/>
                  <a:gd name="T36" fmla="*/ 4 w 103"/>
                  <a:gd name="T37" fmla="*/ 64 h 100"/>
                  <a:gd name="T38" fmla="*/ 0 w 103"/>
                  <a:gd name="T39" fmla="*/ 60 h 100"/>
                  <a:gd name="T40" fmla="*/ 0 w 103"/>
                  <a:gd name="T41" fmla="*/ 53 h 100"/>
                  <a:gd name="T42" fmla="*/ 17 w 103"/>
                  <a:gd name="T43" fmla="*/ 57 h 100"/>
                  <a:gd name="T44" fmla="*/ 21 w 103"/>
                  <a:gd name="T45" fmla="*/ 55 h 100"/>
                  <a:gd name="T46" fmla="*/ 19 w 103"/>
                  <a:gd name="T47" fmla="*/ 48 h 100"/>
                  <a:gd name="T48" fmla="*/ 25 w 103"/>
                  <a:gd name="T49" fmla="*/ 45 h 100"/>
                  <a:gd name="T50" fmla="*/ 31 w 103"/>
                  <a:gd name="T51" fmla="*/ 51 h 100"/>
                  <a:gd name="T52" fmla="*/ 34 w 103"/>
                  <a:gd name="T53" fmla="*/ 35 h 100"/>
                  <a:gd name="T54" fmla="*/ 42 w 103"/>
                  <a:gd name="T55" fmla="*/ 41 h 100"/>
                  <a:gd name="T56" fmla="*/ 48 w 103"/>
                  <a:gd name="T57" fmla="*/ 34 h 100"/>
                  <a:gd name="T58" fmla="*/ 57 w 103"/>
                  <a:gd name="T59" fmla="*/ 40 h 100"/>
                  <a:gd name="T60" fmla="*/ 52 w 103"/>
                  <a:gd name="T61" fmla="*/ 52 h 100"/>
                  <a:gd name="T62" fmla="*/ 64 w 103"/>
                  <a:gd name="T63" fmla="*/ 52 h 100"/>
                  <a:gd name="T64" fmla="*/ 72 w 103"/>
                  <a:gd name="T65" fmla="*/ 48 h 100"/>
                  <a:gd name="T66" fmla="*/ 67 w 103"/>
                  <a:gd name="T67" fmla="*/ 40 h 100"/>
                  <a:gd name="T68" fmla="*/ 67 w 103"/>
                  <a:gd name="T69" fmla="*/ 32 h 100"/>
                  <a:gd name="T70" fmla="*/ 59 w 103"/>
                  <a:gd name="T71" fmla="*/ 24 h 100"/>
                  <a:gd name="T72" fmla="*/ 67 w 103"/>
                  <a:gd name="T73" fmla="*/ 18 h 100"/>
                  <a:gd name="T74" fmla="*/ 67 w 103"/>
                  <a:gd name="T75" fmla="*/ 19 h 100"/>
                  <a:gd name="T76" fmla="*/ 78 w 103"/>
                  <a:gd name="T77" fmla="*/ 26 h 100"/>
                  <a:gd name="T78" fmla="*/ 80 w 103"/>
                  <a:gd name="T79" fmla="*/ 34 h 100"/>
                  <a:gd name="T80" fmla="*/ 85 w 103"/>
                  <a:gd name="T81" fmla="*/ 38 h 100"/>
                  <a:gd name="T82" fmla="*/ 99 w 103"/>
                  <a:gd name="T83" fmla="*/ 22 h 100"/>
                  <a:gd name="T84" fmla="*/ 88 w 103"/>
                  <a:gd name="T85" fmla="*/ 10 h 100"/>
                  <a:gd name="T86" fmla="*/ 93 w 103"/>
                  <a:gd name="T87" fmla="*/ 2 h 100"/>
                  <a:gd name="T88" fmla="*/ 99 w 103"/>
                  <a:gd name="T89" fmla="*/ 5 h 100"/>
                  <a:gd name="T90" fmla="*/ 101 w 103"/>
                  <a:gd name="T91" fmla="*/ 0 h 100"/>
                  <a:gd name="T92" fmla="*/ 103 w 103"/>
                  <a:gd name="T93" fmla="*/ 0 h 10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03"/>
                  <a:gd name="T142" fmla="*/ 0 h 100"/>
                  <a:gd name="T143" fmla="*/ 103 w 103"/>
                  <a:gd name="T144" fmla="*/ 100 h 100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03" h="100">
                    <a:moveTo>
                      <a:pt x="103" y="44"/>
                    </a:moveTo>
                    <a:lnTo>
                      <a:pt x="91" y="68"/>
                    </a:lnTo>
                    <a:lnTo>
                      <a:pt x="82" y="69"/>
                    </a:lnTo>
                    <a:lnTo>
                      <a:pt x="86" y="76"/>
                    </a:lnTo>
                    <a:lnTo>
                      <a:pt x="69" y="82"/>
                    </a:lnTo>
                    <a:lnTo>
                      <a:pt x="68" y="83"/>
                    </a:lnTo>
                    <a:lnTo>
                      <a:pt x="61" y="78"/>
                    </a:lnTo>
                    <a:lnTo>
                      <a:pt x="57" y="89"/>
                    </a:lnTo>
                    <a:lnTo>
                      <a:pt x="35" y="95"/>
                    </a:lnTo>
                    <a:lnTo>
                      <a:pt x="31" y="89"/>
                    </a:lnTo>
                    <a:lnTo>
                      <a:pt x="29" y="96"/>
                    </a:lnTo>
                    <a:lnTo>
                      <a:pt x="19" y="100"/>
                    </a:lnTo>
                    <a:lnTo>
                      <a:pt x="17" y="89"/>
                    </a:lnTo>
                    <a:lnTo>
                      <a:pt x="29" y="69"/>
                    </a:lnTo>
                    <a:lnTo>
                      <a:pt x="26" y="65"/>
                    </a:lnTo>
                    <a:lnTo>
                      <a:pt x="18" y="66"/>
                    </a:lnTo>
                    <a:lnTo>
                      <a:pt x="16" y="72"/>
                    </a:lnTo>
                    <a:lnTo>
                      <a:pt x="5" y="73"/>
                    </a:lnTo>
                    <a:lnTo>
                      <a:pt x="4" y="64"/>
                    </a:lnTo>
                    <a:lnTo>
                      <a:pt x="0" y="60"/>
                    </a:lnTo>
                    <a:lnTo>
                      <a:pt x="0" y="53"/>
                    </a:lnTo>
                    <a:lnTo>
                      <a:pt x="17" y="57"/>
                    </a:lnTo>
                    <a:lnTo>
                      <a:pt x="21" y="55"/>
                    </a:lnTo>
                    <a:lnTo>
                      <a:pt x="19" y="48"/>
                    </a:lnTo>
                    <a:lnTo>
                      <a:pt x="25" y="45"/>
                    </a:lnTo>
                    <a:lnTo>
                      <a:pt x="31" y="51"/>
                    </a:lnTo>
                    <a:lnTo>
                      <a:pt x="34" y="35"/>
                    </a:lnTo>
                    <a:lnTo>
                      <a:pt x="42" y="41"/>
                    </a:lnTo>
                    <a:lnTo>
                      <a:pt x="48" y="34"/>
                    </a:lnTo>
                    <a:lnTo>
                      <a:pt x="57" y="40"/>
                    </a:lnTo>
                    <a:lnTo>
                      <a:pt x="52" y="52"/>
                    </a:lnTo>
                    <a:lnTo>
                      <a:pt x="64" y="52"/>
                    </a:lnTo>
                    <a:lnTo>
                      <a:pt x="72" y="48"/>
                    </a:lnTo>
                    <a:lnTo>
                      <a:pt x="67" y="40"/>
                    </a:lnTo>
                    <a:lnTo>
                      <a:pt x="67" y="32"/>
                    </a:lnTo>
                    <a:lnTo>
                      <a:pt x="59" y="24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78" y="26"/>
                    </a:lnTo>
                    <a:lnTo>
                      <a:pt x="80" y="34"/>
                    </a:lnTo>
                    <a:lnTo>
                      <a:pt x="85" y="38"/>
                    </a:lnTo>
                    <a:lnTo>
                      <a:pt x="99" y="22"/>
                    </a:lnTo>
                    <a:lnTo>
                      <a:pt x="88" y="10"/>
                    </a:lnTo>
                    <a:lnTo>
                      <a:pt x="93" y="2"/>
                    </a:lnTo>
                    <a:lnTo>
                      <a:pt x="99" y="5"/>
                    </a:lnTo>
                    <a:lnTo>
                      <a:pt x="101" y="0"/>
                    </a:lnTo>
                    <a:lnTo>
                      <a:pt x="103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73" name="Freeform 132"/>
              <p:cNvSpPr>
                <a:spLocks/>
              </p:cNvSpPr>
              <p:nvPr/>
            </p:nvSpPr>
            <p:spPr bwMode="auto">
              <a:xfrm>
                <a:off x="3819" y="525"/>
                <a:ext cx="94" cy="194"/>
              </a:xfrm>
              <a:custGeom>
                <a:avLst/>
                <a:gdLst>
                  <a:gd name="T0" fmla="*/ 15 w 94"/>
                  <a:gd name="T1" fmla="*/ 194 h 194"/>
                  <a:gd name="T2" fmla="*/ 17 w 94"/>
                  <a:gd name="T3" fmla="*/ 190 h 194"/>
                  <a:gd name="T4" fmla="*/ 5 w 94"/>
                  <a:gd name="T5" fmla="*/ 190 h 194"/>
                  <a:gd name="T6" fmla="*/ 0 w 94"/>
                  <a:gd name="T7" fmla="*/ 185 h 194"/>
                  <a:gd name="T8" fmla="*/ 6 w 94"/>
                  <a:gd name="T9" fmla="*/ 173 h 194"/>
                  <a:gd name="T10" fmla="*/ 10 w 94"/>
                  <a:gd name="T11" fmla="*/ 164 h 194"/>
                  <a:gd name="T12" fmla="*/ 23 w 94"/>
                  <a:gd name="T13" fmla="*/ 136 h 194"/>
                  <a:gd name="T14" fmla="*/ 39 w 94"/>
                  <a:gd name="T15" fmla="*/ 106 h 194"/>
                  <a:gd name="T16" fmla="*/ 40 w 94"/>
                  <a:gd name="T17" fmla="*/ 92 h 194"/>
                  <a:gd name="T18" fmla="*/ 42 w 94"/>
                  <a:gd name="T19" fmla="*/ 77 h 194"/>
                  <a:gd name="T20" fmla="*/ 49 w 94"/>
                  <a:gd name="T21" fmla="*/ 52 h 194"/>
                  <a:gd name="T22" fmla="*/ 64 w 94"/>
                  <a:gd name="T23" fmla="*/ 22 h 194"/>
                  <a:gd name="T24" fmla="*/ 78 w 94"/>
                  <a:gd name="T25" fmla="*/ 0 h 194"/>
                  <a:gd name="T26" fmla="*/ 82 w 94"/>
                  <a:gd name="T27" fmla="*/ 3 h 194"/>
                  <a:gd name="T28" fmla="*/ 86 w 94"/>
                  <a:gd name="T29" fmla="*/ 5 h 194"/>
                  <a:gd name="T30" fmla="*/ 85 w 94"/>
                  <a:gd name="T31" fmla="*/ 33 h 194"/>
                  <a:gd name="T32" fmla="*/ 93 w 94"/>
                  <a:gd name="T33" fmla="*/ 33 h 194"/>
                  <a:gd name="T34" fmla="*/ 94 w 94"/>
                  <a:gd name="T35" fmla="*/ 58 h 194"/>
                  <a:gd name="T36" fmla="*/ 87 w 94"/>
                  <a:gd name="T37" fmla="*/ 68 h 194"/>
                  <a:gd name="T38" fmla="*/ 68 w 94"/>
                  <a:gd name="T39" fmla="*/ 84 h 194"/>
                  <a:gd name="T40" fmla="*/ 66 w 94"/>
                  <a:gd name="T41" fmla="*/ 89 h 19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94"/>
                  <a:gd name="T64" fmla="*/ 0 h 194"/>
                  <a:gd name="T65" fmla="*/ 94 w 94"/>
                  <a:gd name="T66" fmla="*/ 194 h 19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94" h="194">
                    <a:moveTo>
                      <a:pt x="15" y="194"/>
                    </a:moveTo>
                    <a:lnTo>
                      <a:pt x="17" y="190"/>
                    </a:lnTo>
                    <a:lnTo>
                      <a:pt x="5" y="190"/>
                    </a:lnTo>
                    <a:lnTo>
                      <a:pt x="0" y="185"/>
                    </a:lnTo>
                    <a:lnTo>
                      <a:pt x="6" y="173"/>
                    </a:lnTo>
                    <a:lnTo>
                      <a:pt x="10" y="164"/>
                    </a:lnTo>
                    <a:lnTo>
                      <a:pt x="23" y="136"/>
                    </a:lnTo>
                    <a:lnTo>
                      <a:pt x="39" y="106"/>
                    </a:lnTo>
                    <a:lnTo>
                      <a:pt x="40" y="92"/>
                    </a:lnTo>
                    <a:lnTo>
                      <a:pt x="42" y="77"/>
                    </a:lnTo>
                    <a:lnTo>
                      <a:pt x="49" y="52"/>
                    </a:lnTo>
                    <a:lnTo>
                      <a:pt x="64" y="22"/>
                    </a:lnTo>
                    <a:lnTo>
                      <a:pt x="78" y="0"/>
                    </a:lnTo>
                    <a:lnTo>
                      <a:pt x="82" y="3"/>
                    </a:lnTo>
                    <a:lnTo>
                      <a:pt x="86" y="5"/>
                    </a:lnTo>
                    <a:lnTo>
                      <a:pt x="85" y="33"/>
                    </a:lnTo>
                    <a:lnTo>
                      <a:pt x="93" y="33"/>
                    </a:lnTo>
                    <a:lnTo>
                      <a:pt x="94" y="58"/>
                    </a:lnTo>
                    <a:lnTo>
                      <a:pt x="87" y="68"/>
                    </a:lnTo>
                    <a:lnTo>
                      <a:pt x="68" y="84"/>
                    </a:lnTo>
                    <a:lnTo>
                      <a:pt x="66" y="89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74" name="Freeform 133"/>
              <p:cNvSpPr>
                <a:spLocks/>
              </p:cNvSpPr>
              <p:nvPr/>
            </p:nvSpPr>
            <p:spPr bwMode="auto">
              <a:xfrm>
                <a:off x="3650" y="685"/>
                <a:ext cx="69" cy="52"/>
              </a:xfrm>
              <a:custGeom>
                <a:avLst/>
                <a:gdLst>
                  <a:gd name="T0" fmla="*/ 0 w 69"/>
                  <a:gd name="T1" fmla="*/ 52 h 52"/>
                  <a:gd name="T2" fmla="*/ 2 w 69"/>
                  <a:gd name="T3" fmla="*/ 45 h 52"/>
                  <a:gd name="T4" fmla="*/ 5 w 69"/>
                  <a:gd name="T5" fmla="*/ 43 h 52"/>
                  <a:gd name="T6" fmla="*/ 14 w 69"/>
                  <a:gd name="T7" fmla="*/ 31 h 52"/>
                  <a:gd name="T8" fmla="*/ 23 w 69"/>
                  <a:gd name="T9" fmla="*/ 15 h 52"/>
                  <a:gd name="T10" fmla="*/ 33 w 69"/>
                  <a:gd name="T11" fmla="*/ 5 h 52"/>
                  <a:gd name="T12" fmla="*/ 36 w 69"/>
                  <a:gd name="T13" fmla="*/ 4 h 52"/>
                  <a:gd name="T14" fmla="*/ 43 w 69"/>
                  <a:gd name="T15" fmla="*/ 0 h 52"/>
                  <a:gd name="T16" fmla="*/ 56 w 69"/>
                  <a:gd name="T17" fmla="*/ 4 h 52"/>
                  <a:gd name="T18" fmla="*/ 57 w 69"/>
                  <a:gd name="T19" fmla="*/ 4 h 52"/>
                  <a:gd name="T20" fmla="*/ 57 w 69"/>
                  <a:gd name="T21" fmla="*/ 4 h 52"/>
                  <a:gd name="T22" fmla="*/ 65 w 69"/>
                  <a:gd name="T23" fmla="*/ 9 h 52"/>
                  <a:gd name="T24" fmla="*/ 69 w 69"/>
                  <a:gd name="T25" fmla="*/ 10 h 5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69"/>
                  <a:gd name="T40" fmla="*/ 0 h 52"/>
                  <a:gd name="T41" fmla="*/ 69 w 69"/>
                  <a:gd name="T42" fmla="*/ 52 h 5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69" h="52">
                    <a:moveTo>
                      <a:pt x="0" y="52"/>
                    </a:moveTo>
                    <a:lnTo>
                      <a:pt x="2" y="45"/>
                    </a:lnTo>
                    <a:lnTo>
                      <a:pt x="5" y="43"/>
                    </a:lnTo>
                    <a:lnTo>
                      <a:pt x="14" y="31"/>
                    </a:lnTo>
                    <a:lnTo>
                      <a:pt x="23" y="15"/>
                    </a:lnTo>
                    <a:lnTo>
                      <a:pt x="33" y="5"/>
                    </a:lnTo>
                    <a:lnTo>
                      <a:pt x="36" y="4"/>
                    </a:lnTo>
                    <a:lnTo>
                      <a:pt x="43" y="0"/>
                    </a:lnTo>
                    <a:lnTo>
                      <a:pt x="56" y="4"/>
                    </a:lnTo>
                    <a:lnTo>
                      <a:pt x="57" y="4"/>
                    </a:lnTo>
                    <a:lnTo>
                      <a:pt x="65" y="9"/>
                    </a:lnTo>
                    <a:lnTo>
                      <a:pt x="69" y="1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75" name="Freeform 134"/>
              <p:cNvSpPr>
                <a:spLocks/>
              </p:cNvSpPr>
              <p:nvPr/>
            </p:nvSpPr>
            <p:spPr bwMode="auto">
              <a:xfrm>
                <a:off x="3825" y="719"/>
                <a:ext cx="9" cy="18"/>
              </a:xfrm>
              <a:custGeom>
                <a:avLst/>
                <a:gdLst>
                  <a:gd name="T0" fmla="*/ 0 w 9"/>
                  <a:gd name="T1" fmla="*/ 18 h 18"/>
                  <a:gd name="T2" fmla="*/ 7 w 9"/>
                  <a:gd name="T3" fmla="*/ 5 h 18"/>
                  <a:gd name="T4" fmla="*/ 9 w 9"/>
                  <a:gd name="T5" fmla="*/ 0 h 18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18"/>
                  <a:gd name="T11" fmla="*/ 9 w 9"/>
                  <a:gd name="T12" fmla="*/ 18 h 1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18">
                    <a:moveTo>
                      <a:pt x="0" y="18"/>
                    </a:moveTo>
                    <a:lnTo>
                      <a:pt x="7" y="5"/>
                    </a:lnTo>
                    <a:lnTo>
                      <a:pt x="9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76" name="Freeform 135"/>
              <p:cNvSpPr>
                <a:spLocks/>
              </p:cNvSpPr>
              <p:nvPr/>
            </p:nvSpPr>
            <p:spPr bwMode="auto">
              <a:xfrm>
                <a:off x="3649" y="737"/>
                <a:ext cx="3" cy="7"/>
              </a:xfrm>
              <a:custGeom>
                <a:avLst/>
                <a:gdLst>
                  <a:gd name="T0" fmla="*/ 3 w 3"/>
                  <a:gd name="T1" fmla="*/ 7 h 7"/>
                  <a:gd name="T2" fmla="*/ 3 w 3"/>
                  <a:gd name="T3" fmla="*/ 7 h 7"/>
                  <a:gd name="T4" fmla="*/ 0 w 3"/>
                  <a:gd name="T5" fmla="*/ 3 h 7"/>
                  <a:gd name="T6" fmla="*/ 1 w 3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7"/>
                  <a:gd name="T14" fmla="*/ 3 w 3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7">
                    <a:moveTo>
                      <a:pt x="3" y="7"/>
                    </a:moveTo>
                    <a:lnTo>
                      <a:pt x="3" y="7"/>
                    </a:lnTo>
                    <a:lnTo>
                      <a:pt x="0" y="3"/>
                    </a:lnTo>
                    <a:lnTo>
                      <a:pt x="1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77" name="Line 136"/>
              <p:cNvSpPr>
                <a:spLocks noChangeShapeType="1"/>
              </p:cNvSpPr>
              <p:nvPr/>
            </p:nvSpPr>
            <p:spPr bwMode="auto">
              <a:xfrm flipH="1" flipV="1">
                <a:off x="3652" y="744"/>
                <a:ext cx="8" cy="2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78" name="Freeform 137"/>
              <p:cNvSpPr>
                <a:spLocks/>
              </p:cNvSpPr>
              <p:nvPr/>
            </p:nvSpPr>
            <p:spPr bwMode="auto">
              <a:xfrm>
                <a:off x="4112" y="698"/>
                <a:ext cx="103" cy="56"/>
              </a:xfrm>
              <a:custGeom>
                <a:avLst/>
                <a:gdLst>
                  <a:gd name="T0" fmla="*/ 0 w 103"/>
                  <a:gd name="T1" fmla="*/ 2 h 56"/>
                  <a:gd name="T2" fmla="*/ 6 w 103"/>
                  <a:gd name="T3" fmla="*/ 1 h 56"/>
                  <a:gd name="T4" fmla="*/ 13 w 103"/>
                  <a:gd name="T5" fmla="*/ 0 h 56"/>
                  <a:gd name="T6" fmla="*/ 9 w 103"/>
                  <a:gd name="T7" fmla="*/ 8 h 56"/>
                  <a:gd name="T8" fmla="*/ 3 w 103"/>
                  <a:gd name="T9" fmla="*/ 13 h 56"/>
                  <a:gd name="T10" fmla="*/ 5 w 103"/>
                  <a:gd name="T11" fmla="*/ 17 h 56"/>
                  <a:gd name="T12" fmla="*/ 10 w 103"/>
                  <a:gd name="T13" fmla="*/ 18 h 56"/>
                  <a:gd name="T14" fmla="*/ 17 w 103"/>
                  <a:gd name="T15" fmla="*/ 13 h 56"/>
                  <a:gd name="T16" fmla="*/ 24 w 103"/>
                  <a:gd name="T17" fmla="*/ 13 h 56"/>
                  <a:gd name="T18" fmla="*/ 25 w 103"/>
                  <a:gd name="T19" fmla="*/ 15 h 56"/>
                  <a:gd name="T20" fmla="*/ 18 w 103"/>
                  <a:gd name="T21" fmla="*/ 18 h 56"/>
                  <a:gd name="T22" fmla="*/ 21 w 103"/>
                  <a:gd name="T23" fmla="*/ 21 h 56"/>
                  <a:gd name="T24" fmla="*/ 26 w 103"/>
                  <a:gd name="T25" fmla="*/ 19 h 56"/>
                  <a:gd name="T26" fmla="*/ 38 w 103"/>
                  <a:gd name="T27" fmla="*/ 18 h 56"/>
                  <a:gd name="T28" fmla="*/ 48 w 103"/>
                  <a:gd name="T29" fmla="*/ 19 h 56"/>
                  <a:gd name="T30" fmla="*/ 55 w 103"/>
                  <a:gd name="T31" fmla="*/ 21 h 56"/>
                  <a:gd name="T32" fmla="*/ 58 w 103"/>
                  <a:gd name="T33" fmla="*/ 27 h 56"/>
                  <a:gd name="T34" fmla="*/ 69 w 103"/>
                  <a:gd name="T35" fmla="*/ 26 h 56"/>
                  <a:gd name="T36" fmla="*/ 73 w 103"/>
                  <a:gd name="T37" fmla="*/ 26 h 56"/>
                  <a:gd name="T38" fmla="*/ 84 w 103"/>
                  <a:gd name="T39" fmla="*/ 25 h 56"/>
                  <a:gd name="T40" fmla="*/ 92 w 103"/>
                  <a:gd name="T41" fmla="*/ 27 h 56"/>
                  <a:gd name="T42" fmla="*/ 103 w 103"/>
                  <a:gd name="T43" fmla="*/ 31 h 56"/>
                  <a:gd name="T44" fmla="*/ 97 w 103"/>
                  <a:gd name="T45" fmla="*/ 40 h 56"/>
                  <a:gd name="T46" fmla="*/ 89 w 103"/>
                  <a:gd name="T47" fmla="*/ 49 h 56"/>
                  <a:gd name="T48" fmla="*/ 88 w 103"/>
                  <a:gd name="T49" fmla="*/ 56 h 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03"/>
                  <a:gd name="T76" fmla="*/ 0 h 56"/>
                  <a:gd name="T77" fmla="*/ 103 w 103"/>
                  <a:gd name="T78" fmla="*/ 56 h 5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03" h="56">
                    <a:moveTo>
                      <a:pt x="0" y="2"/>
                    </a:moveTo>
                    <a:lnTo>
                      <a:pt x="6" y="1"/>
                    </a:lnTo>
                    <a:lnTo>
                      <a:pt x="13" y="0"/>
                    </a:lnTo>
                    <a:lnTo>
                      <a:pt x="9" y="8"/>
                    </a:lnTo>
                    <a:lnTo>
                      <a:pt x="3" y="13"/>
                    </a:lnTo>
                    <a:lnTo>
                      <a:pt x="5" y="17"/>
                    </a:lnTo>
                    <a:lnTo>
                      <a:pt x="10" y="18"/>
                    </a:lnTo>
                    <a:lnTo>
                      <a:pt x="17" y="13"/>
                    </a:lnTo>
                    <a:lnTo>
                      <a:pt x="24" y="13"/>
                    </a:lnTo>
                    <a:lnTo>
                      <a:pt x="25" y="15"/>
                    </a:lnTo>
                    <a:lnTo>
                      <a:pt x="18" y="18"/>
                    </a:lnTo>
                    <a:lnTo>
                      <a:pt x="21" y="21"/>
                    </a:lnTo>
                    <a:lnTo>
                      <a:pt x="26" y="19"/>
                    </a:lnTo>
                    <a:lnTo>
                      <a:pt x="38" y="18"/>
                    </a:lnTo>
                    <a:lnTo>
                      <a:pt x="48" y="19"/>
                    </a:lnTo>
                    <a:lnTo>
                      <a:pt x="55" y="21"/>
                    </a:lnTo>
                    <a:lnTo>
                      <a:pt x="58" y="27"/>
                    </a:lnTo>
                    <a:lnTo>
                      <a:pt x="69" y="26"/>
                    </a:lnTo>
                    <a:lnTo>
                      <a:pt x="73" y="26"/>
                    </a:lnTo>
                    <a:lnTo>
                      <a:pt x="84" y="25"/>
                    </a:lnTo>
                    <a:lnTo>
                      <a:pt x="92" y="27"/>
                    </a:lnTo>
                    <a:lnTo>
                      <a:pt x="103" y="31"/>
                    </a:lnTo>
                    <a:lnTo>
                      <a:pt x="97" y="40"/>
                    </a:lnTo>
                    <a:lnTo>
                      <a:pt x="89" y="49"/>
                    </a:lnTo>
                    <a:lnTo>
                      <a:pt x="88" y="5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79" name="Line 138"/>
              <p:cNvSpPr>
                <a:spLocks noChangeShapeType="1"/>
              </p:cNvSpPr>
              <p:nvPr/>
            </p:nvSpPr>
            <p:spPr bwMode="auto">
              <a:xfrm>
                <a:off x="3599" y="747"/>
                <a:ext cx="5" cy="10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80" name="Freeform 139"/>
              <p:cNvSpPr>
                <a:spLocks/>
              </p:cNvSpPr>
              <p:nvPr/>
            </p:nvSpPr>
            <p:spPr bwMode="auto">
              <a:xfrm>
                <a:off x="4198" y="754"/>
                <a:ext cx="8" cy="9"/>
              </a:xfrm>
              <a:custGeom>
                <a:avLst/>
                <a:gdLst>
                  <a:gd name="T0" fmla="*/ 2 w 8"/>
                  <a:gd name="T1" fmla="*/ 0 h 9"/>
                  <a:gd name="T2" fmla="*/ 0 w 8"/>
                  <a:gd name="T3" fmla="*/ 1 h 9"/>
                  <a:gd name="T4" fmla="*/ 0 w 8"/>
                  <a:gd name="T5" fmla="*/ 9 h 9"/>
                  <a:gd name="T6" fmla="*/ 6 w 8"/>
                  <a:gd name="T7" fmla="*/ 8 h 9"/>
                  <a:gd name="T8" fmla="*/ 8 w 8"/>
                  <a:gd name="T9" fmla="*/ 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9"/>
                  <a:gd name="T17" fmla="*/ 8 w 8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9">
                    <a:moveTo>
                      <a:pt x="2" y="0"/>
                    </a:moveTo>
                    <a:lnTo>
                      <a:pt x="0" y="1"/>
                    </a:lnTo>
                    <a:lnTo>
                      <a:pt x="0" y="9"/>
                    </a:lnTo>
                    <a:lnTo>
                      <a:pt x="6" y="8"/>
                    </a:lnTo>
                    <a:lnTo>
                      <a:pt x="8" y="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81" name="Freeform 140"/>
              <p:cNvSpPr>
                <a:spLocks/>
              </p:cNvSpPr>
              <p:nvPr/>
            </p:nvSpPr>
            <p:spPr bwMode="auto">
              <a:xfrm>
                <a:off x="3783" y="699"/>
                <a:ext cx="19" cy="66"/>
              </a:xfrm>
              <a:custGeom>
                <a:avLst/>
                <a:gdLst>
                  <a:gd name="T0" fmla="*/ 12 w 19"/>
                  <a:gd name="T1" fmla="*/ 0 h 66"/>
                  <a:gd name="T2" fmla="*/ 12 w 19"/>
                  <a:gd name="T3" fmla="*/ 1 h 66"/>
                  <a:gd name="T4" fmla="*/ 7 w 19"/>
                  <a:gd name="T5" fmla="*/ 12 h 66"/>
                  <a:gd name="T6" fmla="*/ 7 w 19"/>
                  <a:gd name="T7" fmla="*/ 20 h 66"/>
                  <a:gd name="T8" fmla="*/ 7 w 19"/>
                  <a:gd name="T9" fmla="*/ 20 h 66"/>
                  <a:gd name="T10" fmla="*/ 19 w 19"/>
                  <a:gd name="T11" fmla="*/ 17 h 66"/>
                  <a:gd name="T12" fmla="*/ 16 w 19"/>
                  <a:gd name="T13" fmla="*/ 30 h 66"/>
                  <a:gd name="T14" fmla="*/ 10 w 19"/>
                  <a:gd name="T15" fmla="*/ 37 h 66"/>
                  <a:gd name="T16" fmla="*/ 10 w 19"/>
                  <a:gd name="T17" fmla="*/ 37 h 66"/>
                  <a:gd name="T18" fmla="*/ 0 w 19"/>
                  <a:gd name="T19" fmla="*/ 46 h 66"/>
                  <a:gd name="T20" fmla="*/ 2 w 19"/>
                  <a:gd name="T21" fmla="*/ 60 h 66"/>
                  <a:gd name="T22" fmla="*/ 2 w 19"/>
                  <a:gd name="T23" fmla="*/ 66 h 6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9"/>
                  <a:gd name="T37" fmla="*/ 0 h 66"/>
                  <a:gd name="T38" fmla="*/ 19 w 19"/>
                  <a:gd name="T39" fmla="*/ 66 h 6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9" h="66">
                    <a:moveTo>
                      <a:pt x="12" y="0"/>
                    </a:moveTo>
                    <a:lnTo>
                      <a:pt x="12" y="1"/>
                    </a:lnTo>
                    <a:lnTo>
                      <a:pt x="7" y="12"/>
                    </a:lnTo>
                    <a:lnTo>
                      <a:pt x="7" y="20"/>
                    </a:lnTo>
                    <a:lnTo>
                      <a:pt x="19" y="17"/>
                    </a:lnTo>
                    <a:lnTo>
                      <a:pt x="16" y="30"/>
                    </a:lnTo>
                    <a:lnTo>
                      <a:pt x="10" y="37"/>
                    </a:lnTo>
                    <a:lnTo>
                      <a:pt x="0" y="46"/>
                    </a:lnTo>
                    <a:lnTo>
                      <a:pt x="2" y="60"/>
                    </a:lnTo>
                    <a:lnTo>
                      <a:pt x="2" y="6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82" name="Line 141"/>
              <p:cNvSpPr>
                <a:spLocks noChangeShapeType="1"/>
              </p:cNvSpPr>
              <p:nvPr/>
            </p:nvSpPr>
            <p:spPr bwMode="auto">
              <a:xfrm>
                <a:off x="3604" y="757"/>
                <a:ext cx="5" cy="9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83" name="Freeform 142"/>
              <p:cNvSpPr>
                <a:spLocks/>
              </p:cNvSpPr>
              <p:nvPr/>
            </p:nvSpPr>
            <p:spPr bwMode="auto">
              <a:xfrm>
                <a:off x="3609" y="766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1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lnTo>
                      <a:pt x="0" y="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84" name="Freeform 143"/>
              <p:cNvSpPr>
                <a:spLocks/>
              </p:cNvSpPr>
              <p:nvPr/>
            </p:nvSpPr>
            <p:spPr bwMode="auto">
              <a:xfrm>
                <a:off x="4206" y="742"/>
                <a:ext cx="26" cy="25"/>
              </a:xfrm>
              <a:custGeom>
                <a:avLst/>
                <a:gdLst>
                  <a:gd name="T0" fmla="*/ 0 w 26"/>
                  <a:gd name="T1" fmla="*/ 19 h 25"/>
                  <a:gd name="T2" fmla="*/ 4 w 26"/>
                  <a:gd name="T3" fmla="*/ 3 h 25"/>
                  <a:gd name="T4" fmla="*/ 11 w 26"/>
                  <a:gd name="T5" fmla="*/ 0 h 25"/>
                  <a:gd name="T6" fmla="*/ 19 w 26"/>
                  <a:gd name="T7" fmla="*/ 0 h 25"/>
                  <a:gd name="T8" fmla="*/ 24 w 26"/>
                  <a:gd name="T9" fmla="*/ 4 h 25"/>
                  <a:gd name="T10" fmla="*/ 26 w 26"/>
                  <a:gd name="T11" fmla="*/ 16 h 25"/>
                  <a:gd name="T12" fmla="*/ 26 w 26"/>
                  <a:gd name="T13" fmla="*/ 25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6"/>
                  <a:gd name="T22" fmla="*/ 0 h 25"/>
                  <a:gd name="T23" fmla="*/ 26 w 26"/>
                  <a:gd name="T24" fmla="*/ 25 h 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6" h="25">
                    <a:moveTo>
                      <a:pt x="0" y="19"/>
                    </a:moveTo>
                    <a:lnTo>
                      <a:pt x="4" y="3"/>
                    </a:lnTo>
                    <a:lnTo>
                      <a:pt x="11" y="0"/>
                    </a:lnTo>
                    <a:lnTo>
                      <a:pt x="19" y="0"/>
                    </a:lnTo>
                    <a:lnTo>
                      <a:pt x="24" y="4"/>
                    </a:lnTo>
                    <a:lnTo>
                      <a:pt x="26" y="16"/>
                    </a:lnTo>
                    <a:lnTo>
                      <a:pt x="26" y="2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85" name="Freeform 144"/>
              <p:cNvSpPr>
                <a:spLocks/>
              </p:cNvSpPr>
              <p:nvPr/>
            </p:nvSpPr>
            <p:spPr bwMode="auto">
              <a:xfrm>
                <a:off x="3633" y="746"/>
                <a:ext cx="29" cy="21"/>
              </a:xfrm>
              <a:custGeom>
                <a:avLst/>
                <a:gdLst>
                  <a:gd name="T0" fmla="*/ 10 w 29"/>
                  <a:gd name="T1" fmla="*/ 21 h 21"/>
                  <a:gd name="T2" fmla="*/ 13 w 29"/>
                  <a:gd name="T3" fmla="*/ 20 h 21"/>
                  <a:gd name="T4" fmla="*/ 18 w 29"/>
                  <a:gd name="T5" fmla="*/ 17 h 21"/>
                  <a:gd name="T6" fmla="*/ 17 w 29"/>
                  <a:gd name="T7" fmla="*/ 16 h 21"/>
                  <a:gd name="T8" fmla="*/ 4 w 29"/>
                  <a:gd name="T9" fmla="*/ 19 h 21"/>
                  <a:gd name="T10" fmla="*/ 0 w 29"/>
                  <a:gd name="T11" fmla="*/ 17 h 21"/>
                  <a:gd name="T12" fmla="*/ 13 w 29"/>
                  <a:gd name="T13" fmla="*/ 7 h 21"/>
                  <a:gd name="T14" fmla="*/ 23 w 29"/>
                  <a:gd name="T15" fmla="*/ 5 h 21"/>
                  <a:gd name="T16" fmla="*/ 29 w 29"/>
                  <a:gd name="T17" fmla="*/ 0 h 21"/>
                  <a:gd name="T18" fmla="*/ 27 w 29"/>
                  <a:gd name="T19" fmla="*/ 0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9"/>
                  <a:gd name="T31" fmla="*/ 0 h 21"/>
                  <a:gd name="T32" fmla="*/ 29 w 29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9" h="21">
                    <a:moveTo>
                      <a:pt x="10" y="21"/>
                    </a:moveTo>
                    <a:lnTo>
                      <a:pt x="13" y="20"/>
                    </a:lnTo>
                    <a:lnTo>
                      <a:pt x="18" y="17"/>
                    </a:lnTo>
                    <a:lnTo>
                      <a:pt x="17" y="16"/>
                    </a:lnTo>
                    <a:lnTo>
                      <a:pt x="4" y="19"/>
                    </a:lnTo>
                    <a:lnTo>
                      <a:pt x="0" y="17"/>
                    </a:lnTo>
                    <a:lnTo>
                      <a:pt x="13" y="7"/>
                    </a:lnTo>
                    <a:lnTo>
                      <a:pt x="23" y="5"/>
                    </a:lnTo>
                    <a:lnTo>
                      <a:pt x="29" y="0"/>
                    </a:lnTo>
                    <a:lnTo>
                      <a:pt x="27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86" name="Freeform 145"/>
              <p:cNvSpPr>
                <a:spLocks/>
              </p:cNvSpPr>
              <p:nvPr/>
            </p:nvSpPr>
            <p:spPr bwMode="auto">
              <a:xfrm>
                <a:off x="3815" y="737"/>
                <a:ext cx="10" cy="31"/>
              </a:xfrm>
              <a:custGeom>
                <a:avLst/>
                <a:gdLst>
                  <a:gd name="T0" fmla="*/ 0 w 10"/>
                  <a:gd name="T1" fmla="*/ 31 h 31"/>
                  <a:gd name="T2" fmla="*/ 0 w 10"/>
                  <a:gd name="T3" fmla="*/ 31 h 31"/>
                  <a:gd name="T4" fmla="*/ 2 w 10"/>
                  <a:gd name="T5" fmla="*/ 13 h 31"/>
                  <a:gd name="T6" fmla="*/ 10 w 10"/>
                  <a:gd name="T7" fmla="*/ 3 h 31"/>
                  <a:gd name="T8" fmla="*/ 10 w 10"/>
                  <a:gd name="T9" fmla="*/ 0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31"/>
                  <a:gd name="T17" fmla="*/ 10 w 10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31">
                    <a:moveTo>
                      <a:pt x="0" y="31"/>
                    </a:moveTo>
                    <a:lnTo>
                      <a:pt x="0" y="31"/>
                    </a:lnTo>
                    <a:lnTo>
                      <a:pt x="2" y="13"/>
                    </a:lnTo>
                    <a:lnTo>
                      <a:pt x="10" y="3"/>
                    </a:lnTo>
                    <a:lnTo>
                      <a:pt x="1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87" name="Freeform 146"/>
              <p:cNvSpPr>
                <a:spLocks/>
              </p:cNvSpPr>
              <p:nvPr/>
            </p:nvSpPr>
            <p:spPr bwMode="auto">
              <a:xfrm>
                <a:off x="3549" y="736"/>
                <a:ext cx="60" cy="34"/>
              </a:xfrm>
              <a:custGeom>
                <a:avLst/>
                <a:gdLst>
                  <a:gd name="T0" fmla="*/ 60 w 60"/>
                  <a:gd name="T1" fmla="*/ 31 h 34"/>
                  <a:gd name="T2" fmla="*/ 35 w 60"/>
                  <a:gd name="T3" fmla="*/ 34 h 34"/>
                  <a:gd name="T4" fmla="*/ 14 w 60"/>
                  <a:gd name="T5" fmla="*/ 27 h 34"/>
                  <a:gd name="T6" fmla="*/ 12 w 60"/>
                  <a:gd name="T7" fmla="*/ 27 h 34"/>
                  <a:gd name="T8" fmla="*/ 0 w 60"/>
                  <a:gd name="T9" fmla="*/ 17 h 34"/>
                  <a:gd name="T10" fmla="*/ 1 w 60"/>
                  <a:gd name="T11" fmla="*/ 13 h 34"/>
                  <a:gd name="T12" fmla="*/ 1 w 60"/>
                  <a:gd name="T13" fmla="*/ 11 h 34"/>
                  <a:gd name="T14" fmla="*/ 8 w 60"/>
                  <a:gd name="T15" fmla="*/ 14 h 34"/>
                  <a:gd name="T16" fmla="*/ 12 w 60"/>
                  <a:gd name="T17" fmla="*/ 6 h 34"/>
                  <a:gd name="T18" fmla="*/ 29 w 60"/>
                  <a:gd name="T19" fmla="*/ 1 h 34"/>
                  <a:gd name="T20" fmla="*/ 34 w 60"/>
                  <a:gd name="T21" fmla="*/ 0 h 34"/>
                  <a:gd name="T22" fmla="*/ 41 w 60"/>
                  <a:gd name="T23" fmla="*/ 10 h 34"/>
                  <a:gd name="T24" fmla="*/ 50 w 60"/>
                  <a:gd name="T25" fmla="*/ 11 h 34"/>
                  <a:gd name="T26" fmla="*/ 50 w 60"/>
                  <a:gd name="T27" fmla="*/ 11 h 3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0"/>
                  <a:gd name="T43" fmla="*/ 0 h 34"/>
                  <a:gd name="T44" fmla="*/ 60 w 60"/>
                  <a:gd name="T45" fmla="*/ 34 h 3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0" h="34">
                    <a:moveTo>
                      <a:pt x="60" y="31"/>
                    </a:moveTo>
                    <a:lnTo>
                      <a:pt x="35" y="34"/>
                    </a:lnTo>
                    <a:lnTo>
                      <a:pt x="14" y="27"/>
                    </a:lnTo>
                    <a:lnTo>
                      <a:pt x="12" y="27"/>
                    </a:lnTo>
                    <a:lnTo>
                      <a:pt x="0" y="17"/>
                    </a:lnTo>
                    <a:lnTo>
                      <a:pt x="1" y="13"/>
                    </a:lnTo>
                    <a:lnTo>
                      <a:pt x="1" y="11"/>
                    </a:lnTo>
                    <a:lnTo>
                      <a:pt x="8" y="14"/>
                    </a:lnTo>
                    <a:lnTo>
                      <a:pt x="12" y="6"/>
                    </a:lnTo>
                    <a:lnTo>
                      <a:pt x="29" y="1"/>
                    </a:lnTo>
                    <a:lnTo>
                      <a:pt x="34" y="0"/>
                    </a:lnTo>
                    <a:lnTo>
                      <a:pt x="41" y="10"/>
                    </a:lnTo>
                    <a:lnTo>
                      <a:pt x="50" y="1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88" name="Line 147"/>
              <p:cNvSpPr>
                <a:spLocks noChangeShapeType="1"/>
              </p:cNvSpPr>
              <p:nvPr/>
            </p:nvSpPr>
            <p:spPr bwMode="auto">
              <a:xfrm flipV="1">
                <a:off x="4273" y="767"/>
                <a:ext cx="4" cy="3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89" name="Freeform 148"/>
              <p:cNvSpPr>
                <a:spLocks/>
              </p:cNvSpPr>
              <p:nvPr/>
            </p:nvSpPr>
            <p:spPr bwMode="auto">
              <a:xfrm>
                <a:off x="4295" y="746"/>
                <a:ext cx="38" cy="25"/>
              </a:xfrm>
              <a:custGeom>
                <a:avLst/>
                <a:gdLst>
                  <a:gd name="T0" fmla="*/ 8 w 38"/>
                  <a:gd name="T1" fmla="*/ 25 h 25"/>
                  <a:gd name="T2" fmla="*/ 8 w 38"/>
                  <a:gd name="T3" fmla="*/ 24 h 25"/>
                  <a:gd name="T4" fmla="*/ 4 w 38"/>
                  <a:gd name="T5" fmla="*/ 16 h 25"/>
                  <a:gd name="T6" fmla="*/ 0 w 38"/>
                  <a:gd name="T7" fmla="*/ 5 h 25"/>
                  <a:gd name="T8" fmla="*/ 8 w 38"/>
                  <a:gd name="T9" fmla="*/ 0 h 25"/>
                  <a:gd name="T10" fmla="*/ 16 w 38"/>
                  <a:gd name="T11" fmla="*/ 3 h 25"/>
                  <a:gd name="T12" fmla="*/ 17 w 38"/>
                  <a:gd name="T13" fmla="*/ 0 h 25"/>
                  <a:gd name="T14" fmla="*/ 26 w 38"/>
                  <a:gd name="T15" fmla="*/ 1 h 25"/>
                  <a:gd name="T16" fmla="*/ 29 w 38"/>
                  <a:gd name="T17" fmla="*/ 1 h 25"/>
                  <a:gd name="T18" fmla="*/ 26 w 38"/>
                  <a:gd name="T19" fmla="*/ 13 h 25"/>
                  <a:gd name="T20" fmla="*/ 34 w 38"/>
                  <a:gd name="T21" fmla="*/ 3 h 25"/>
                  <a:gd name="T22" fmla="*/ 38 w 38"/>
                  <a:gd name="T23" fmla="*/ 3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8"/>
                  <a:gd name="T37" fmla="*/ 0 h 25"/>
                  <a:gd name="T38" fmla="*/ 38 w 38"/>
                  <a:gd name="T39" fmla="*/ 25 h 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8" h="25">
                    <a:moveTo>
                      <a:pt x="8" y="25"/>
                    </a:moveTo>
                    <a:lnTo>
                      <a:pt x="8" y="24"/>
                    </a:lnTo>
                    <a:lnTo>
                      <a:pt x="4" y="16"/>
                    </a:lnTo>
                    <a:lnTo>
                      <a:pt x="0" y="5"/>
                    </a:lnTo>
                    <a:lnTo>
                      <a:pt x="8" y="0"/>
                    </a:lnTo>
                    <a:lnTo>
                      <a:pt x="16" y="3"/>
                    </a:lnTo>
                    <a:lnTo>
                      <a:pt x="17" y="0"/>
                    </a:lnTo>
                    <a:lnTo>
                      <a:pt x="26" y="1"/>
                    </a:lnTo>
                    <a:lnTo>
                      <a:pt x="29" y="1"/>
                    </a:lnTo>
                    <a:lnTo>
                      <a:pt x="26" y="13"/>
                    </a:lnTo>
                    <a:lnTo>
                      <a:pt x="34" y="3"/>
                    </a:lnTo>
                    <a:lnTo>
                      <a:pt x="38" y="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90" name="Freeform 149"/>
              <p:cNvSpPr>
                <a:spLocks/>
              </p:cNvSpPr>
              <p:nvPr/>
            </p:nvSpPr>
            <p:spPr bwMode="auto">
              <a:xfrm>
                <a:off x="4266" y="740"/>
                <a:ext cx="33" cy="34"/>
              </a:xfrm>
              <a:custGeom>
                <a:avLst/>
                <a:gdLst>
                  <a:gd name="T0" fmla="*/ 11 w 33"/>
                  <a:gd name="T1" fmla="*/ 27 h 34"/>
                  <a:gd name="T2" fmla="*/ 11 w 33"/>
                  <a:gd name="T3" fmla="*/ 26 h 34"/>
                  <a:gd name="T4" fmla="*/ 7 w 33"/>
                  <a:gd name="T5" fmla="*/ 15 h 34"/>
                  <a:gd name="T6" fmla="*/ 0 w 33"/>
                  <a:gd name="T7" fmla="*/ 6 h 34"/>
                  <a:gd name="T8" fmla="*/ 4 w 33"/>
                  <a:gd name="T9" fmla="*/ 0 h 34"/>
                  <a:gd name="T10" fmla="*/ 16 w 33"/>
                  <a:gd name="T11" fmla="*/ 0 h 34"/>
                  <a:gd name="T12" fmla="*/ 14 w 33"/>
                  <a:gd name="T13" fmla="*/ 9 h 34"/>
                  <a:gd name="T14" fmla="*/ 21 w 33"/>
                  <a:gd name="T15" fmla="*/ 7 h 34"/>
                  <a:gd name="T16" fmla="*/ 28 w 33"/>
                  <a:gd name="T17" fmla="*/ 18 h 34"/>
                  <a:gd name="T18" fmla="*/ 32 w 33"/>
                  <a:gd name="T19" fmla="*/ 28 h 34"/>
                  <a:gd name="T20" fmla="*/ 33 w 33"/>
                  <a:gd name="T21" fmla="*/ 34 h 3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3"/>
                  <a:gd name="T34" fmla="*/ 0 h 34"/>
                  <a:gd name="T35" fmla="*/ 33 w 33"/>
                  <a:gd name="T36" fmla="*/ 34 h 3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3" h="34">
                    <a:moveTo>
                      <a:pt x="11" y="27"/>
                    </a:moveTo>
                    <a:lnTo>
                      <a:pt x="11" y="26"/>
                    </a:lnTo>
                    <a:lnTo>
                      <a:pt x="7" y="15"/>
                    </a:lnTo>
                    <a:lnTo>
                      <a:pt x="0" y="6"/>
                    </a:lnTo>
                    <a:lnTo>
                      <a:pt x="4" y="0"/>
                    </a:lnTo>
                    <a:lnTo>
                      <a:pt x="16" y="0"/>
                    </a:lnTo>
                    <a:lnTo>
                      <a:pt x="14" y="9"/>
                    </a:lnTo>
                    <a:lnTo>
                      <a:pt x="21" y="7"/>
                    </a:lnTo>
                    <a:lnTo>
                      <a:pt x="28" y="18"/>
                    </a:lnTo>
                    <a:lnTo>
                      <a:pt x="32" y="28"/>
                    </a:lnTo>
                    <a:lnTo>
                      <a:pt x="33" y="3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91" name="Freeform 150"/>
              <p:cNvSpPr>
                <a:spLocks/>
              </p:cNvSpPr>
              <p:nvPr/>
            </p:nvSpPr>
            <p:spPr bwMode="auto">
              <a:xfrm>
                <a:off x="3488" y="758"/>
                <a:ext cx="5" cy="17"/>
              </a:xfrm>
              <a:custGeom>
                <a:avLst/>
                <a:gdLst>
                  <a:gd name="T0" fmla="*/ 5 w 5"/>
                  <a:gd name="T1" fmla="*/ 17 h 17"/>
                  <a:gd name="T2" fmla="*/ 0 w 5"/>
                  <a:gd name="T3" fmla="*/ 13 h 17"/>
                  <a:gd name="T4" fmla="*/ 1 w 5"/>
                  <a:gd name="T5" fmla="*/ 0 h 17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17"/>
                  <a:gd name="T11" fmla="*/ 5 w 5"/>
                  <a:gd name="T12" fmla="*/ 17 h 1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17">
                    <a:moveTo>
                      <a:pt x="5" y="17"/>
                    </a:moveTo>
                    <a:lnTo>
                      <a:pt x="0" y="13"/>
                    </a:lnTo>
                    <a:lnTo>
                      <a:pt x="1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92" name="Freeform 151"/>
              <p:cNvSpPr>
                <a:spLocks/>
              </p:cNvSpPr>
              <p:nvPr/>
            </p:nvSpPr>
            <p:spPr bwMode="auto">
              <a:xfrm>
                <a:off x="3485" y="744"/>
                <a:ext cx="18" cy="32"/>
              </a:xfrm>
              <a:custGeom>
                <a:avLst/>
                <a:gdLst>
                  <a:gd name="T0" fmla="*/ 4 w 18"/>
                  <a:gd name="T1" fmla="*/ 14 h 32"/>
                  <a:gd name="T2" fmla="*/ 4 w 18"/>
                  <a:gd name="T3" fmla="*/ 13 h 32"/>
                  <a:gd name="T4" fmla="*/ 0 w 18"/>
                  <a:gd name="T5" fmla="*/ 7 h 32"/>
                  <a:gd name="T6" fmla="*/ 4 w 18"/>
                  <a:gd name="T7" fmla="*/ 0 h 32"/>
                  <a:gd name="T8" fmla="*/ 18 w 18"/>
                  <a:gd name="T9" fmla="*/ 11 h 32"/>
                  <a:gd name="T10" fmla="*/ 9 w 18"/>
                  <a:gd name="T11" fmla="*/ 31 h 32"/>
                  <a:gd name="T12" fmla="*/ 9 w 18"/>
                  <a:gd name="T13" fmla="*/ 32 h 32"/>
                  <a:gd name="T14" fmla="*/ 8 w 18"/>
                  <a:gd name="T15" fmla="*/ 31 h 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32"/>
                  <a:gd name="T26" fmla="*/ 18 w 18"/>
                  <a:gd name="T27" fmla="*/ 32 h 3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32">
                    <a:moveTo>
                      <a:pt x="4" y="14"/>
                    </a:moveTo>
                    <a:lnTo>
                      <a:pt x="4" y="13"/>
                    </a:lnTo>
                    <a:lnTo>
                      <a:pt x="0" y="7"/>
                    </a:lnTo>
                    <a:lnTo>
                      <a:pt x="4" y="0"/>
                    </a:lnTo>
                    <a:lnTo>
                      <a:pt x="18" y="11"/>
                    </a:lnTo>
                    <a:lnTo>
                      <a:pt x="9" y="31"/>
                    </a:lnTo>
                    <a:lnTo>
                      <a:pt x="9" y="32"/>
                    </a:lnTo>
                    <a:lnTo>
                      <a:pt x="8" y="3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93" name="Freeform 152"/>
              <p:cNvSpPr>
                <a:spLocks/>
              </p:cNvSpPr>
              <p:nvPr/>
            </p:nvSpPr>
            <p:spPr bwMode="auto">
              <a:xfrm>
                <a:off x="4235" y="738"/>
                <a:ext cx="27" cy="40"/>
              </a:xfrm>
              <a:custGeom>
                <a:avLst/>
                <a:gdLst>
                  <a:gd name="T0" fmla="*/ 0 w 27"/>
                  <a:gd name="T1" fmla="*/ 40 h 40"/>
                  <a:gd name="T2" fmla="*/ 5 w 27"/>
                  <a:gd name="T3" fmla="*/ 24 h 40"/>
                  <a:gd name="T4" fmla="*/ 0 w 27"/>
                  <a:gd name="T5" fmla="*/ 3 h 40"/>
                  <a:gd name="T6" fmla="*/ 14 w 27"/>
                  <a:gd name="T7" fmla="*/ 0 h 40"/>
                  <a:gd name="T8" fmla="*/ 20 w 27"/>
                  <a:gd name="T9" fmla="*/ 11 h 40"/>
                  <a:gd name="T10" fmla="*/ 17 w 27"/>
                  <a:gd name="T11" fmla="*/ 16 h 40"/>
                  <a:gd name="T12" fmla="*/ 24 w 27"/>
                  <a:gd name="T13" fmla="*/ 15 h 40"/>
                  <a:gd name="T14" fmla="*/ 27 w 27"/>
                  <a:gd name="T15" fmla="*/ 21 h 40"/>
                  <a:gd name="T16" fmla="*/ 9 w 27"/>
                  <a:gd name="T17" fmla="*/ 38 h 40"/>
                  <a:gd name="T18" fmla="*/ 10 w 27"/>
                  <a:gd name="T19" fmla="*/ 40 h 40"/>
                  <a:gd name="T20" fmla="*/ 0 w 27"/>
                  <a:gd name="T21" fmla="*/ 40 h 4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7"/>
                  <a:gd name="T34" fmla="*/ 0 h 40"/>
                  <a:gd name="T35" fmla="*/ 27 w 27"/>
                  <a:gd name="T36" fmla="*/ 40 h 4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7" h="40">
                    <a:moveTo>
                      <a:pt x="0" y="40"/>
                    </a:moveTo>
                    <a:lnTo>
                      <a:pt x="5" y="24"/>
                    </a:lnTo>
                    <a:lnTo>
                      <a:pt x="0" y="3"/>
                    </a:lnTo>
                    <a:lnTo>
                      <a:pt x="14" y="0"/>
                    </a:lnTo>
                    <a:lnTo>
                      <a:pt x="20" y="11"/>
                    </a:lnTo>
                    <a:lnTo>
                      <a:pt x="17" y="16"/>
                    </a:lnTo>
                    <a:lnTo>
                      <a:pt x="24" y="15"/>
                    </a:lnTo>
                    <a:lnTo>
                      <a:pt x="27" y="21"/>
                    </a:lnTo>
                    <a:lnTo>
                      <a:pt x="9" y="38"/>
                    </a:lnTo>
                    <a:lnTo>
                      <a:pt x="10" y="40"/>
                    </a:lnTo>
                    <a:lnTo>
                      <a:pt x="0" y="4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94" name="Freeform 153"/>
              <p:cNvSpPr>
                <a:spLocks/>
              </p:cNvSpPr>
              <p:nvPr/>
            </p:nvSpPr>
            <p:spPr bwMode="auto">
              <a:xfrm>
                <a:off x="4272" y="770"/>
                <a:ext cx="2" cy="9"/>
              </a:xfrm>
              <a:custGeom>
                <a:avLst/>
                <a:gdLst>
                  <a:gd name="T0" fmla="*/ 2 w 2"/>
                  <a:gd name="T1" fmla="*/ 9 h 9"/>
                  <a:gd name="T2" fmla="*/ 0 w 2"/>
                  <a:gd name="T3" fmla="*/ 1 h 9"/>
                  <a:gd name="T4" fmla="*/ 1 w 2"/>
                  <a:gd name="T5" fmla="*/ 0 h 9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9"/>
                  <a:gd name="T11" fmla="*/ 2 w 2"/>
                  <a:gd name="T12" fmla="*/ 9 h 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9">
                    <a:moveTo>
                      <a:pt x="2" y="9"/>
                    </a:moveTo>
                    <a:lnTo>
                      <a:pt x="0" y="1"/>
                    </a:lnTo>
                    <a:lnTo>
                      <a:pt x="1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95" name="Freeform 154"/>
              <p:cNvSpPr>
                <a:spLocks/>
              </p:cNvSpPr>
              <p:nvPr/>
            </p:nvSpPr>
            <p:spPr bwMode="auto">
              <a:xfrm>
                <a:off x="3799" y="768"/>
                <a:ext cx="16" cy="14"/>
              </a:xfrm>
              <a:custGeom>
                <a:avLst/>
                <a:gdLst>
                  <a:gd name="T0" fmla="*/ 1 w 16"/>
                  <a:gd name="T1" fmla="*/ 11 h 14"/>
                  <a:gd name="T2" fmla="*/ 0 w 16"/>
                  <a:gd name="T3" fmla="*/ 12 h 14"/>
                  <a:gd name="T4" fmla="*/ 9 w 16"/>
                  <a:gd name="T5" fmla="*/ 14 h 14"/>
                  <a:gd name="T6" fmla="*/ 9 w 16"/>
                  <a:gd name="T7" fmla="*/ 14 h 14"/>
                  <a:gd name="T8" fmla="*/ 12 w 16"/>
                  <a:gd name="T9" fmla="*/ 14 h 14"/>
                  <a:gd name="T10" fmla="*/ 16 w 16"/>
                  <a:gd name="T11" fmla="*/ 0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4"/>
                  <a:gd name="T20" fmla="*/ 16 w 16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4">
                    <a:moveTo>
                      <a:pt x="1" y="11"/>
                    </a:moveTo>
                    <a:lnTo>
                      <a:pt x="0" y="12"/>
                    </a:lnTo>
                    <a:lnTo>
                      <a:pt x="9" y="14"/>
                    </a:lnTo>
                    <a:lnTo>
                      <a:pt x="12" y="14"/>
                    </a:lnTo>
                    <a:lnTo>
                      <a:pt x="16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96" name="Freeform 155"/>
              <p:cNvSpPr>
                <a:spLocks/>
              </p:cNvSpPr>
              <p:nvPr/>
            </p:nvSpPr>
            <p:spPr bwMode="auto">
              <a:xfrm>
                <a:off x="3474" y="765"/>
                <a:ext cx="12" cy="18"/>
              </a:xfrm>
              <a:custGeom>
                <a:avLst/>
                <a:gdLst>
                  <a:gd name="T0" fmla="*/ 2 w 12"/>
                  <a:gd name="T1" fmla="*/ 18 h 18"/>
                  <a:gd name="T2" fmla="*/ 0 w 12"/>
                  <a:gd name="T3" fmla="*/ 6 h 18"/>
                  <a:gd name="T4" fmla="*/ 2 w 12"/>
                  <a:gd name="T5" fmla="*/ 0 h 18"/>
                  <a:gd name="T6" fmla="*/ 7 w 12"/>
                  <a:gd name="T7" fmla="*/ 1 h 18"/>
                  <a:gd name="T8" fmla="*/ 12 w 12"/>
                  <a:gd name="T9" fmla="*/ 13 h 18"/>
                  <a:gd name="T10" fmla="*/ 12 w 12"/>
                  <a:gd name="T11" fmla="*/ 13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8"/>
                  <a:gd name="T20" fmla="*/ 12 w 12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8">
                    <a:moveTo>
                      <a:pt x="2" y="18"/>
                    </a:moveTo>
                    <a:lnTo>
                      <a:pt x="0" y="6"/>
                    </a:lnTo>
                    <a:lnTo>
                      <a:pt x="2" y="0"/>
                    </a:lnTo>
                    <a:lnTo>
                      <a:pt x="7" y="1"/>
                    </a:lnTo>
                    <a:lnTo>
                      <a:pt x="12" y="1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97" name="Freeform 156"/>
              <p:cNvSpPr>
                <a:spLocks/>
              </p:cNvSpPr>
              <p:nvPr/>
            </p:nvSpPr>
            <p:spPr bwMode="auto">
              <a:xfrm>
                <a:off x="4245" y="779"/>
                <a:ext cx="10" cy="5"/>
              </a:xfrm>
              <a:custGeom>
                <a:avLst/>
                <a:gdLst>
                  <a:gd name="T0" fmla="*/ 0 w 10"/>
                  <a:gd name="T1" fmla="*/ 5 h 5"/>
                  <a:gd name="T2" fmla="*/ 6 w 10"/>
                  <a:gd name="T3" fmla="*/ 5 h 5"/>
                  <a:gd name="T4" fmla="*/ 10 w 10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5"/>
                  <a:gd name="T11" fmla="*/ 10 w 10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5">
                    <a:moveTo>
                      <a:pt x="0" y="5"/>
                    </a:moveTo>
                    <a:lnTo>
                      <a:pt x="6" y="5"/>
                    </a:lnTo>
                    <a:lnTo>
                      <a:pt x="1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98" name="Freeform 157"/>
              <p:cNvSpPr>
                <a:spLocks/>
              </p:cNvSpPr>
              <p:nvPr/>
            </p:nvSpPr>
            <p:spPr bwMode="auto">
              <a:xfrm>
                <a:off x="4255" y="770"/>
                <a:ext cx="11" cy="14"/>
              </a:xfrm>
              <a:custGeom>
                <a:avLst/>
                <a:gdLst>
                  <a:gd name="T0" fmla="*/ 0 w 11"/>
                  <a:gd name="T1" fmla="*/ 9 h 14"/>
                  <a:gd name="T2" fmla="*/ 7 w 11"/>
                  <a:gd name="T3" fmla="*/ 0 h 14"/>
                  <a:gd name="T4" fmla="*/ 11 w 11"/>
                  <a:gd name="T5" fmla="*/ 0 h 14"/>
                  <a:gd name="T6" fmla="*/ 6 w 11"/>
                  <a:gd name="T7" fmla="*/ 12 h 14"/>
                  <a:gd name="T8" fmla="*/ 5 w 11"/>
                  <a:gd name="T9" fmla="*/ 14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"/>
                  <a:gd name="T16" fmla="*/ 0 h 14"/>
                  <a:gd name="T17" fmla="*/ 11 w 11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" h="14">
                    <a:moveTo>
                      <a:pt x="0" y="9"/>
                    </a:moveTo>
                    <a:lnTo>
                      <a:pt x="7" y="0"/>
                    </a:lnTo>
                    <a:lnTo>
                      <a:pt x="11" y="0"/>
                    </a:lnTo>
                    <a:lnTo>
                      <a:pt x="6" y="12"/>
                    </a:lnTo>
                    <a:lnTo>
                      <a:pt x="5" y="1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99" name="Freeform 158"/>
              <p:cNvSpPr>
                <a:spLocks/>
              </p:cNvSpPr>
              <p:nvPr/>
            </p:nvSpPr>
            <p:spPr bwMode="auto">
              <a:xfrm>
                <a:off x="4297" y="774"/>
                <a:ext cx="2" cy="11"/>
              </a:xfrm>
              <a:custGeom>
                <a:avLst/>
                <a:gdLst>
                  <a:gd name="T0" fmla="*/ 2 w 2"/>
                  <a:gd name="T1" fmla="*/ 0 h 11"/>
                  <a:gd name="T2" fmla="*/ 2 w 2"/>
                  <a:gd name="T3" fmla="*/ 4 h 11"/>
                  <a:gd name="T4" fmla="*/ 1 w 2"/>
                  <a:gd name="T5" fmla="*/ 11 h 11"/>
                  <a:gd name="T6" fmla="*/ 0 w 2"/>
                  <a:gd name="T7" fmla="*/ 11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1"/>
                  <a:gd name="T14" fmla="*/ 2 w 2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1">
                    <a:moveTo>
                      <a:pt x="2" y="0"/>
                    </a:moveTo>
                    <a:lnTo>
                      <a:pt x="2" y="4"/>
                    </a:lnTo>
                    <a:lnTo>
                      <a:pt x="1" y="11"/>
                    </a:lnTo>
                    <a:lnTo>
                      <a:pt x="0" y="1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400" name="Line 159"/>
              <p:cNvSpPr>
                <a:spLocks noChangeShapeType="1"/>
              </p:cNvSpPr>
              <p:nvPr/>
            </p:nvSpPr>
            <p:spPr bwMode="auto">
              <a:xfrm>
                <a:off x="4297" y="785"/>
                <a:ext cx="1" cy="1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401" name="Freeform 160"/>
              <p:cNvSpPr>
                <a:spLocks/>
              </p:cNvSpPr>
              <p:nvPr/>
            </p:nvSpPr>
            <p:spPr bwMode="auto">
              <a:xfrm>
                <a:off x="3785" y="765"/>
                <a:ext cx="19" cy="23"/>
              </a:xfrm>
              <a:custGeom>
                <a:avLst/>
                <a:gdLst>
                  <a:gd name="T0" fmla="*/ 0 w 19"/>
                  <a:gd name="T1" fmla="*/ 0 h 23"/>
                  <a:gd name="T2" fmla="*/ 1 w 19"/>
                  <a:gd name="T3" fmla="*/ 6 h 23"/>
                  <a:gd name="T4" fmla="*/ 4 w 19"/>
                  <a:gd name="T5" fmla="*/ 17 h 23"/>
                  <a:gd name="T6" fmla="*/ 8 w 19"/>
                  <a:gd name="T7" fmla="*/ 23 h 23"/>
                  <a:gd name="T8" fmla="*/ 13 w 19"/>
                  <a:gd name="T9" fmla="*/ 23 h 23"/>
                  <a:gd name="T10" fmla="*/ 13 w 19"/>
                  <a:gd name="T11" fmla="*/ 18 h 23"/>
                  <a:gd name="T12" fmla="*/ 8 w 19"/>
                  <a:gd name="T13" fmla="*/ 13 h 23"/>
                  <a:gd name="T14" fmla="*/ 8 w 19"/>
                  <a:gd name="T15" fmla="*/ 1 h 23"/>
                  <a:gd name="T16" fmla="*/ 14 w 19"/>
                  <a:gd name="T17" fmla="*/ 1 h 23"/>
                  <a:gd name="T18" fmla="*/ 19 w 19"/>
                  <a:gd name="T19" fmla="*/ 2 h 23"/>
                  <a:gd name="T20" fmla="*/ 15 w 19"/>
                  <a:gd name="T21" fmla="*/ 14 h 2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9"/>
                  <a:gd name="T34" fmla="*/ 0 h 23"/>
                  <a:gd name="T35" fmla="*/ 19 w 19"/>
                  <a:gd name="T36" fmla="*/ 23 h 2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9" h="23">
                    <a:moveTo>
                      <a:pt x="0" y="0"/>
                    </a:moveTo>
                    <a:lnTo>
                      <a:pt x="1" y="6"/>
                    </a:lnTo>
                    <a:lnTo>
                      <a:pt x="4" y="17"/>
                    </a:lnTo>
                    <a:lnTo>
                      <a:pt x="8" y="23"/>
                    </a:lnTo>
                    <a:lnTo>
                      <a:pt x="13" y="23"/>
                    </a:lnTo>
                    <a:lnTo>
                      <a:pt x="13" y="18"/>
                    </a:lnTo>
                    <a:lnTo>
                      <a:pt x="8" y="13"/>
                    </a:lnTo>
                    <a:lnTo>
                      <a:pt x="8" y="1"/>
                    </a:lnTo>
                    <a:lnTo>
                      <a:pt x="14" y="1"/>
                    </a:lnTo>
                    <a:lnTo>
                      <a:pt x="19" y="2"/>
                    </a:lnTo>
                    <a:lnTo>
                      <a:pt x="15" y="1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402" name="Freeform 161"/>
              <p:cNvSpPr>
                <a:spLocks/>
              </p:cNvSpPr>
              <p:nvPr/>
            </p:nvSpPr>
            <p:spPr bwMode="auto">
              <a:xfrm>
                <a:off x="3629" y="767"/>
                <a:ext cx="14" cy="22"/>
              </a:xfrm>
              <a:custGeom>
                <a:avLst/>
                <a:gdLst>
                  <a:gd name="T0" fmla="*/ 12 w 14"/>
                  <a:gd name="T1" fmla="*/ 22 h 22"/>
                  <a:gd name="T2" fmla="*/ 9 w 14"/>
                  <a:gd name="T3" fmla="*/ 20 h 22"/>
                  <a:gd name="T4" fmla="*/ 9 w 14"/>
                  <a:gd name="T5" fmla="*/ 16 h 22"/>
                  <a:gd name="T6" fmla="*/ 12 w 14"/>
                  <a:gd name="T7" fmla="*/ 13 h 22"/>
                  <a:gd name="T8" fmla="*/ 4 w 14"/>
                  <a:gd name="T9" fmla="*/ 11 h 22"/>
                  <a:gd name="T10" fmla="*/ 0 w 14"/>
                  <a:gd name="T11" fmla="*/ 7 h 22"/>
                  <a:gd name="T12" fmla="*/ 6 w 14"/>
                  <a:gd name="T13" fmla="*/ 3 h 22"/>
                  <a:gd name="T14" fmla="*/ 14 w 14"/>
                  <a:gd name="T15" fmla="*/ 0 h 2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4"/>
                  <a:gd name="T25" fmla="*/ 0 h 22"/>
                  <a:gd name="T26" fmla="*/ 14 w 14"/>
                  <a:gd name="T27" fmla="*/ 22 h 2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4" h="22">
                    <a:moveTo>
                      <a:pt x="12" y="22"/>
                    </a:moveTo>
                    <a:lnTo>
                      <a:pt x="9" y="20"/>
                    </a:lnTo>
                    <a:lnTo>
                      <a:pt x="9" y="16"/>
                    </a:lnTo>
                    <a:lnTo>
                      <a:pt x="12" y="13"/>
                    </a:lnTo>
                    <a:lnTo>
                      <a:pt x="4" y="11"/>
                    </a:lnTo>
                    <a:lnTo>
                      <a:pt x="0" y="7"/>
                    </a:lnTo>
                    <a:lnTo>
                      <a:pt x="6" y="3"/>
                    </a:lnTo>
                    <a:lnTo>
                      <a:pt x="14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403" name="Freeform 162"/>
              <p:cNvSpPr>
                <a:spLocks/>
              </p:cNvSpPr>
              <p:nvPr/>
            </p:nvSpPr>
            <p:spPr bwMode="auto">
              <a:xfrm>
                <a:off x="4226" y="767"/>
                <a:ext cx="6" cy="24"/>
              </a:xfrm>
              <a:custGeom>
                <a:avLst/>
                <a:gdLst>
                  <a:gd name="T0" fmla="*/ 6 w 6"/>
                  <a:gd name="T1" fmla="*/ 0 h 24"/>
                  <a:gd name="T2" fmla="*/ 4 w 6"/>
                  <a:gd name="T3" fmla="*/ 4 h 24"/>
                  <a:gd name="T4" fmla="*/ 4 w 6"/>
                  <a:gd name="T5" fmla="*/ 8 h 24"/>
                  <a:gd name="T6" fmla="*/ 2 w 6"/>
                  <a:gd name="T7" fmla="*/ 13 h 24"/>
                  <a:gd name="T8" fmla="*/ 0 w 6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24"/>
                  <a:gd name="T17" fmla="*/ 6 w 6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24">
                    <a:moveTo>
                      <a:pt x="6" y="0"/>
                    </a:moveTo>
                    <a:lnTo>
                      <a:pt x="4" y="4"/>
                    </a:lnTo>
                    <a:lnTo>
                      <a:pt x="4" y="8"/>
                    </a:lnTo>
                    <a:lnTo>
                      <a:pt x="2" y="13"/>
                    </a:lnTo>
                    <a:lnTo>
                      <a:pt x="0" y="2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404" name="Freeform 163"/>
              <p:cNvSpPr>
                <a:spLocks/>
              </p:cNvSpPr>
              <p:nvPr/>
            </p:nvSpPr>
            <p:spPr bwMode="auto">
              <a:xfrm>
                <a:off x="4294" y="771"/>
                <a:ext cx="13" cy="20"/>
              </a:xfrm>
              <a:custGeom>
                <a:avLst/>
                <a:gdLst>
                  <a:gd name="T0" fmla="*/ 3 w 13"/>
                  <a:gd name="T1" fmla="*/ 14 h 20"/>
                  <a:gd name="T2" fmla="*/ 0 w 13"/>
                  <a:gd name="T3" fmla="*/ 18 h 20"/>
                  <a:gd name="T4" fmla="*/ 5 w 13"/>
                  <a:gd name="T5" fmla="*/ 20 h 20"/>
                  <a:gd name="T6" fmla="*/ 13 w 13"/>
                  <a:gd name="T7" fmla="*/ 13 h 20"/>
                  <a:gd name="T8" fmla="*/ 9 w 13"/>
                  <a:gd name="T9" fmla="*/ 7 h 20"/>
                  <a:gd name="T10" fmla="*/ 9 w 13"/>
                  <a:gd name="T11" fmla="*/ 0 h 2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20"/>
                  <a:gd name="T20" fmla="*/ 13 w 13"/>
                  <a:gd name="T21" fmla="*/ 20 h 2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20">
                    <a:moveTo>
                      <a:pt x="3" y="14"/>
                    </a:moveTo>
                    <a:lnTo>
                      <a:pt x="0" y="18"/>
                    </a:lnTo>
                    <a:lnTo>
                      <a:pt x="5" y="20"/>
                    </a:lnTo>
                    <a:lnTo>
                      <a:pt x="13" y="13"/>
                    </a:lnTo>
                    <a:lnTo>
                      <a:pt x="9" y="7"/>
                    </a:lnTo>
                    <a:lnTo>
                      <a:pt x="9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405" name="Freeform 164"/>
              <p:cNvSpPr>
                <a:spLocks/>
              </p:cNvSpPr>
              <p:nvPr/>
            </p:nvSpPr>
            <p:spPr bwMode="auto">
              <a:xfrm>
                <a:off x="4256" y="784"/>
                <a:ext cx="4" cy="7"/>
              </a:xfrm>
              <a:custGeom>
                <a:avLst/>
                <a:gdLst>
                  <a:gd name="T0" fmla="*/ 4 w 4"/>
                  <a:gd name="T1" fmla="*/ 0 h 7"/>
                  <a:gd name="T2" fmla="*/ 0 w 4"/>
                  <a:gd name="T3" fmla="*/ 5 h 7"/>
                  <a:gd name="T4" fmla="*/ 0 w 4"/>
                  <a:gd name="T5" fmla="*/ 7 h 7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7"/>
                  <a:gd name="T11" fmla="*/ 4 w 4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7">
                    <a:moveTo>
                      <a:pt x="4" y="0"/>
                    </a:moveTo>
                    <a:lnTo>
                      <a:pt x="0" y="5"/>
                    </a:lnTo>
                    <a:lnTo>
                      <a:pt x="0" y="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406" name="Freeform 165"/>
              <p:cNvSpPr>
                <a:spLocks/>
              </p:cNvSpPr>
              <p:nvPr/>
            </p:nvSpPr>
            <p:spPr bwMode="auto">
              <a:xfrm>
                <a:off x="4274" y="779"/>
                <a:ext cx="3" cy="16"/>
              </a:xfrm>
              <a:custGeom>
                <a:avLst/>
                <a:gdLst>
                  <a:gd name="T0" fmla="*/ 0 w 3"/>
                  <a:gd name="T1" fmla="*/ 12 h 16"/>
                  <a:gd name="T2" fmla="*/ 3 w 3"/>
                  <a:gd name="T3" fmla="*/ 16 h 16"/>
                  <a:gd name="T4" fmla="*/ 3 w 3"/>
                  <a:gd name="T5" fmla="*/ 16 h 16"/>
                  <a:gd name="T6" fmla="*/ 3 w 3"/>
                  <a:gd name="T7" fmla="*/ 16 h 16"/>
                  <a:gd name="T8" fmla="*/ 3 w 3"/>
                  <a:gd name="T9" fmla="*/ 13 h 16"/>
                  <a:gd name="T10" fmla="*/ 3 w 3"/>
                  <a:gd name="T11" fmla="*/ 6 h 16"/>
                  <a:gd name="T12" fmla="*/ 3 w 3"/>
                  <a:gd name="T13" fmla="*/ 5 h 16"/>
                  <a:gd name="T14" fmla="*/ 0 w 3"/>
                  <a:gd name="T15" fmla="*/ 0 h 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"/>
                  <a:gd name="T25" fmla="*/ 0 h 16"/>
                  <a:gd name="T26" fmla="*/ 3 w 3"/>
                  <a:gd name="T27" fmla="*/ 16 h 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" h="16">
                    <a:moveTo>
                      <a:pt x="0" y="12"/>
                    </a:moveTo>
                    <a:lnTo>
                      <a:pt x="3" y="16"/>
                    </a:lnTo>
                    <a:lnTo>
                      <a:pt x="3" y="13"/>
                    </a:lnTo>
                    <a:lnTo>
                      <a:pt x="3" y="6"/>
                    </a:lnTo>
                    <a:lnTo>
                      <a:pt x="3" y="5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407" name="Freeform 166"/>
              <p:cNvSpPr>
                <a:spLocks/>
              </p:cNvSpPr>
              <p:nvPr/>
            </p:nvSpPr>
            <p:spPr bwMode="auto">
              <a:xfrm>
                <a:off x="4223" y="791"/>
                <a:ext cx="3" cy="5"/>
              </a:xfrm>
              <a:custGeom>
                <a:avLst/>
                <a:gdLst>
                  <a:gd name="T0" fmla="*/ 3 w 3"/>
                  <a:gd name="T1" fmla="*/ 0 h 5"/>
                  <a:gd name="T2" fmla="*/ 2 w 3"/>
                  <a:gd name="T3" fmla="*/ 4 h 5"/>
                  <a:gd name="T4" fmla="*/ 0 w 3"/>
                  <a:gd name="T5" fmla="*/ 5 h 5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5"/>
                  <a:gd name="T11" fmla="*/ 3 w 3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5">
                    <a:moveTo>
                      <a:pt x="3" y="0"/>
                    </a:moveTo>
                    <a:lnTo>
                      <a:pt x="2" y="4"/>
                    </a:lnTo>
                    <a:lnTo>
                      <a:pt x="0" y="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408" name="Freeform 167"/>
              <p:cNvSpPr>
                <a:spLocks/>
              </p:cNvSpPr>
              <p:nvPr/>
            </p:nvSpPr>
            <p:spPr bwMode="auto">
              <a:xfrm>
                <a:off x="3272" y="797"/>
                <a:ext cx="1" cy="2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0 w 1"/>
                  <a:gd name="T5" fmla="*/ 2 h 2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2"/>
                  <a:gd name="T11" fmla="*/ 1 w 1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2">
                    <a:moveTo>
                      <a:pt x="1" y="2"/>
                    </a:moveTo>
                    <a:lnTo>
                      <a:pt x="1" y="0"/>
                    </a:lnTo>
                    <a:lnTo>
                      <a:pt x="0" y="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409" name="Freeform 168"/>
              <p:cNvSpPr>
                <a:spLocks/>
              </p:cNvSpPr>
              <p:nvPr/>
            </p:nvSpPr>
            <p:spPr bwMode="auto">
              <a:xfrm>
                <a:off x="3300" y="788"/>
                <a:ext cx="12" cy="11"/>
              </a:xfrm>
              <a:custGeom>
                <a:avLst/>
                <a:gdLst>
                  <a:gd name="T0" fmla="*/ 0 w 12"/>
                  <a:gd name="T1" fmla="*/ 11 h 11"/>
                  <a:gd name="T2" fmla="*/ 0 w 12"/>
                  <a:gd name="T3" fmla="*/ 9 h 11"/>
                  <a:gd name="T4" fmla="*/ 7 w 12"/>
                  <a:gd name="T5" fmla="*/ 0 h 11"/>
                  <a:gd name="T6" fmla="*/ 11 w 12"/>
                  <a:gd name="T7" fmla="*/ 5 h 11"/>
                  <a:gd name="T8" fmla="*/ 12 w 12"/>
                  <a:gd name="T9" fmla="*/ 11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1"/>
                  <a:gd name="T17" fmla="*/ 12 w 12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1">
                    <a:moveTo>
                      <a:pt x="0" y="11"/>
                    </a:moveTo>
                    <a:lnTo>
                      <a:pt x="0" y="9"/>
                    </a:lnTo>
                    <a:lnTo>
                      <a:pt x="7" y="0"/>
                    </a:lnTo>
                    <a:lnTo>
                      <a:pt x="11" y="5"/>
                    </a:lnTo>
                    <a:lnTo>
                      <a:pt x="12" y="1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410" name="Freeform 169"/>
              <p:cNvSpPr>
                <a:spLocks/>
              </p:cNvSpPr>
              <p:nvPr/>
            </p:nvSpPr>
            <p:spPr bwMode="auto">
              <a:xfrm>
                <a:off x="3389" y="796"/>
                <a:ext cx="20" cy="3"/>
              </a:xfrm>
              <a:custGeom>
                <a:avLst/>
                <a:gdLst>
                  <a:gd name="T0" fmla="*/ 0 w 20"/>
                  <a:gd name="T1" fmla="*/ 3 h 3"/>
                  <a:gd name="T2" fmla="*/ 0 w 20"/>
                  <a:gd name="T3" fmla="*/ 1 h 3"/>
                  <a:gd name="T4" fmla="*/ 15 w 20"/>
                  <a:gd name="T5" fmla="*/ 0 h 3"/>
                  <a:gd name="T6" fmla="*/ 20 w 20"/>
                  <a:gd name="T7" fmla="*/ 3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"/>
                  <a:gd name="T13" fmla="*/ 0 h 3"/>
                  <a:gd name="T14" fmla="*/ 20 w 20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" h="3">
                    <a:moveTo>
                      <a:pt x="0" y="3"/>
                    </a:moveTo>
                    <a:lnTo>
                      <a:pt x="0" y="1"/>
                    </a:lnTo>
                    <a:lnTo>
                      <a:pt x="15" y="0"/>
                    </a:lnTo>
                    <a:lnTo>
                      <a:pt x="20" y="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411" name="Freeform 170"/>
              <p:cNvSpPr>
                <a:spLocks/>
              </p:cNvSpPr>
              <p:nvPr/>
            </p:nvSpPr>
            <p:spPr bwMode="auto">
              <a:xfrm>
                <a:off x="3450" y="778"/>
                <a:ext cx="28" cy="21"/>
              </a:xfrm>
              <a:custGeom>
                <a:avLst/>
                <a:gdLst>
                  <a:gd name="T0" fmla="*/ 2 w 28"/>
                  <a:gd name="T1" fmla="*/ 21 h 21"/>
                  <a:gd name="T2" fmla="*/ 0 w 28"/>
                  <a:gd name="T3" fmla="*/ 15 h 21"/>
                  <a:gd name="T4" fmla="*/ 1 w 28"/>
                  <a:gd name="T5" fmla="*/ 14 h 21"/>
                  <a:gd name="T6" fmla="*/ 5 w 28"/>
                  <a:gd name="T7" fmla="*/ 9 h 21"/>
                  <a:gd name="T8" fmla="*/ 14 w 28"/>
                  <a:gd name="T9" fmla="*/ 2 h 21"/>
                  <a:gd name="T10" fmla="*/ 18 w 28"/>
                  <a:gd name="T11" fmla="*/ 0 h 21"/>
                  <a:gd name="T12" fmla="*/ 20 w 28"/>
                  <a:gd name="T13" fmla="*/ 13 h 21"/>
                  <a:gd name="T14" fmla="*/ 28 w 28"/>
                  <a:gd name="T15" fmla="*/ 19 h 21"/>
                  <a:gd name="T16" fmla="*/ 27 w 28"/>
                  <a:gd name="T17" fmla="*/ 7 h 21"/>
                  <a:gd name="T18" fmla="*/ 26 w 28"/>
                  <a:gd name="T19" fmla="*/ 5 h 2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8"/>
                  <a:gd name="T31" fmla="*/ 0 h 21"/>
                  <a:gd name="T32" fmla="*/ 28 w 28"/>
                  <a:gd name="T33" fmla="*/ 21 h 2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8" h="21">
                    <a:moveTo>
                      <a:pt x="2" y="21"/>
                    </a:moveTo>
                    <a:lnTo>
                      <a:pt x="0" y="15"/>
                    </a:lnTo>
                    <a:lnTo>
                      <a:pt x="1" y="14"/>
                    </a:lnTo>
                    <a:lnTo>
                      <a:pt x="5" y="9"/>
                    </a:lnTo>
                    <a:lnTo>
                      <a:pt x="14" y="2"/>
                    </a:lnTo>
                    <a:lnTo>
                      <a:pt x="18" y="0"/>
                    </a:lnTo>
                    <a:lnTo>
                      <a:pt x="20" y="13"/>
                    </a:lnTo>
                    <a:lnTo>
                      <a:pt x="28" y="19"/>
                    </a:lnTo>
                    <a:lnTo>
                      <a:pt x="27" y="7"/>
                    </a:lnTo>
                    <a:lnTo>
                      <a:pt x="26" y="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412" name="Freeform 171"/>
              <p:cNvSpPr>
                <a:spLocks/>
              </p:cNvSpPr>
              <p:nvPr/>
            </p:nvSpPr>
            <p:spPr bwMode="auto">
              <a:xfrm>
                <a:off x="3486" y="778"/>
                <a:ext cx="20" cy="21"/>
              </a:xfrm>
              <a:custGeom>
                <a:avLst/>
                <a:gdLst>
                  <a:gd name="T0" fmla="*/ 0 w 20"/>
                  <a:gd name="T1" fmla="*/ 0 h 21"/>
                  <a:gd name="T2" fmla="*/ 12 w 20"/>
                  <a:gd name="T3" fmla="*/ 10 h 21"/>
                  <a:gd name="T4" fmla="*/ 17 w 20"/>
                  <a:gd name="T5" fmla="*/ 15 h 21"/>
                  <a:gd name="T6" fmla="*/ 20 w 20"/>
                  <a:gd name="T7" fmla="*/ 21 h 2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"/>
                  <a:gd name="T13" fmla="*/ 0 h 21"/>
                  <a:gd name="T14" fmla="*/ 20 w 20"/>
                  <a:gd name="T15" fmla="*/ 21 h 2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" h="21">
                    <a:moveTo>
                      <a:pt x="0" y="0"/>
                    </a:moveTo>
                    <a:lnTo>
                      <a:pt x="12" y="10"/>
                    </a:lnTo>
                    <a:lnTo>
                      <a:pt x="17" y="15"/>
                    </a:lnTo>
                    <a:lnTo>
                      <a:pt x="20" y="2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413" name="Freeform 172"/>
              <p:cNvSpPr>
                <a:spLocks/>
              </p:cNvSpPr>
              <p:nvPr/>
            </p:nvSpPr>
            <p:spPr bwMode="auto">
              <a:xfrm>
                <a:off x="3502" y="759"/>
                <a:ext cx="44" cy="40"/>
              </a:xfrm>
              <a:custGeom>
                <a:avLst/>
                <a:gdLst>
                  <a:gd name="T0" fmla="*/ 9 w 44"/>
                  <a:gd name="T1" fmla="*/ 40 h 40"/>
                  <a:gd name="T2" fmla="*/ 6 w 44"/>
                  <a:gd name="T3" fmla="*/ 36 h 40"/>
                  <a:gd name="T4" fmla="*/ 6 w 44"/>
                  <a:gd name="T5" fmla="*/ 29 h 40"/>
                  <a:gd name="T6" fmla="*/ 0 w 44"/>
                  <a:gd name="T7" fmla="*/ 24 h 40"/>
                  <a:gd name="T8" fmla="*/ 3 w 44"/>
                  <a:gd name="T9" fmla="*/ 16 h 40"/>
                  <a:gd name="T10" fmla="*/ 8 w 44"/>
                  <a:gd name="T11" fmla="*/ 6 h 40"/>
                  <a:gd name="T12" fmla="*/ 17 w 44"/>
                  <a:gd name="T13" fmla="*/ 0 h 40"/>
                  <a:gd name="T14" fmla="*/ 17 w 44"/>
                  <a:gd name="T15" fmla="*/ 6 h 40"/>
                  <a:gd name="T16" fmla="*/ 25 w 44"/>
                  <a:gd name="T17" fmla="*/ 2 h 40"/>
                  <a:gd name="T18" fmla="*/ 26 w 44"/>
                  <a:gd name="T19" fmla="*/ 11 h 40"/>
                  <a:gd name="T20" fmla="*/ 27 w 44"/>
                  <a:gd name="T21" fmla="*/ 20 h 40"/>
                  <a:gd name="T22" fmla="*/ 30 w 44"/>
                  <a:gd name="T23" fmla="*/ 19 h 40"/>
                  <a:gd name="T24" fmla="*/ 31 w 44"/>
                  <a:gd name="T25" fmla="*/ 8 h 40"/>
                  <a:gd name="T26" fmla="*/ 43 w 44"/>
                  <a:gd name="T27" fmla="*/ 8 h 40"/>
                  <a:gd name="T28" fmla="*/ 43 w 44"/>
                  <a:gd name="T29" fmla="*/ 17 h 40"/>
                  <a:gd name="T30" fmla="*/ 43 w 44"/>
                  <a:gd name="T31" fmla="*/ 25 h 40"/>
                  <a:gd name="T32" fmla="*/ 43 w 44"/>
                  <a:gd name="T33" fmla="*/ 37 h 40"/>
                  <a:gd name="T34" fmla="*/ 44 w 44"/>
                  <a:gd name="T35" fmla="*/ 40 h 4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4"/>
                  <a:gd name="T55" fmla="*/ 0 h 40"/>
                  <a:gd name="T56" fmla="*/ 44 w 44"/>
                  <a:gd name="T57" fmla="*/ 40 h 4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4" h="40">
                    <a:moveTo>
                      <a:pt x="9" y="40"/>
                    </a:moveTo>
                    <a:lnTo>
                      <a:pt x="6" y="36"/>
                    </a:lnTo>
                    <a:lnTo>
                      <a:pt x="6" y="29"/>
                    </a:lnTo>
                    <a:lnTo>
                      <a:pt x="0" y="24"/>
                    </a:lnTo>
                    <a:lnTo>
                      <a:pt x="3" y="16"/>
                    </a:lnTo>
                    <a:lnTo>
                      <a:pt x="8" y="6"/>
                    </a:lnTo>
                    <a:lnTo>
                      <a:pt x="17" y="0"/>
                    </a:lnTo>
                    <a:lnTo>
                      <a:pt x="17" y="6"/>
                    </a:lnTo>
                    <a:lnTo>
                      <a:pt x="25" y="2"/>
                    </a:lnTo>
                    <a:lnTo>
                      <a:pt x="26" y="11"/>
                    </a:lnTo>
                    <a:lnTo>
                      <a:pt x="27" y="20"/>
                    </a:lnTo>
                    <a:lnTo>
                      <a:pt x="30" y="19"/>
                    </a:lnTo>
                    <a:lnTo>
                      <a:pt x="31" y="8"/>
                    </a:lnTo>
                    <a:lnTo>
                      <a:pt x="43" y="8"/>
                    </a:lnTo>
                    <a:lnTo>
                      <a:pt x="43" y="17"/>
                    </a:lnTo>
                    <a:lnTo>
                      <a:pt x="43" y="25"/>
                    </a:lnTo>
                    <a:lnTo>
                      <a:pt x="43" y="37"/>
                    </a:lnTo>
                    <a:lnTo>
                      <a:pt x="44" y="4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414" name="Freeform 173"/>
              <p:cNvSpPr>
                <a:spLocks/>
              </p:cNvSpPr>
              <p:nvPr/>
            </p:nvSpPr>
            <p:spPr bwMode="auto">
              <a:xfrm>
                <a:off x="3552" y="771"/>
                <a:ext cx="56" cy="28"/>
              </a:xfrm>
              <a:custGeom>
                <a:avLst/>
                <a:gdLst>
                  <a:gd name="T0" fmla="*/ 8 w 56"/>
                  <a:gd name="T1" fmla="*/ 28 h 28"/>
                  <a:gd name="T2" fmla="*/ 0 w 56"/>
                  <a:gd name="T3" fmla="*/ 26 h 28"/>
                  <a:gd name="T4" fmla="*/ 1 w 56"/>
                  <a:gd name="T5" fmla="*/ 16 h 28"/>
                  <a:gd name="T6" fmla="*/ 1 w 56"/>
                  <a:gd name="T7" fmla="*/ 5 h 28"/>
                  <a:gd name="T8" fmla="*/ 0 w 56"/>
                  <a:gd name="T9" fmla="*/ 4 h 28"/>
                  <a:gd name="T10" fmla="*/ 1 w 56"/>
                  <a:gd name="T11" fmla="*/ 0 h 28"/>
                  <a:gd name="T12" fmla="*/ 9 w 56"/>
                  <a:gd name="T13" fmla="*/ 0 h 28"/>
                  <a:gd name="T14" fmla="*/ 10 w 56"/>
                  <a:gd name="T15" fmla="*/ 0 h 28"/>
                  <a:gd name="T16" fmla="*/ 25 w 56"/>
                  <a:gd name="T17" fmla="*/ 8 h 28"/>
                  <a:gd name="T18" fmla="*/ 31 w 56"/>
                  <a:gd name="T19" fmla="*/ 8 h 28"/>
                  <a:gd name="T20" fmla="*/ 43 w 56"/>
                  <a:gd name="T21" fmla="*/ 9 h 28"/>
                  <a:gd name="T22" fmla="*/ 56 w 56"/>
                  <a:gd name="T23" fmla="*/ 9 h 28"/>
                  <a:gd name="T24" fmla="*/ 55 w 56"/>
                  <a:gd name="T25" fmla="*/ 18 h 2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6"/>
                  <a:gd name="T40" fmla="*/ 0 h 28"/>
                  <a:gd name="T41" fmla="*/ 56 w 56"/>
                  <a:gd name="T42" fmla="*/ 28 h 2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6" h="28">
                    <a:moveTo>
                      <a:pt x="8" y="28"/>
                    </a:moveTo>
                    <a:lnTo>
                      <a:pt x="0" y="26"/>
                    </a:lnTo>
                    <a:lnTo>
                      <a:pt x="1" y="16"/>
                    </a:lnTo>
                    <a:lnTo>
                      <a:pt x="1" y="5"/>
                    </a:lnTo>
                    <a:lnTo>
                      <a:pt x="0" y="4"/>
                    </a:lnTo>
                    <a:lnTo>
                      <a:pt x="1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25" y="8"/>
                    </a:lnTo>
                    <a:lnTo>
                      <a:pt x="31" y="8"/>
                    </a:lnTo>
                    <a:lnTo>
                      <a:pt x="43" y="9"/>
                    </a:lnTo>
                    <a:lnTo>
                      <a:pt x="56" y="9"/>
                    </a:lnTo>
                    <a:lnTo>
                      <a:pt x="55" y="1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415" name="Freeform 174"/>
              <p:cNvSpPr>
                <a:spLocks/>
              </p:cNvSpPr>
              <p:nvPr/>
            </p:nvSpPr>
            <p:spPr bwMode="auto">
              <a:xfrm>
                <a:off x="3600" y="789"/>
                <a:ext cx="7" cy="10"/>
              </a:xfrm>
              <a:custGeom>
                <a:avLst/>
                <a:gdLst>
                  <a:gd name="T0" fmla="*/ 7 w 7"/>
                  <a:gd name="T1" fmla="*/ 0 h 10"/>
                  <a:gd name="T2" fmla="*/ 5 w 7"/>
                  <a:gd name="T3" fmla="*/ 3 h 10"/>
                  <a:gd name="T4" fmla="*/ 0 w 7"/>
                  <a:gd name="T5" fmla="*/ 10 h 10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10"/>
                  <a:gd name="T11" fmla="*/ 7 w 7"/>
                  <a:gd name="T12" fmla="*/ 10 h 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10">
                    <a:moveTo>
                      <a:pt x="7" y="0"/>
                    </a:moveTo>
                    <a:lnTo>
                      <a:pt x="5" y="3"/>
                    </a:lnTo>
                    <a:lnTo>
                      <a:pt x="0" y="1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416" name="Freeform 175"/>
              <p:cNvSpPr>
                <a:spLocks/>
              </p:cNvSpPr>
              <p:nvPr/>
            </p:nvSpPr>
            <p:spPr bwMode="auto">
              <a:xfrm>
                <a:off x="3611" y="797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0 h 2"/>
                  <a:gd name="T4" fmla="*/ 2 w 2"/>
                  <a:gd name="T5" fmla="*/ 2 h 2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2"/>
                  <a:gd name="T11" fmla="*/ 2 w 2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2">
                    <a:moveTo>
                      <a:pt x="0" y="2"/>
                    </a:moveTo>
                    <a:lnTo>
                      <a:pt x="1" y="0"/>
                    </a:lnTo>
                    <a:lnTo>
                      <a:pt x="2" y="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417" name="Freeform 176"/>
              <p:cNvSpPr>
                <a:spLocks/>
              </p:cNvSpPr>
              <p:nvPr/>
            </p:nvSpPr>
            <p:spPr bwMode="auto">
              <a:xfrm>
                <a:off x="3641" y="789"/>
                <a:ext cx="9" cy="10"/>
              </a:xfrm>
              <a:custGeom>
                <a:avLst/>
                <a:gdLst>
                  <a:gd name="T0" fmla="*/ 8 w 9"/>
                  <a:gd name="T1" fmla="*/ 10 h 10"/>
                  <a:gd name="T2" fmla="*/ 9 w 9"/>
                  <a:gd name="T3" fmla="*/ 7 h 10"/>
                  <a:gd name="T4" fmla="*/ 0 w 9"/>
                  <a:gd name="T5" fmla="*/ 0 h 10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10"/>
                  <a:gd name="T11" fmla="*/ 9 w 9"/>
                  <a:gd name="T12" fmla="*/ 10 h 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10">
                    <a:moveTo>
                      <a:pt x="8" y="10"/>
                    </a:moveTo>
                    <a:lnTo>
                      <a:pt x="9" y="7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418" name="Freeform 177"/>
              <p:cNvSpPr>
                <a:spLocks/>
              </p:cNvSpPr>
              <p:nvPr/>
            </p:nvSpPr>
            <p:spPr bwMode="auto">
              <a:xfrm>
                <a:off x="3330" y="835"/>
                <a:ext cx="20" cy="15"/>
              </a:xfrm>
              <a:custGeom>
                <a:avLst/>
                <a:gdLst>
                  <a:gd name="T0" fmla="*/ 19 w 20"/>
                  <a:gd name="T1" fmla="*/ 0 h 15"/>
                  <a:gd name="T2" fmla="*/ 20 w 20"/>
                  <a:gd name="T3" fmla="*/ 0 h 15"/>
                  <a:gd name="T4" fmla="*/ 10 w 20"/>
                  <a:gd name="T5" fmla="*/ 13 h 15"/>
                  <a:gd name="T6" fmla="*/ 10 w 20"/>
                  <a:gd name="T7" fmla="*/ 15 h 15"/>
                  <a:gd name="T8" fmla="*/ 0 w 20"/>
                  <a:gd name="T9" fmla="*/ 13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15"/>
                  <a:gd name="T17" fmla="*/ 20 w 20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15">
                    <a:moveTo>
                      <a:pt x="19" y="0"/>
                    </a:moveTo>
                    <a:lnTo>
                      <a:pt x="20" y="0"/>
                    </a:lnTo>
                    <a:lnTo>
                      <a:pt x="10" y="13"/>
                    </a:lnTo>
                    <a:lnTo>
                      <a:pt x="10" y="15"/>
                    </a:lnTo>
                    <a:lnTo>
                      <a:pt x="0" y="1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419" name="Freeform 178"/>
              <p:cNvSpPr>
                <a:spLocks/>
              </p:cNvSpPr>
              <p:nvPr/>
            </p:nvSpPr>
            <p:spPr bwMode="auto">
              <a:xfrm>
                <a:off x="3379" y="823"/>
                <a:ext cx="25" cy="27"/>
              </a:xfrm>
              <a:custGeom>
                <a:avLst/>
                <a:gdLst>
                  <a:gd name="T0" fmla="*/ 25 w 25"/>
                  <a:gd name="T1" fmla="*/ 23 h 27"/>
                  <a:gd name="T2" fmla="*/ 18 w 25"/>
                  <a:gd name="T3" fmla="*/ 27 h 27"/>
                  <a:gd name="T4" fmla="*/ 18 w 25"/>
                  <a:gd name="T5" fmla="*/ 16 h 27"/>
                  <a:gd name="T6" fmla="*/ 14 w 25"/>
                  <a:gd name="T7" fmla="*/ 12 h 27"/>
                  <a:gd name="T8" fmla="*/ 9 w 25"/>
                  <a:gd name="T9" fmla="*/ 21 h 27"/>
                  <a:gd name="T10" fmla="*/ 8 w 25"/>
                  <a:gd name="T11" fmla="*/ 24 h 27"/>
                  <a:gd name="T12" fmla="*/ 5 w 25"/>
                  <a:gd name="T13" fmla="*/ 21 h 27"/>
                  <a:gd name="T14" fmla="*/ 2 w 25"/>
                  <a:gd name="T15" fmla="*/ 19 h 27"/>
                  <a:gd name="T16" fmla="*/ 0 w 25"/>
                  <a:gd name="T17" fmla="*/ 16 h 27"/>
                  <a:gd name="T18" fmla="*/ 0 w 25"/>
                  <a:gd name="T19" fmla="*/ 2 h 27"/>
                  <a:gd name="T20" fmla="*/ 0 w 25"/>
                  <a:gd name="T21" fmla="*/ 0 h 2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5"/>
                  <a:gd name="T34" fmla="*/ 0 h 27"/>
                  <a:gd name="T35" fmla="*/ 25 w 25"/>
                  <a:gd name="T36" fmla="*/ 27 h 2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5" h="27">
                    <a:moveTo>
                      <a:pt x="25" y="23"/>
                    </a:moveTo>
                    <a:lnTo>
                      <a:pt x="18" y="27"/>
                    </a:lnTo>
                    <a:lnTo>
                      <a:pt x="18" y="16"/>
                    </a:lnTo>
                    <a:lnTo>
                      <a:pt x="14" y="12"/>
                    </a:lnTo>
                    <a:lnTo>
                      <a:pt x="9" y="21"/>
                    </a:lnTo>
                    <a:lnTo>
                      <a:pt x="8" y="24"/>
                    </a:lnTo>
                    <a:lnTo>
                      <a:pt x="5" y="21"/>
                    </a:lnTo>
                    <a:lnTo>
                      <a:pt x="2" y="19"/>
                    </a:lnTo>
                    <a:lnTo>
                      <a:pt x="0" y="16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420" name="Freeform 179"/>
              <p:cNvSpPr>
                <a:spLocks/>
              </p:cNvSpPr>
              <p:nvPr/>
            </p:nvSpPr>
            <p:spPr bwMode="auto">
              <a:xfrm>
                <a:off x="3613" y="799"/>
                <a:ext cx="34" cy="53"/>
              </a:xfrm>
              <a:custGeom>
                <a:avLst/>
                <a:gdLst>
                  <a:gd name="T0" fmla="*/ 0 w 34"/>
                  <a:gd name="T1" fmla="*/ 0 h 53"/>
                  <a:gd name="T2" fmla="*/ 4 w 34"/>
                  <a:gd name="T3" fmla="*/ 1 h 53"/>
                  <a:gd name="T4" fmla="*/ 4 w 34"/>
                  <a:gd name="T5" fmla="*/ 9 h 53"/>
                  <a:gd name="T6" fmla="*/ 3 w 34"/>
                  <a:gd name="T7" fmla="*/ 17 h 53"/>
                  <a:gd name="T8" fmla="*/ 3 w 34"/>
                  <a:gd name="T9" fmla="*/ 23 h 53"/>
                  <a:gd name="T10" fmla="*/ 9 w 34"/>
                  <a:gd name="T11" fmla="*/ 28 h 53"/>
                  <a:gd name="T12" fmla="*/ 13 w 34"/>
                  <a:gd name="T13" fmla="*/ 23 h 53"/>
                  <a:gd name="T14" fmla="*/ 17 w 34"/>
                  <a:gd name="T15" fmla="*/ 32 h 53"/>
                  <a:gd name="T16" fmla="*/ 16 w 34"/>
                  <a:gd name="T17" fmla="*/ 39 h 53"/>
                  <a:gd name="T18" fmla="*/ 16 w 34"/>
                  <a:gd name="T19" fmla="*/ 39 h 53"/>
                  <a:gd name="T20" fmla="*/ 13 w 34"/>
                  <a:gd name="T21" fmla="*/ 44 h 53"/>
                  <a:gd name="T22" fmla="*/ 12 w 34"/>
                  <a:gd name="T23" fmla="*/ 45 h 53"/>
                  <a:gd name="T24" fmla="*/ 9 w 34"/>
                  <a:gd name="T25" fmla="*/ 53 h 53"/>
                  <a:gd name="T26" fmla="*/ 17 w 34"/>
                  <a:gd name="T27" fmla="*/ 48 h 53"/>
                  <a:gd name="T28" fmla="*/ 26 w 34"/>
                  <a:gd name="T29" fmla="*/ 40 h 53"/>
                  <a:gd name="T30" fmla="*/ 33 w 34"/>
                  <a:gd name="T31" fmla="*/ 32 h 53"/>
                  <a:gd name="T32" fmla="*/ 34 w 34"/>
                  <a:gd name="T33" fmla="*/ 32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4"/>
                  <a:gd name="T52" fmla="*/ 0 h 53"/>
                  <a:gd name="T53" fmla="*/ 34 w 34"/>
                  <a:gd name="T54" fmla="*/ 53 h 5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4" h="53">
                    <a:moveTo>
                      <a:pt x="0" y="0"/>
                    </a:moveTo>
                    <a:lnTo>
                      <a:pt x="4" y="1"/>
                    </a:lnTo>
                    <a:lnTo>
                      <a:pt x="4" y="9"/>
                    </a:lnTo>
                    <a:lnTo>
                      <a:pt x="3" y="17"/>
                    </a:lnTo>
                    <a:lnTo>
                      <a:pt x="3" y="23"/>
                    </a:lnTo>
                    <a:lnTo>
                      <a:pt x="9" y="28"/>
                    </a:lnTo>
                    <a:lnTo>
                      <a:pt x="13" y="23"/>
                    </a:lnTo>
                    <a:lnTo>
                      <a:pt x="17" y="32"/>
                    </a:lnTo>
                    <a:lnTo>
                      <a:pt x="16" y="39"/>
                    </a:lnTo>
                    <a:lnTo>
                      <a:pt x="13" y="44"/>
                    </a:lnTo>
                    <a:lnTo>
                      <a:pt x="12" y="45"/>
                    </a:lnTo>
                    <a:lnTo>
                      <a:pt x="9" y="53"/>
                    </a:lnTo>
                    <a:lnTo>
                      <a:pt x="17" y="48"/>
                    </a:lnTo>
                    <a:lnTo>
                      <a:pt x="26" y="40"/>
                    </a:lnTo>
                    <a:lnTo>
                      <a:pt x="33" y="32"/>
                    </a:lnTo>
                    <a:lnTo>
                      <a:pt x="34" y="3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421" name="Freeform 180"/>
              <p:cNvSpPr>
                <a:spLocks/>
              </p:cNvSpPr>
              <p:nvPr/>
            </p:nvSpPr>
            <p:spPr bwMode="auto">
              <a:xfrm>
                <a:off x="3429" y="838"/>
                <a:ext cx="10" cy="17"/>
              </a:xfrm>
              <a:custGeom>
                <a:avLst/>
                <a:gdLst>
                  <a:gd name="T0" fmla="*/ 0 w 10"/>
                  <a:gd name="T1" fmla="*/ 16 h 17"/>
                  <a:gd name="T2" fmla="*/ 2 w 10"/>
                  <a:gd name="T3" fmla="*/ 10 h 17"/>
                  <a:gd name="T4" fmla="*/ 7 w 10"/>
                  <a:gd name="T5" fmla="*/ 0 h 17"/>
                  <a:gd name="T6" fmla="*/ 10 w 10"/>
                  <a:gd name="T7" fmla="*/ 6 h 17"/>
                  <a:gd name="T8" fmla="*/ 9 w 10"/>
                  <a:gd name="T9" fmla="*/ 9 h 17"/>
                  <a:gd name="T10" fmla="*/ 5 w 10"/>
                  <a:gd name="T11" fmla="*/ 17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17"/>
                  <a:gd name="T20" fmla="*/ 10 w 10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17">
                    <a:moveTo>
                      <a:pt x="0" y="16"/>
                    </a:moveTo>
                    <a:lnTo>
                      <a:pt x="2" y="10"/>
                    </a:lnTo>
                    <a:lnTo>
                      <a:pt x="7" y="0"/>
                    </a:lnTo>
                    <a:lnTo>
                      <a:pt x="10" y="6"/>
                    </a:lnTo>
                    <a:lnTo>
                      <a:pt x="9" y="9"/>
                    </a:lnTo>
                    <a:lnTo>
                      <a:pt x="5" y="1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422" name="Freeform 181"/>
              <p:cNvSpPr>
                <a:spLocks/>
              </p:cNvSpPr>
              <p:nvPr/>
            </p:nvSpPr>
            <p:spPr bwMode="auto">
              <a:xfrm>
                <a:off x="3433" y="855"/>
                <a:ext cx="2" cy="2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2 h 2"/>
                  <a:gd name="T4" fmla="*/ 2 w 2"/>
                  <a:gd name="T5" fmla="*/ 1 h 2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2"/>
                  <a:gd name="T11" fmla="*/ 2 w 2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2">
                    <a:moveTo>
                      <a:pt x="1" y="0"/>
                    </a:moveTo>
                    <a:lnTo>
                      <a:pt x="0" y="2"/>
                    </a:lnTo>
                    <a:lnTo>
                      <a:pt x="2" y="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423" name="Freeform 182"/>
              <p:cNvSpPr>
                <a:spLocks/>
              </p:cNvSpPr>
              <p:nvPr/>
            </p:nvSpPr>
            <p:spPr bwMode="auto">
              <a:xfrm>
                <a:off x="3533" y="844"/>
                <a:ext cx="2" cy="16"/>
              </a:xfrm>
              <a:custGeom>
                <a:avLst/>
                <a:gdLst>
                  <a:gd name="T0" fmla="*/ 2 w 2"/>
                  <a:gd name="T1" fmla="*/ 16 h 16"/>
                  <a:gd name="T2" fmla="*/ 2 w 2"/>
                  <a:gd name="T3" fmla="*/ 10 h 16"/>
                  <a:gd name="T4" fmla="*/ 0 w 2"/>
                  <a:gd name="T5" fmla="*/ 0 h 16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6"/>
                  <a:gd name="T11" fmla="*/ 2 w 2"/>
                  <a:gd name="T12" fmla="*/ 16 h 1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6">
                    <a:moveTo>
                      <a:pt x="2" y="16"/>
                    </a:moveTo>
                    <a:lnTo>
                      <a:pt x="2" y="10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424" name="Freeform 183"/>
              <p:cNvSpPr>
                <a:spLocks/>
              </p:cNvSpPr>
              <p:nvPr/>
            </p:nvSpPr>
            <p:spPr bwMode="auto">
              <a:xfrm>
                <a:off x="3303" y="854"/>
                <a:ext cx="13" cy="6"/>
              </a:xfrm>
              <a:custGeom>
                <a:avLst/>
                <a:gdLst>
                  <a:gd name="T0" fmla="*/ 13 w 13"/>
                  <a:gd name="T1" fmla="*/ 6 h 6"/>
                  <a:gd name="T2" fmla="*/ 8 w 13"/>
                  <a:gd name="T3" fmla="*/ 5 h 6"/>
                  <a:gd name="T4" fmla="*/ 3 w 13"/>
                  <a:gd name="T5" fmla="*/ 6 h 6"/>
                  <a:gd name="T6" fmla="*/ 0 w 13"/>
                  <a:gd name="T7" fmla="*/ 0 h 6"/>
                  <a:gd name="T8" fmla="*/ 0 w 13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"/>
                  <a:gd name="T16" fmla="*/ 0 h 6"/>
                  <a:gd name="T17" fmla="*/ 13 w 13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" h="6">
                    <a:moveTo>
                      <a:pt x="13" y="6"/>
                    </a:moveTo>
                    <a:lnTo>
                      <a:pt x="8" y="5"/>
                    </a:lnTo>
                    <a:lnTo>
                      <a:pt x="3" y="6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425" name="Freeform 184"/>
              <p:cNvSpPr>
                <a:spLocks/>
              </p:cNvSpPr>
              <p:nvPr/>
            </p:nvSpPr>
            <p:spPr bwMode="auto">
              <a:xfrm>
                <a:off x="3519" y="846"/>
                <a:ext cx="16" cy="14"/>
              </a:xfrm>
              <a:custGeom>
                <a:avLst/>
                <a:gdLst>
                  <a:gd name="T0" fmla="*/ 1 w 16"/>
                  <a:gd name="T1" fmla="*/ 11 h 14"/>
                  <a:gd name="T2" fmla="*/ 4 w 16"/>
                  <a:gd name="T3" fmla="*/ 9 h 14"/>
                  <a:gd name="T4" fmla="*/ 0 w 16"/>
                  <a:gd name="T5" fmla="*/ 2 h 14"/>
                  <a:gd name="T6" fmla="*/ 8 w 16"/>
                  <a:gd name="T7" fmla="*/ 0 h 14"/>
                  <a:gd name="T8" fmla="*/ 9 w 16"/>
                  <a:gd name="T9" fmla="*/ 10 h 14"/>
                  <a:gd name="T10" fmla="*/ 16 w 16"/>
                  <a:gd name="T11" fmla="*/ 14 h 14"/>
                  <a:gd name="T12" fmla="*/ 16 w 16"/>
                  <a:gd name="T13" fmla="*/ 14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"/>
                  <a:gd name="T22" fmla="*/ 0 h 14"/>
                  <a:gd name="T23" fmla="*/ 16 w 16"/>
                  <a:gd name="T24" fmla="*/ 14 h 1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" h="14">
                    <a:moveTo>
                      <a:pt x="1" y="11"/>
                    </a:moveTo>
                    <a:lnTo>
                      <a:pt x="4" y="9"/>
                    </a:lnTo>
                    <a:lnTo>
                      <a:pt x="0" y="2"/>
                    </a:lnTo>
                    <a:lnTo>
                      <a:pt x="8" y="0"/>
                    </a:lnTo>
                    <a:lnTo>
                      <a:pt x="9" y="10"/>
                    </a:lnTo>
                    <a:lnTo>
                      <a:pt x="16" y="1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426" name="Freeform 185"/>
              <p:cNvSpPr>
                <a:spLocks/>
              </p:cNvSpPr>
              <p:nvPr/>
            </p:nvSpPr>
            <p:spPr bwMode="auto">
              <a:xfrm>
                <a:off x="3261" y="850"/>
                <a:ext cx="4" cy="11"/>
              </a:xfrm>
              <a:custGeom>
                <a:avLst/>
                <a:gdLst>
                  <a:gd name="T0" fmla="*/ 3 w 4"/>
                  <a:gd name="T1" fmla="*/ 0 h 11"/>
                  <a:gd name="T2" fmla="*/ 0 w 4"/>
                  <a:gd name="T3" fmla="*/ 1 h 11"/>
                  <a:gd name="T4" fmla="*/ 1 w 4"/>
                  <a:gd name="T5" fmla="*/ 2 h 11"/>
                  <a:gd name="T6" fmla="*/ 4 w 4"/>
                  <a:gd name="T7" fmla="*/ 11 h 11"/>
                  <a:gd name="T8" fmla="*/ 1 w 4"/>
                  <a:gd name="T9" fmla="*/ 11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1"/>
                  <a:gd name="T17" fmla="*/ 4 w 4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1">
                    <a:moveTo>
                      <a:pt x="3" y="0"/>
                    </a:moveTo>
                    <a:lnTo>
                      <a:pt x="0" y="1"/>
                    </a:lnTo>
                    <a:lnTo>
                      <a:pt x="1" y="2"/>
                    </a:lnTo>
                    <a:lnTo>
                      <a:pt x="4" y="11"/>
                    </a:lnTo>
                    <a:lnTo>
                      <a:pt x="1" y="1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427" name="Freeform 186"/>
              <p:cNvSpPr>
                <a:spLocks/>
              </p:cNvSpPr>
              <p:nvPr/>
            </p:nvSpPr>
            <p:spPr bwMode="auto">
              <a:xfrm>
                <a:off x="3336" y="856"/>
                <a:ext cx="10" cy="8"/>
              </a:xfrm>
              <a:custGeom>
                <a:avLst/>
                <a:gdLst>
                  <a:gd name="T0" fmla="*/ 6 w 10"/>
                  <a:gd name="T1" fmla="*/ 8 h 8"/>
                  <a:gd name="T2" fmla="*/ 0 w 10"/>
                  <a:gd name="T3" fmla="*/ 4 h 8"/>
                  <a:gd name="T4" fmla="*/ 0 w 10"/>
                  <a:gd name="T5" fmla="*/ 1 h 8"/>
                  <a:gd name="T6" fmla="*/ 2 w 10"/>
                  <a:gd name="T7" fmla="*/ 0 h 8"/>
                  <a:gd name="T8" fmla="*/ 4 w 10"/>
                  <a:gd name="T9" fmla="*/ 1 h 8"/>
                  <a:gd name="T10" fmla="*/ 5 w 10"/>
                  <a:gd name="T11" fmla="*/ 3 h 8"/>
                  <a:gd name="T12" fmla="*/ 9 w 10"/>
                  <a:gd name="T13" fmla="*/ 4 h 8"/>
                  <a:gd name="T14" fmla="*/ 10 w 10"/>
                  <a:gd name="T15" fmla="*/ 3 h 8"/>
                  <a:gd name="T16" fmla="*/ 10 w 10"/>
                  <a:gd name="T17" fmla="*/ 4 h 8"/>
                  <a:gd name="T18" fmla="*/ 10 w 10"/>
                  <a:gd name="T19" fmla="*/ 7 h 8"/>
                  <a:gd name="T20" fmla="*/ 8 w 10"/>
                  <a:gd name="T21" fmla="*/ 7 h 8"/>
                  <a:gd name="T22" fmla="*/ 6 w 10"/>
                  <a:gd name="T23" fmla="*/ 8 h 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0"/>
                  <a:gd name="T37" fmla="*/ 0 h 8"/>
                  <a:gd name="T38" fmla="*/ 10 w 10"/>
                  <a:gd name="T39" fmla="*/ 8 h 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0" h="8">
                    <a:moveTo>
                      <a:pt x="6" y="8"/>
                    </a:moveTo>
                    <a:lnTo>
                      <a:pt x="0" y="4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4" y="1"/>
                    </a:lnTo>
                    <a:lnTo>
                      <a:pt x="5" y="3"/>
                    </a:lnTo>
                    <a:lnTo>
                      <a:pt x="9" y="4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10" y="7"/>
                    </a:lnTo>
                    <a:lnTo>
                      <a:pt x="8" y="7"/>
                    </a:lnTo>
                    <a:lnTo>
                      <a:pt x="6" y="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428" name="Freeform 187"/>
              <p:cNvSpPr>
                <a:spLocks/>
              </p:cNvSpPr>
              <p:nvPr/>
            </p:nvSpPr>
            <p:spPr bwMode="auto">
              <a:xfrm>
                <a:off x="3264" y="843"/>
                <a:ext cx="25" cy="21"/>
              </a:xfrm>
              <a:custGeom>
                <a:avLst/>
                <a:gdLst>
                  <a:gd name="T0" fmla="*/ 25 w 25"/>
                  <a:gd name="T1" fmla="*/ 21 h 21"/>
                  <a:gd name="T2" fmla="*/ 17 w 25"/>
                  <a:gd name="T3" fmla="*/ 16 h 21"/>
                  <a:gd name="T4" fmla="*/ 17 w 25"/>
                  <a:gd name="T5" fmla="*/ 4 h 21"/>
                  <a:gd name="T6" fmla="*/ 6 w 25"/>
                  <a:gd name="T7" fmla="*/ 0 h 21"/>
                  <a:gd name="T8" fmla="*/ 0 w 25"/>
                  <a:gd name="T9" fmla="*/ 7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21"/>
                  <a:gd name="T17" fmla="*/ 25 w 25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21">
                    <a:moveTo>
                      <a:pt x="25" y="21"/>
                    </a:moveTo>
                    <a:lnTo>
                      <a:pt x="17" y="16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429" name="Freeform 188"/>
              <p:cNvSpPr>
                <a:spLocks/>
              </p:cNvSpPr>
              <p:nvPr/>
            </p:nvSpPr>
            <p:spPr bwMode="auto">
              <a:xfrm>
                <a:off x="3289" y="854"/>
                <a:ext cx="14" cy="13"/>
              </a:xfrm>
              <a:custGeom>
                <a:avLst/>
                <a:gdLst>
                  <a:gd name="T0" fmla="*/ 14 w 14"/>
                  <a:gd name="T1" fmla="*/ 0 h 13"/>
                  <a:gd name="T2" fmla="*/ 6 w 14"/>
                  <a:gd name="T3" fmla="*/ 1 h 13"/>
                  <a:gd name="T4" fmla="*/ 3 w 14"/>
                  <a:gd name="T5" fmla="*/ 13 h 13"/>
                  <a:gd name="T6" fmla="*/ 0 w 14"/>
                  <a:gd name="T7" fmla="*/ 10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13"/>
                  <a:gd name="T14" fmla="*/ 14 w 14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13">
                    <a:moveTo>
                      <a:pt x="14" y="0"/>
                    </a:moveTo>
                    <a:lnTo>
                      <a:pt x="6" y="1"/>
                    </a:lnTo>
                    <a:lnTo>
                      <a:pt x="3" y="13"/>
                    </a:lnTo>
                    <a:lnTo>
                      <a:pt x="0" y="1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430" name="Freeform 189"/>
              <p:cNvSpPr>
                <a:spLocks/>
              </p:cNvSpPr>
              <p:nvPr/>
            </p:nvSpPr>
            <p:spPr bwMode="auto">
              <a:xfrm>
                <a:off x="3426" y="855"/>
                <a:ext cx="16" cy="16"/>
              </a:xfrm>
              <a:custGeom>
                <a:avLst/>
                <a:gdLst>
                  <a:gd name="T0" fmla="*/ 9 w 16"/>
                  <a:gd name="T1" fmla="*/ 1 h 16"/>
                  <a:gd name="T2" fmla="*/ 13 w 16"/>
                  <a:gd name="T3" fmla="*/ 0 h 16"/>
                  <a:gd name="T4" fmla="*/ 16 w 16"/>
                  <a:gd name="T5" fmla="*/ 5 h 16"/>
                  <a:gd name="T6" fmla="*/ 8 w 16"/>
                  <a:gd name="T7" fmla="*/ 9 h 16"/>
                  <a:gd name="T8" fmla="*/ 8 w 16"/>
                  <a:gd name="T9" fmla="*/ 12 h 16"/>
                  <a:gd name="T10" fmla="*/ 0 w 16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6"/>
                  <a:gd name="T20" fmla="*/ 16 w 16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6">
                    <a:moveTo>
                      <a:pt x="9" y="1"/>
                    </a:moveTo>
                    <a:lnTo>
                      <a:pt x="13" y="0"/>
                    </a:lnTo>
                    <a:lnTo>
                      <a:pt x="16" y="5"/>
                    </a:lnTo>
                    <a:lnTo>
                      <a:pt x="8" y="9"/>
                    </a:lnTo>
                    <a:lnTo>
                      <a:pt x="8" y="12"/>
                    </a:lnTo>
                    <a:lnTo>
                      <a:pt x="0" y="1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431" name="Freeform 190"/>
              <p:cNvSpPr>
                <a:spLocks/>
              </p:cNvSpPr>
              <p:nvPr/>
            </p:nvSpPr>
            <p:spPr bwMode="auto">
              <a:xfrm>
                <a:off x="3223" y="842"/>
                <a:ext cx="29" cy="31"/>
              </a:xfrm>
              <a:custGeom>
                <a:avLst/>
                <a:gdLst>
                  <a:gd name="T0" fmla="*/ 7 w 29"/>
                  <a:gd name="T1" fmla="*/ 31 h 31"/>
                  <a:gd name="T2" fmla="*/ 12 w 29"/>
                  <a:gd name="T3" fmla="*/ 23 h 31"/>
                  <a:gd name="T4" fmla="*/ 17 w 29"/>
                  <a:gd name="T5" fmla="*/ 19 h 31"/>
                  <a:gd name="T6" fmla="*/ 29 w 29"/>
                  <a:gd name="T7" fmla="*/ 10 h 31"/>
                  <a:gd name="T8" fmla="*/ 25 w 29"/>
                  <a:gd name="T9" fmla="*/ 0 h 31"/>
                  <a:gd name="T10" fmla="*/ 22 w 29"/>
                  <a:gd name="T11" fmla="*/ 0 h 31"/>
                  <a:gd name="T12" fmla="*/ 16 w 29"/>
                  <a:gd name="T13" fmla="*/ 10 h 31"/>
                  <a:gd name="T14" fmla="*/ 13 w 29"/>
                  <a:gd name="T15" fmla="*/ 10 h 31"/>
                  <a:gd name="T16" fmla="*/ 12 w 29"/>
                  <a:gd name="T17" fmla="*/ 1 h 31"/>
                  <a:gd name="T18" fmla="*/ 7 w 29"/>
                  <a:gd name="T19" fmla="*/ 0 h 31"/>
                  <a:gd name="T20" fmla="*/ 4 w 29"/>
                  <a:gd name="T21" fmla="*/ 8 h 31"/>
                  <a:gd name="T22" fmla="*/ 0 w 29"/>
                  <a:gd name="T23" fmla="*/ 25 h 31"/>
                  <a:gd name="T24" fmla="*/ 1 w 29"/>
                  <a:gd name="T25" fmla="*/ 25 h 31"/>
                  <a:gd name="T26" fmla="*/ 1 w 29"/>
                  <a:gd name="T27" fmla="*/ 25 h 31"/>
                  <a:gd name="T28" fmla="*/ 1 w 29"/>
                  <a:gd name="T29" fmla="*/ 25 h 31"/>
                  <a:gd name="T30" fmla="*/ 7 w 29"/>
                  <a:gd name="T31" fmla="*/ 31 h 3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9"/>
                  <a:gd name="T49" fmla="*/ 0 h 31"/>
                  <a:gd name="T50" fmla="*/ 29 w 29"/>
                  <a:gd name="T51" fmla="*/ 31 h 3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9" h="31">
                    <a:moveTo>
                      <a:pt x="7" y="31"/>
                    </a:moveTo>
                    <a:lnTo>
                      <a:pt x="12" y="23"/>
                    </a:lnTo>
                    <a:lnTo>
                      <a:pt x="17" y="19"/>
                    </a:lnTo>
                    <a:lnTo>
                      <a:pt x="29" y="10"/>
                    </a:lnTo>
                    <a:lnTo>
                      <a:pt x="25" y="0"/>
                    </a:lnTo>
                    <a:lnTo>
                      <a:pt x="22" y="0"/>
                    </a:lnTo>
                    <a:lnTo>
                      <a:pt x="16" y="10"/>
                    </a:lnTo>
                    <a:lnTo>
                      <a:pt x="13" y="10"/>
                    </a:lnTo>
                    <a:lnTo>
                      <a:pt x="12" y="1"/>
                    </a:lnTo>
                    <a:lnTo>
                      <a:pt x="7" y="0"/>
                    </a:lnTo>
                    <a:lnTo>
                      <a:pt x="4" y="8"/>
                    </a:lnTo>
                    <a:lnTo>
                      <a:pt x="0" y="25"/>
                    </a:lnTo>
                    <a:lnTo>
                      <a:pt x="1" y="25"/>
                    </a:lnTo>
                    <a:lnTo>
                      <a:pt x="7" y="3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432" name="Freeform 191"/>
              <p:cNvSpPr>
                <a:spLocks/>
              </p:cNvSpPr>
              <p:nvPr/>
            </p:nvSpPr>
            <p:spPr bwMode="auto">
              <a:xfrm>
                <a:off x="3410" y="846"/>
                <a:ext cx="19" cy="28"/>
              </a:xfrm>
              <a:custGeom>
                <a:avLst/>
                <a:gdLst>
                  <a:gd name="T0" fmla="*/ 16 w 19"/>
                  <a:gd name="T1" fmla="*/ 25 h 28"/>
                  <a:gd name="T2" fmla="*/ 11 w 19"/>
                  <a:gd name="T3" fmla="*/ 28 h 28"/>
                  <a:gd name="T4" fmla="*/ 6 w 19"/>
                  <a:gd name="T5" fmla="*/ 21 h 28"/>
                  <a:gd name="T6" fmla="*/ 0 w 19"/>
                  <a:gd name="T7" fmla="*/ 8 h 28"/>
                  <a:gd name="T8" fmla="*/ 12 w 19"/>
                  <a:gd name="T9" fmla="*/ 0 h 28"/>
                  <a:gd name="T10" fmla="*/ 17 w 19"/>
                  <a:gd name="T11" fmla="*/ 9 h 28"/>
                  <a:gd name="T12" fmla="*/ 19 w 19"/>
                  <a:gd name="T13" fmla="*/ 8 h 2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9"/>
                  <a:gd name="T22" fmla="*/ 0 h 28"/>
                  <a:gd name="T23" fmla="*/ 19 w 19"/>
                  <a:gd name="T24" fmla="*/ 28 h 2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9" h="28">
                    <a:moveTo>
                      <a:pt x="16" y="25"/>
                    </a:moveTo>
                    <a:lnTo>
                      <a:pt x="11" y="28"/>
                    </a:lnTo>
                    <a:lnTo>
                      <a:pt x="6" y="21"/>
                    </a:lnTo>
                    <a:lnTo>
                      <a:pt x="0" y="8"/>
                    </a:lnTo>
                    <a:lnTo>
                      <a:pt x="12" y="0"/>
                    </a:lnTo>
                    <a:lnTo>
                      <a:pt x="17" y="9"/>
                    </a:lnTo>
                    <a:lnTo>
                      <a:pt x="19" y="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433" name="Freeform 192"/>
              <p:cNvSpPr>
                <a:spLocks/>
              </p:cNvSpPr>
              <p:nvPr/>
            </p:nvSpPr>
            <p:spPr bwMode="auto">
              <a:xfrm>
                <a:off x="3489" y="859"/>
                <a:ext cx="16" cy="17"/>
              </a:xfrm>
              <a:custGeom>
                <a:avLst/>
                <a:gdLst>
                  <a:gd name="T0" fmla="*/ 0 w 16"/>
                  <a:gd name="T1" fmla="*/ 0 h 17"/>
                  <a:gd name="T2" fmla="*/ 0 w 16"/>
                  <a:gd name="T3" fmla="*/ 1 h 17"/>
                  <a:gd name="T4" fmla="*/ 2 w 16"/>
                  <a:gd name="T5" fmla="*/ 8 h 17"/>
                  <a:gd name="T6" fmla="*/ 9 w 16"/>
                  <a:gd name="T7" fmla="*/ 15 h 17"/>
                  <a:gd name="T8" fmla="*/ 16 w 16"/>
                  <a:gd name="T9" fmla="*/ 17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7"/>
                  <a:gd name="T17" fmla="*/ 16 w 16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7">
                    <a:moveTo>
                      <a:pt x="0" y="0"/>
                    </a:moveTo>
                    <a:lnTo>
                      <a:pt x="0" y="1"/>
                    </a:lnTo>
                    <a:lnTo>
                      <a:pt x="2" y="8"/>
                    </a:lnTo>
                    <a:lnTo>
                      <a:pt x="9" y="15"/>
                    </a:lnTo>
                    <a:lnTo>
                      <a:pt x="16" y="1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434" name="Freeform 193"/>
              <p:cNvSpPr>
                <a:spLocks/>
              </p:cNvSpPr>
              <p:nvPr/>
            </p:nvSpPr>
            <p:spPr bwMode="auto">
              <a:xfrm>
                <a:off x="3520" y="857"/>
                <a:ext cx="17" cy="25"/>
              </a:xfrm>
              <a:custGeom>
                <a:avLst/>
                <a:gdLst>
                  <a:gd name="T0" fmla="*/ 16 w 17"/>
                  <a:gd name="T1" fmla="*/ 25 h 25"/>
                  <a:gd name="T2" fmla="*/ 17 w 17"/>
                  <a:gd name="T3" fmla="*/ 25 h 25"/>
                  <a:gd name="T4" fmla="*/ 5 w 17"/>
                  <a:gd name="T5" fmla="*/ 21 h 25"/>
                  <a:gd name="T6" fmla="*/ 2 w 17"/>
                  <a:gd name="T7" fmla="*/ 12 h 25"/>
                  <a:gd name="T8" fmla="*/ 0 w 17"/>
                  <a:gd name="T9" fmla="*/ 0 h 25"/>
                  <a:gd name="T10" fmla="*/ 0 w 17"/>
                  <a:gd name="T11" fmla="*/ 0 h 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"/>
                  <a:gd name="T19" fmla="*/ 0 h 25"/>
                  <a:gd name="T20" fmla="*/ 17 w 17"/>
                  <a:gd name="T21" fmla="*/ 25 h 2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" h="25">
                    <a:moveTo>
                      <a:pt x="16" y="25"/>
                    </a:moveTo>
                    <a:lnTo>
                      <a:pt x="17" y="25"/>
                    </a:lnTo>
                    <a:lnTo>
                      <a:pt x="5" y="21"/>
                    </a:lnTo>
                    <a:lnTo>
                      <a:pt x="2" y="12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435" name="Freeform 194"/>
              <p:cNvSpPr>
                <a:spLocks/>
              </p:cNvSpPr>
              <p:nvPr/>
            </p:nvSpPr>
            <p:spPr bwMode="auto">
              <a:xfrm>
                <a:off x="3459" y="843"/>
                <a:ext cx="30" cy="42"/>
              </a:xfrm>
              <a:custGeom>
                <a:avLst/>
                <a:gdLst>
                  <a:gd name="T0" fmla="*/ 5 w 30"/>
                  <a:gd name="T1" fmla="*/ 42 h 42"/>
                  <a:gd name="T2" fmla="*/ 1 w 30"/>
                  <a:gd name="T3" fmla="*/ 37 h 42"/>
                  <a:gd name="T4" fmla="*/ 1 w 30"/>
                  <a:gd name="T5" fmla="*/ 33 h 42"/>
                  <a:gd name="T6" fmla="*/ 10 w 30"/>
                  <a:gd name="T7" fmla="*/ 34 h 42"/>
                  <a:gd name="T8" fmla="*/ 10 w 30"/>
                  <a:gd name="T9" fmla="*/ 29 h 42"/>
                  <a:gd name="T10" fmla="*/ 0 w 30"/>
                  <a:gd name="T11" fmla="*/ 24 h 42"/>
                  <a:gd name="T12" fmla="*/ 1 w 30"/>
                  <a:gd name="T13" fmla="*/ 13 h 42"/>
                  <a:gd name="T14" fmla="*/ 1 w 30"/>
                  <a:gd name="T15" fmla="*/ 4 h 42"/>
                  <a:gd name="T16" fmla="*/ 8 w 30"/>
                  <a:gd name="T17" fmla="*/ 3 h 42"/>
                  <a:gd name="T18" fmla="*/ 14 w 30"/>
                  <a:gd name="T19" fmla="*/ 0 h 42"/>
                  <a:gd name="T20" fmla="*/ 21 w 30"/>
                  <a:gd name="T21" fmla="*/ 4 h 42"/>
                  <a:gd name="T22" fmla="*/ 27 w 30"/>
                  <a:gd name="T23" fmla="*/ 11 h 42"/>
                  <a:gd name="T24" fmla="*/ 30 w 30"/>
                  <a:gd name="T25" fmla="*/ 16 h 4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0"/>
                  <a:gd name="T40" fmla="*/ 0 h 42"/>
                  <a:gd name="T41" fmla="*/ 30 w 30"/>
                  <a:gd name="T42" fmla="*/ 42 h 4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0" h="42">
                    <a:moveTo>
                      <a:pt x="5" y="42"/>
                    </a:moveTo>
                    <a:lnTo>
                      <a:pt x="1" y="37"/>
                    </a:lnTo>
                    <a:lnTo>
                      <a:pt x="1" y="33"/>
                    </a:lnTo>
                    <a:lnTo>
                      <a:pt x="10" y="34"/>
                    </a:lnTo>
                    <a:lnTo>
                      <a:pt x="10" y="29"/>
                    </a:lnTo>
                    <a:lnTo>
                      <a:pt x="0" y="24"/>
                    </a:lnTo>
                    <a:lnTo>
                      <a:pt x="1" y="13"/>
                    </a:lnTo>
                    <a:lnTo>
                      <a:pt x="1" y="4"/>
                    </a:lnTo>
                    <a:lnTo>
                      <a:pt x="8" y="3"/>
                    </a:lnTo>
                    <a:lnTo>
                      <a:pt x="14" y="0"/>
                    </a:lnTo>
                    <a:lnTo>
                      <a:pt x="21" y="4"/>
                    </a:lnTo>
                    <a:lnTo>
                      <a:pt x="27" y="11"/>
                    </a:lnTo>
                    <a:lnTo>
                      <a:pt x="30" y="1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436" name="Freeform 195"/>
              <p:cNvSpPr>
                <a:spLocks/>
              </p:cNvSpPr>
              <p:nvPr/>
            </p:nvSpPr>
            <p:spPr bwMode="auto">
              <a:xfrm>
                <a:off x="3307" y="864"/>
                <a:ext cx="26" cy="27"/>
              </a:xfrm>
              <a:custGeom>
                <a:avLst/>
                <a:gdLst>
                  <a:gd name="T0" fmla="*/ 0 w 26"/>
                  <a:gd name="T1" fmla="*/ 27 h 27"/>
                  <a:gd name="T2" fmla="*/ 2 w 26"/>
                  <a:gd name="T3" fmla="*/ 21 h 27"/>
                  <a:gd name="T4" fmla="*/ 8 w 26"/>
                  <a:gd name="T5" fmla="*/ 20 h 27"/>
                  <a:gd name="T6" fmla="*/ 19 w 26"/>
                  <a:gd name="T7" fmla="*/ 0 h 27"/>
                  <a:gd name="T8" fmla="*/ 26 w 26"/>
                  <a:gd name="T9" fmla="*/ 7 h 27"/>
                  <a:gd name="T10" fmla="*/ 18 w 26"/>
                  <a:gd name="T11" fmla="*/ 22 h 2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6"/>
                  <a:gd name="T19" fmla="*/ 0 h 27"/>
                  <a:gd name="T20" fmla="*/ 26 w 26"/>
                  <a:gd name="T21" fmla="*/ 27 h 2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6" h="27">
                    <a:moveTo>
                      <a:pt x="0" y="27"/>
                    </a:moveTo>
                    <a:lnTo>
                      <a:pt x="2" y="21"/>
                    </a:lnTo>
                    <a:lnTo>
                      <a:pt x="8" y="20"/>
                    </a:lnTo>
                    <a:lnTo>
                      <a:pt x="19" y="0"/>
                    </a:lnTo>
                    <a:lnTo>
                      <a:pt x="26" y="7"/>
                    </a:lnTo>
                    <a:lnTo>
                      <a:pt x="18" y="2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437" name="Freeform 196"/>
              <p:cNvSpPr>
                <a:spLocks/>
              </p:cNvSpPr>
              <p:nvPr/>
            </p:nvSpPr>
            <p:spPr bwMode="auto">
              <a:xfrm>
                <a:off x="3296" y="860"/>
                <a:ext cx="23" cy="31"/>
              </a:xfrm>
              <a:custGeom>
                <a:avLst/>
                <a:gdLst>
                  <a:gd name="T0" fmla="*/ 0 w 23"/>
                  <a:gd name="T1" fmla="*/ 31 h 31"/>
                  <a:gd name="T2" fmla="*/ 7 w 23"/>
                  <a:gd name="T3" fmla="*/ 20 h 31"/>
                  <a:gd name="T4" fmla="*/ 19 w 23"/>
                  <a:gd name="T5" fmla="*/ 16 h 31"/>
                  <a:gd name="T6" fmla="*/ 23 w 23"/>
                  <a:gd name="T7" fmla="*/ 12 h 31"/>
                  <a:gd name="T8" fmla="*/ 23 w 23"/>
                  <a:gd name="T9" fmla="*/ 4 h 31"/>
                  <a:gd name="T10" fmla="*/ 20 w 23"/>
                  <a:gd name="T11" fmla="*/ 0 h 3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31"/>
                  <a:gd name="T20" fmla="*/ 23 w 23"/>
                  <a:gd name="T21" fmla="*/ 31 h 3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31">
                    <a:moveTo>
                      <a:pt x="0" y="31"/>
                    </a:moveTo>
                    <a:lnTo>
                      <a:pt x="7" y="20"/>
                    </a:lnTo>
                    <a:lnTo>
                      <a:pt x="19" y="16"/>
                    </a:lnTo>
                    <a:lnTo>
                      <a:pt x="23" y="12"/>
                    </a:lnTo>
                    <a:lnTo>
                      <a:pt x="23" y="4"/>
                    </a:lnTo>
                    <a:lnTo>
                      <a:pt x="2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438" name="Freeform 197"/>
              <p:cNvSpPr>
                <a:spLocks/>
              </p:cNvSpPr>
              <p:nvPr/>
            </p:nvSpPr>
            <p:spPr bwMode="auto">
              <a:xfrm>
                <a:off x="3425" y="877"/>
                <a:ext cx="6" cy="21"/>
              </a:xfrm>
              <a:custGeom>
                <a:avLst/>
                <a:gdLst>
                  <a:gd name="T0" fmla="*/ 0 w 6"/>
                  <a:gd name="T1" fmla="*/ 21 h 21"/>
                  <a:gd name="T2" fmla="*/ 0 w 6"/>
                  <a:gd name="T3" fmla="*/ 12 h 21"/>
                  <a:gd name="T4" fmla="*/ 0 w 6"/>
                  <a:gd name="T5" fmla="*/ 7 h 21"/>
                  <a:gd name="T6" fmla="*/ 4 w 6"/>
                  <a:gd name="T7" fmla="*/ 1 h 21"/>
                  <a:gd name="T8" fmla="*/ 6 w 6"/>
                  <a:gd name="T9" fmla="*/ 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21"/>
                  <a:gd name="T17" fmla="*/ 6 w 6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21">
                    <a:moveTo>
                      <a:pt x="0" y="21"/>
                    </a:moveTo>
                    <a:lnTo>
                      <a:pt x="0" y="12"/>
                    </a:lnTo>
                    <a:lnTo>
                      <a:pt x="0" y="7"/>
                    </a:lnTo>
                    <a:lnTo>
                      <a:pt x="4" y="1"/>
                    </a:lnTo>
                    <a:lnTo>
                      <a:pt x="6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439" name="Line 198"/>
              <p:cNvSpPr>
                <a:spLocks noChangeShapeType="1"/>
              </p:cNvSpPr>
              <p:nvPr/>
            </p:nvSpPr>
            <p:spPr bwMode="auto">
              <a:xfrm flipV="1">
                <a:off x="3425" y="898"/>
                <a:ext cx="1" cy="1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440" name="Freeform 199"/>
              <p:cNvSpPr>
                <a:spLocks/>
              </p:cNvSpPr>
              <p:nvPr/>
            </p:nvSpPr>
            <p:spPr bwMode="auto">
              <a:xfrm>
                <a:off x="3460" y="885"/>
                <a:ext cx="4" cy="14"/>
              </a:xfrm>
              <a:custGeom>
                <a:avLst/>
                <a:gdLst>
                  <a:gd name="T0" fmla="*/ 0 w 4"/>
                  <a:gd name="T1" fmla="*/ 14 h 14"/>
                  <a:gd name="T2" fmla="*/ 0 w 4"/>
                  <a:gd name="T3" fmla="*/ 14 h 14"/>
                  <a:gd name="T4" fmla="*/ 3 w 4"/>
                  <a:gd name="T5" fmla="*/ 5 h 14"/>
                  <a:gd name="T6" fmla="*/ 4 w 4"/>
                  <a:gd name="T7" fmla="*/ 0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4"/>
                  <a:gd name="T14" fmla="*/ 4 w 4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4">
                    <a:moveTo>
                      <a:pt x="0" y="14"/>
                    </a:moveTo>
                    <a:lnTo>
                      <a:pt x="0" y="14"/>
                    </a:lnTo>
                    <a:lnTo>
                      <a:pt x="3" y="5"/>
                    </a:lnTo>
                    <a:lnTo>
                      <a:pt x="4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441" name="Freeform 200"/>
              <p:cNvSpPr>
                <a:spLocks/>
              </p:cNvSpPr>
              <p:nvPr/>
            </p:nvSpPr>
            <p:spPr bwMode="auto">
              <a:xfrm>
                <a:off x="3523" y="882"/>
                <a:ext cx="21" cy="17"/>
              </a:xfrm>
              <a:custGeom>
                <a:avLst/>
                <a:gdLst>
                  <a:gd name="T0" fmla="*/ 21 w 21"/>
                  <a:gd name="T1" fmla="*/ 17 h 17"/>
                  <a:gd name="T2" fmla="*/ 8 w 21"/>
                  <a:gd name="T3" fmla="*/ 8 h 17"/>
                  <a:gd name="T4" fmla="*/ 2 w 21"/>
                  <a:gd name="T5" fmla="*/ 4 h 17"/>
                  <a:gd name="T6" fmla="*/ 1 w 21"/>
                  <a:gd name="T7" fmla="*/ 4 h 17"/>
                  <a:gd name="T8" fmla="*/ 0 w 21"/>
                  <a:gd name="T9" fmla="*/ 3 h 17"/>
                  <a:gd name="T10" fmla="*/ 2 w 21"/>
                  <a:gd name="T11" fmla="*/ 3 h 17"/>
                  <a:gd name="T12" fmla="*/ 9 w 21"/>
                  <a:gd name="T13" fmla="*/ 3 h 17"/>
                  <a:gd name="T14" fmla="*/ 13 w 21"/>
                  <a:gd name="T15" fmla="*/ 0 h 1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"/>
                  <a:gd name="T25" fmla="*/ 0 h 17"/>
                  <a:gd name="T26" fmla="*/ 21 w 21"/>
                  <a:gd name="T27" fmla="*/ 17 h 1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" h="17">
                    <a:moveTo>
                      <a:pt x="21" y="17"/>
                    </a:moveTo>
                    <a:lnTo>
                      <a:pt x="8" y="8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9" y="3"/>
                    </a:lnTo>
                    <a:lnTo>
                      <a:pt x="13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442" name="Freeform 201"/>
              <p:cNvSpPr>
                <a:spLocks/>
              </p:cNvSpPr>
              <p:nvPr/>
            </p:nvSpPr>
            <p:spPr bwMode="auto">
              <a:xfrm>
                <a:off x="3430" y="865"/>
                <a:ext cx="17" cy="36"/>
              </a:xfrm>
              <a:custGeom>
                <a:avLst/>
                <a:gdLst>
                  <a:gd name="T0" fmla="*/ 1 w 17"/>
                  <a:gd name="T1" fmla="*/ 12 h 36"/>
                  <a:gd name="T2" fmla="*/ 4 w 17"/>
                  <a:gd name="T3" fmla="*/ 8 h 36"/>
                  <a:gd name="T4" fmla="*/ 13 w 17"/>
                  <a:gd name="T5" fmla="*/ 2 h 36"/>
                  <a:gd name="T6" fmla="*/ 17 w 17"/>
                  <a:gd name="T7" fmla="*/ 0 h 36"/>
                  <a:gd name="T8" fmla="*/ 16 w 17"/>
                  <a:gd name="T9" fmla="*/ 6 h 36"/>
                  <a:gd name="T10" fmla="*/ 12 w 17"/>
                  <a:gd name="T11" fmla="*/ 12 h 36"/>
                  <a:gd name="T12" fmla="*/ 10 w 17"/>
                  <a:gd name="T13" fmla="*/ 13 h 36"/>
                  <a:gd name="T14" fmla="*/ 5 w 17"/>
                  <a:gd name="T15" fmla="*/ 19 h 36"/>
                  <a:gd name="T16" fmla="*/ 0 w 17"/>
                  <a:gd name="T17" fmla="*/ 26 h 36"/>
                  <a:gd name="T18" fmla="*/ 3 w 17"/>
                  <a:gd name="T19" fmla="*/ 29 h 36"/>
                  <a:gd name="T20" fmla="*/ 8 w 17"/>
                  <a:gd name="T21" fmla="*/ 29 h 36"/>
                  <a:gd name="T22" fmla="*/ 5 w 17"/>
                  <a:gd name="T23" fmla="*/ 34 h 36"/>
                  <a:gd name="T24" fmla="*/ 6 w 17"/>
                  <a:gd name="T25" fmla="*/ 36 h 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"/>
                  <a:gd name="T40" fmla="*/ 0 h 36"/>
                  <a:gd name="T41" fmla="*/ 17 w 17"/>
                  <a:gd name="T42" fmla="*/ 36 h 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" h="36">
                    <a:moveTo>
                      <a:pt x="1" y="12"/>
                    </a:moveTo>
                    <a:lnTo>
                      <a:pt x="4" y="8"/>
                    </a:lnTo>
                    <a:lnTo>
                      <a:pt x="13" y="2"/>
                    </a:lnTo>
                    <a:lnTo>
                      <a:pt x="17" y="0"/>
                    </a:lnTo>
                    <a:lnTo>
                      <a:pt x="16" y="6"/>
                    </a:lnTo>
                    <a:lnTo>
                      <a:pt x="12" y="12"/>
                    </a:lnTo>
                    <a:lnTo>
                      <a:pt x="10" y="13"/>
                    </a:lnTo>
                    <a:lnTo>
                      <a:pt x="5" y="19"/>
                    </a:lnTo>
                    <a:lnTo>
                      <a:pt x="0" y="26"/>
                    </a:lnTo>
                    <a:lnTo>
                      <a:pt x="3" y="29"/>
                    </a:lnTo>
                    <a:lnTo>
                      <a:pt x="8" y="29"/>
                    </a:lnTo>
                    <a:lnTo>
                      <a:pt x="5" y="34"/>
                    </a:lnTo>
                    <a:lnTo>
                      <a:pt x="6" y="3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443" name="Freeform 202"/>
              <p:cNvSpPr>
                <a:spLocks/>
              </p:cNvSpPr>
              <p:nvPr/>
            </p:nvSpPr>
            <p:spPr bwMode="auto">
              <a:xfrm>
                <a:off x="3355" y="877"/>
                <a:ext cx="9" cy="29"/>
              </a:xfrm>
              <a:custGeom>
                <a:avLst/>
                <a:gdLst>
                  <a:gd name="T0" fmla="*/ 0 w 9"/>
                  <a:gd name="T1" fmla="*/ 29 h 29"/>
                  <a:gd name="T2" fmla="*/ 3 w 9"/>
                  <a:gd name="T3" fmla="*/ 16 h 29"/>
                  <a:gd name="T4" fmla="*/ 6 w 9"/>
                  <a:gd name="T5" fmla="*/ 7 h 29"/>
                  <a:gd name="T6" fmla="*/ 8 w 9"/>
                  <a:gd name="T7" fmla="*/ 1 h 29"/>
                  <a:gd name="T8" fmla="*/ 8 w 9"/>
                  <a:gd name="T9" fmla="*/ 0 h 29"/>
                  <a:gd name="T10" fmla="*/ 9 w 9"/>
                  <a:gd name="T11" fmla="*/ 4 h 2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29"/>
                  <a:gd name="T20" fmla="*/ 9 w 9"/>
                  <a:gd name="T21" fmla="*/ 29 h 2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29">
                    <a:moveTo>
                      <a:pt x="0" y="29"/>
                    </a:moveTo>
                    <a:lnTo>
                      <a:pt x="3" y="16"/>
                    </a:lnTo>
                    <a:lnTo>
                      <a:pt x="6" y="7"/>
                    </a:lnTo>
                    <a:lnTo>
                      <a:pt x="8" y="1"/>
                    </a:lnTo>
                    <a:lnTo>
                      <a:pt x="8" y="0"/>
                    </a:lnTo>
                    <a:lnTo>
                      <a:pt x="9" y="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444" name="Freeform 203"/>
              <p:cNvSpPr>
                <a:spLocks/>
              </p:cNvSpPr>
              <p:nvPr/>
            </p:nvSpPr>
            <p:spPr bwMode="auto">
              <a:xfrm>
                <a:off x="3541" y="899"/>
                <a:ext cx="8" cy="8"/>
              </a:xfrm>
              <a:custGeom>
                <a:avLst/>
                <a:gdLst>
                  <a:gd name="T0" fmla="*/ 8 w 8"/>
                  <a:gd name="T1" fmla="*/ 8 h 8"/>
                  <a:gd name="T2" fmla="*/ 8 w 8"/>
                  <a:gd name="T3" fmla="*/ 8 h 8"/>
                  <a:gd name="T4" fmla="*/ 0 w 8"/>
                  <a:gd name="T5" fmla="*/ 4 h 8"/>
                  <a:gd name="T6" fmla="*/ 4 w 8"/>
                  <a:gd name="T7" fmla="*/ 2 h 8"/>
                  <a:gd name="T8" fmla="*/ 3 w 8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8"/>
                  <a:gd name="T17" fmla="*/ 8 w 8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8">
                    <a:moveTo>
                      <a:pt x="8" y="8"/>
                    </a:moveTo>
                    <a:lnTo>
                      <a:pt x="8" y="8"/>
                    </a:lnTo>
                    <a:lnTo>
                      <a:pt x="0" y="4"/>
                    </a:lnTo>
                    <a:lnTo>
                      <a:pt x="4" y="2"/>
                    </a:lnTo>
                    <a:lnTo>
                      <a:pt x="3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445" name="Freeform 204"/>
              <p:cNvSpPr>
                <a:spLocks/>
              </p:cNvSpPr>
              <p:nvPr/>
            </p:nvSpPr>
            <p:spPr bwMode="auto">
              <a:xfrm>
                <a:off x="3231" y="861"/>
                <a:ext cx="31" cy="48"/>
              </a:xfrm>
              <a:custGeom>
                <a:avLst/>
                <a:gdLst>
                  <a:gd name="T0" fmla="*/ 31 w 31"/>
                  <a:gd name="T1" fmla="*/ 0 h 48"/>
                  <a:gd name="T2" fmla="*/ 16 w 31"/>
                  <a:gd name="T3" fmla="*/ 0 h 48"/>
                  <a:gd name="T4" fmla="*/ 10 w 31"/>
                  <a:gd name="T5" fmla="*/ 10 h 48"/>
                  <a:gd name="T6" fmla="*/ 9 w 31"/>
                  <a:gd name="T7" fmla="*/ 12 h 48"/>
                  <a:gd name="T8" fmla="*/ 17 w 31"/>
                  <a:gd name="T9" fmla="*/ 16 h 48"/>
                  <a:gd name="T10" fmla="*/ 13 w 31"/>
                  <a:gd name="T11" fmla="*/ 24 h 48"/>
                  <a:gd name="T12" fmla="*/ 1 w 31"/>
                  <a:gd name="T13" fmla="*/ 21 h 48"/>
                  <a:gd name="T14" fmla="*/ 0 w 31"/>
                  <a:gd name="T15" fmla="*/ 30 h 48"/>
                  <a:gd name="T16" fmla="*/ 13 w 31"/>
                  <a:gd name="T17" fmla="*/ 33 h 48"/>
                  <a:gd name="T18" fmla="*/ 29 w 31"/>
                  <a:gd name="T19" fmla="*/ 48 h 4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1"/>
                  <a:gd name="T31" fmla="*/ 0 h 48"/>
                  <a:gd name="T32" fmla="*/ 31 w 31"/>
                  <a:gd name="T33" fmla="*/ 48 h 4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1" h="48">
                    <a:moveTo>
                      <a:pt x="31" y="0"/>
                    </a:moveTo>
                    <a:lnTo>
                      <a:pt x="16" y="0"/>
                    </a:lnTo>
                    <a:lnTo>
                      <a:pt x="10" y="10"/>
                    </a:lnTo>
                    <a:lnTo>
                      <a:pt x="9" y="12"/>
                    </a:lnTo>
                    <a:lnTo>
                      <a:pt x="17" y="16"/>
                    </a:lnTo>
                    <a:lnTo>
                      <a:pt x="13" y="24"/>
                    </a:lnTo>
                    <a:lnTo>
                      <a:pt x="1" y="21"/>
                    </a:lnTo>
                    <a:lnTo>
                      <a:pt x="0" y="30"/>
                    </a:lnTo>
                    <a:lnTo>
                      <a:pt x="13" y="33"/>
                    </a:lnTo>
                    <a:lnTo>
                      <a:pt x="29" y="4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</p:grpSp>
        <p:grpSp>
          <p:nvGrpSpPr>
            <p:cNvPr id="7" name="Group 406"/>
            <p:cNvGrpSpPr>
              <a:grpSpLocks/>
            </p:cNvGrpSpPr>
            <p:nvPr/>
          </p:nvGrpSpPr>
          <p:grpSpPr bwMode="auto">
            <a:xfrm>
              <a:off x="2802" y="867"/>
              <a:ext cx="747" cy="511"/>
              <a:chOff x="2802" y="867"/>
              <a:chExt cx="747" cy="511"/>
            </a:xfrm>
          </p:grpSpPr>
          <p:sp>
            <p:nvSpPr>
              <p:cNvPr id="1046" name="Freeform 206"/>
              <p:cNvSpPr>
                <a:spLocks/>
              </p:cNvSpPr>
              <p:nvPr/>
            </p:nvSpPr>
            <p:spPr bwMode="auto">
              <a:xfrm>
                <a:off x="3300" y="886"/>
                <a:ext cx="25" cy="23"/>
              </a:xfrm>
              <a:custGeom>
                <a:avLst/>
                <a:gdLst>
                  <a:gd name="T0" fmla="*/ 25 w 25"/>
                  <a:gd name="T1" fmla="*/ 0 h 23"/>
                  <a:gd name="T2" fmla="*/ 25 w 25"/>
                  <a:gd name="T3" fmla="*/ 2 h 23"/>
                  <a:gd name="T4" fmla="*/ 25 w 25"/>
                  <a:gd name="T5" fmla="*/ 8 h 23"/>
                  <a:gd name="T6" fmla="*/ 24 w 25"/>
                  <a:gd name="T7" fmla="*/ 15 h 23"/>
                  <a:gd name="T8" fmla="*/ 2 w 25"/>
                  <a:gd name="T9" fmla="*/ 23 h 23"/>
                  <a:gd name="T10" fmla="*/ 0 w 25"/>
                  <a:gd name="T11" fmla="*/ 20 h 23"/>
                  <a:gd name="T12" fmla="*/ 4 w 25"/>
                  <a:gd name="T13" fmla="*/ 12 h 23"/>
                  <a:gd name="T14" fmla="*/ 7 w 25"/>
                  <a:gd name="T15" fmla="*/ 5 h 2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5"/>
                  <a:gd name="T25" fmla="*/ 0 h 23"/>
                  <a:gd name="T26" fmla="*/ 25 w 25"/>
                  <a:gd name="T27" fmla="*/ 23 h 2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5" h="23">
                    <a:moveTo>
                      <a:pt x="25" y="0"/>
                    </a:moveTo>
                    <a:lnTo>
                      <a:pt x="25" y="2"/>
                    </a:lnTo>
                    <a:lnTo>
                      <a:pt x="25" y="8"/>
                    </a:lnTo>
                    <a:lnTo>
                      <a:pt x="24" y="15"/>
                    </a:lnTo>
                    <a:lnTo>
                      <a:pt x="2" y="23"/>
                    </a:lnTo>
                    <a:lnTo>
                      <a:pt x="0" y="20"/>
                    </a:lnTo>
                    <a:lnTo>
                      <a:pt x="4" y="12"/>
                    </a:lnTo>
                    <a:lnTo>
                      <a:pt x="7" y="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47" name="Freeform 207"/>
              <p:cNvSpPr>
                <a:spLocks/>
              </p:cNvSpPr>
              <p:nvPr/>
            </p:nvSpPr>
            <p:spPr bwMode="auto">
              <a:xfrm>
                <a:off x="3418" y="899"/>
                <a:ext cx="7" cy="11"/>
              </a:xfrm>
              <a:custGeom>
                <a:avLst/>
                <a:gdLst>
                  <a:gd name="T0" fmla="*/ 0 w 7"/>
                  <a:gd name="T1" fmla="*/ 11 h 11"/>
                  <a:gd name="T2" fmla="*/ 4 w 7"/>
                  <a:gd name="T3" fmla="*/ 7 h 11"/>
                  <a:gd name="T4" fmla="*/ 7 w 7"/>
                  <a:gd name="T5" fmla="*/ 0 h 11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11"/>
                  <a:gd name="T11" fmla="*/ 7 w 7"/>
                  <a:gd name="T12" fmla="*/ 11 h 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11">
                    <a:moveTo>
                      <a:pt x="0" y="11"/>
                    </a:moveTo>
                    <a:lnTo>
                      <a:pt x="4" y="7"/>
                    </a:lnTo>
                    <a:lnTo>
                      <a:pt x="7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48" name="Freeform 208"/>
              <p:cNvSpPr>
                <a:spLocks/>
              </p:cNvSpPr>
              <p:nvPr/>
            </p:nvSpPr>
            <p:spPr bwMode="auto">
              <a:xfrm>
                <a:off x="3398" y="880"/>
                <a:ext cx="19" cy="31"/>
              </a:xfrm>
              <a:custGeom>
                <a:avLst/>
                <a:gdLst>
                  <a:gd name="T0" fmla="*/ 2 w 19"/>
                  <a:gd name="T1" fmla="*/ 31 h 31"/>
                  <a:gd name="T2" fmla="*/ 0 w 19"/>
                  <a:gd name="T3" fmla="*/ 22 h 31"/>
                  <a:gd name="T4" fmla="*/ 2 w 19"/>
                  <a:gd name="T5" fmla="*/ 13 h 31"/>
                  <a:gd name="T6" fmla="*/ 4 w 19"/>
                  <a:gd name="T7" fmla="*/ 4 h 31"/>
                  <a:gd name="T8" fmla="*/ 16 w 19"/>
                  <a:gd name="T9" fmla="*/ 0 h 31"/>
                  <a:gd name="T10" fmla="*/ 19 w 19"/>
                  <a:gd name="T11" fmla="*/ 4 h 31"/>
                  <a:gd name="T12" fmla="*/ 14 w 19"/>
                  <a:gd name="T13" fmla="*/ 11 h 31"/>
                  <a:gd name="T14" fmla="*/ 18 w 19"/>
                  <a:gd name="T15" fmla="*/ 21 h 31"/>
                  <a:gd name="T16" fmla="*/ 18 w 19"/>
                  <a:gd name="T17" fmla="*/ 23 h 31"/>
                  <a:gd name="T18" fmla="*/ 2 w 19"/>
                  <a:gd name="T19" fmla="*/ 31 h 3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9"/>
                  <a:gd name="T31" fmla="*/ 0 h 31"/>
                  <a:gd name="T32" fmla="*/ 19 w 19"/>
                  <a:gd name="T33" fmla="*/ 31 h 3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9" h="31">
                    <a:moveTo>
                      <a:pt x="2" y="31"/>
                    </a:moveTo>
                    <a:lnTo>
                      <a:pt x="0" y="22"/>
                    </a:lnTo>
                    <a:lnTo>
                      <a:pt x="2" y="13"/>
                    </a:lnTo>
                    <a:lnTo>
                      <a:pt x="4" y="4"/>
                    </a:lnTo>
                    <a:lnTo>
                      <a:pt x="16" y="0"/>
                    </a:lnTo>
                    <a:lnTo>
                      <a:pt x="19" y="4"/>
                    </a:lnTo>
                    <a:lnTo>
                      <a:pt x="14" y="11"/>
                    </a:lnTo>
                    <a:lnTo>
                      <a:pt x="18" y="21"/>
                    </a:lnTo>
                    <a:lnTo>
                      <a:pt x="18" y="23"/>
                    </a:lnTo>
                    <a:lnTo>
                      <a:pt x="2" y="3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49" name="Freeform 209"/>
              <p:cNvSpPr>
                <a:spLocks/>
              </p:cNvSpPr>
              <p:nvPr/>
            </p:nvSpPr>
            <p:spPr bwMode="auto">
              <a:xfrm>
                <a:off x="3436" y="901"/>
                <a:ext cx="7" cy="11"/>
              </a:xfrm>
              <a:custGeom>
                <a:avLst/>
                <a:gdLst>
                  <a:gd name="T0" fmla="*/ 0 w 7"/>
                  <a:gd name="T1" fmla="*/ 0 h 11"/>
                  <a:gd name="T2" fmla="*/ 2 w 7"/>
                  <a:gd name="T3" fmla="*/ 5 h 11"/>
                  <a:gd name="T4" fmla="*/ 7 w 7"/>
                  <a:gd name="T5" fmla="*/ 11 h 11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11"/>
                  <a:gd name="T11" fmla="*/ 7 w 7"/>
                  <a:gd name="T12" fmla="*/ 11 h 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11">
                    <a:moveTo>
                      <a:pt x="0" y="0"/>
                    </a:moveTo>
                    <a:lnTo>
                      <a:pt x="2" y="5"/>
                    </a:lnTo>
                    <a:lnTo>
                      <a:pt x="7" y="1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50" name="Freeform 210"/>
              <p:cNvSpPr>
                <a:spLocks/>
              </p:cNvSpPr>
              <p:nvPr/>
            </p:nvSpPr>
            <p:spPr bwMode="auto">
              <a:xfrm>
                <a:off x="3443" y="884"/>
                <a:ext cx="17" cy="28"/>
              </a:xfrm>
              <a:custGeom>
                <a:avLst/>
                <a:gdLst>
                  <a:gd name="T0" fmla="*/ 0 w 17"/>
                  <a:gd name="T1" fmla="*/ 28 h 28"/>
                  <a:gd name="T2" fmla="*/ 0 w 17"/>
                  <a:gd name="T3" fmla="*/ 28 h 28"/>
                  <a:gd name="T4" fmla="*/ 1 w 17"/>
                  <a:gd name="T5" fmla="*/ 26 h 28"/>
                  <a:gd name="T6" fmla="*/ 5 w 17"/>
                  <a:gd name="T7" fmla="*/ 22 h 28"/>
                  <a:gd name="T8" fmla="*/ 0 w 17"/>
                  <a:gd name="T9" fmla="*/ 18 h 28"/>
                  <a:gd name="T10" fmla="*/ 5 w 17"/>
                  <a:gd name="T11" fmla="*/ 11 h 28"/>
                  <a:gd name="T12" fmla="*/ 4 w 17"/>
                  <a:gd name="T13" fmla="*/ 4 h 28"/>
                  <a:gd name="T14" fmla="*/ 8 w 17"/>
                  <a:gd name="T15" fmla="*/ 0 h 28"/>
                  <a:gd name="T16" fmla="*/ 16 w 17"/>
                  <a:gd name="T17" fmla="*/ 2 h 28"/>
                  <a:gd name="T18" fmla="*/ 13 w 17"/>
                  <a:gd name="T19" fmla="*/ 11 h 28"/>
                  <a:gd name="T20" fmla="*/ 13 w 17"/>
                  <a:gd name="T21" fmla="*/ 18 h 28"/>
                  <a:gd name="T22" fmla="*/ 17 w 17"/>
                  <a:gd name="T23" fmla="*/ 15 h 2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"/>
                  <a:gd name="T37" fmla="*/ 0 h 28"/>
                  <a:gd name="T38" fmla="*/ 17 w 17"/>
                  <a:gd name="T39" fmla="*/ 28 h 2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" h="28">
                    <a:moveTo>
                      <a:pt x="0" y="28"/>
                    </a:moveTo>
                    <a:lnTo>
                      <a:pt x="0" y="28"/>
                    </a:lnTo>
                    <a:lnTo>
                      <a:pt x="1" y="26"/>
                    </a:lnTo>
                    <a:lnTo>
                      <a:pt x="5" y="22"/>
                    </a:lnTo>
                    <a:lnTo>
                      <a:pt x="0" y="18"/>
                    </a:lnTo>
                    <a:lnTo>
                      <a:pt x="5" y="11"/>
                    </a:lnTo>
                    <a:lnTo>
                      <a:pt x="4" y="4"/>
                    </a:lnTo>
                    <a:lnTo>
                      <a:pt x="8" y="0"/>
                    </a:lnTo>
                    <a:lnTo>
                      <a:pt x="16" y="2"/>
                    </a:lnTo>
                    <a:lnTo>
                      <a:pt x="13" y="11"/>
                    </a:lnTo>
                    <a:lnTo>
                      <a:pt x="13" y="18"/>
                    </a:lnTo>
                    <a:lnTo>
                      <a:pt x="17" y="1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51" name="Freeform 211"/>
              <p:cNvSpPr>
                <a:spLocks/>
              </p:cNvSpPr>
              <p:nvPr/>
            </p:nvSpPr>
            <p:spPr bwMode="auto">
              <a:xfrm>
                <a:off x="3505" y="876"/>
                <a:ext cx="44" cy="38"/>
              </a:xfrm>
              <a:custGeom>
                <a:avLst/>
                <a:gdLst>
                  <a:gd name="T0" fmla="*/ 0 w 44"/>
                  <a:gd name="T1" fmla="*/ 0 h 38"/>
                  <a:gd name="T2" fmla="*/ 6 w 44"/>
                  <a:gd name="T3" fmla="*/ 1 h 38"/>
                  <a:gd name="T4" fmla="*/ 14 w 44"/>
                  <a:gd name="T5" fmla="*/ 10 h 38"/>
                  <a:gd name="T6" fmla="*/ 15 w 44"/>
                  <a:gd name="T7" fmla="*/ 12 h 38"/>
                  <a:gd name="T8" fmla="*/ 20 w 44"/>
                  <a:gd name="T9" fmla="*/ 21 h 38"/>
                  <a:gd name="T10" fmla="*/ 30 w 44"/>
                  <a:gd name="T11" fmla="*/ 33 h 38"/>
                  <a:gd name="T12" fmla="*/ 35 w 44"/>
                  <a:gd name="T13" fmla="*/ 35 h 38"/>
                  <a:gd name="T14" fmla="*/ 30 w 44"/>
                  <a:gd name="T15" fmla="*/ 36 h 38"/>
                  <a:gd name="T16" fmla="*/ 37 w 44"/>
                  <a:gd name="T17" fmla="*/ 38 h 38"/>
                  <a:gd name="T18" fmla="*/ 43 w 44"/>
                  <a:gd name="T19" fmla="*/ 35 h 38"/>
                  <a:gd name="T20" fmla="*/ 44 w 44"/>
                  <a:gd name="T21" fmla="*/ 31 h 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4"/>
                  <a:gd name="T34" fmla="*/ 0 h 38"/>
                  <a:gd name="T35" fmla="*/ 44 w 44"/>
                  <a:gd name="T36" fmla="*/ 38 h 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4" h="38">
                    <a:moveTo>
                      <a:pt x="0" y="0"/>
                    </a:moveTo>
                    <a:lnTo>
                      <a:pt x="6" y="1"/>
                    </a:lnTo>
                    <a:lnTo>
                      <a:pt x="14" y="10"/>
                    </a:lnTo>
                    <a:lnTo>
                      <a:pt x="15" y="12"/>
                    </a:lnTo>
                    <a:lnTo>
                      <a:pt x="20" y="21"/>
                    </a:lnTo>
                    <a:lnTo>
                      <a:pt x="30" y="33"/>
                    </a:lnTo>
                    <a:lnTo>
                      <a:pt x="35" y="35"/>
                    </a:lnTo>
                    <a:lnTo>
                      <a:pt x="30" y="36"/>
                    </a:lnTo>
                    <a:lnTo>
                      <a:pt x="37" y="38"/>
                    </a:lnTo>
                    <a:lnTo>
                      <a:pt x="43" y="35"/>
                    </a:lnTo>
                    <a:lnTo>
                      <a:pt x="44" y="3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52" name="Freeform 212"/>
              <p:cNvSpPr>
                <a:spLocks/>
              </p:cNvSpPr>
              <p:nvPr/>
            </p:nvSpPr>
            <p:spPr bwMode="auto">
              <a:xfrm>
                <a:off x="3260" y="909"/>
                <a:ext cx="29" cy="10"/>
              </a:xfrm>
              <a:custGeom>
                <a:avLst/>
                <a:gdLst>
                  <a:gd name="T0" fmla="*/ 0 w 29"/>
                  <a:gd name="T1" fmla="*/ 0 h 10"/>
                  <a:gd name="T2" fmla="*/ 10 w 29"/>
                  <a:gd name="T3" fmla="*/ 10 h 10"/>
                  <a:gd name="T4" fmla="*/ 27 w 29"/>
                  <a:gd name="T5" fmla="*/ 7 h 10"/>
                  <a:gd name="T6" fmla="*/ 29 w 29"/>
                  <a:gd name="T7" fmla="*/ 3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9"/>
                  <a:gd name="T13" fmla="*/ 0 h 10"/>
                  <a:gd name="T14" fmla="*/ 29 w 29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9" h="10">
                    <a:moveTo>
                      <a:pt x="0" y="0"/>
                    </a:moveTo>
                    <a:lnTo>
                      <a:pt x="10" y="10"/>
                    </a:lnTo>
                    <a:lnTo>
                      <a:pt x="27" y="7"/>
                    </a:lnTo>
                    <a:lnTo>
                      <a:pt x="29" y="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53" name="Freeform 213"/>
              <p:cNvSpPr>
                <a:spLocks/>
              </p:cNvSpPr>
              <p:nvPr/>
            </p:nvSpPr>
            <p:spPr bwMode="auto">
              <a:xfrm>
                <a:off x="3353" y="906"/>
                <a:ext cx="2" cy="13"/>
              </a:xfrm>
              <a:custGeom>
                <a:avLst/>
                <a:gdLst>
                  <a:gd name="T0" fmla="*/ 0 w 2"/>
                  <a:gd name="T1" fmla="*/ 13 h 13"/>
                  <a:gd name="T2" fmla="*/ 1 w 2"/>
                  <a:gd name="T3" fmla="*/ 13 h 13"/>
                  <a:gd name="T4" fmla="*/ 2 w 2"/>
                  <a:gd name="T5" fmla="*/ 0 h 13"/>
                  <a:gd name="T6" fmla="*/ 2 w 2"/>
                  <a:gd name="T7" fmla="*/ 0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3"/>
                  <a:gd name="T14" fmla="*/ 2 w 2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3">
                    <a:moveTo>
                      <a:pt x="0" y="13"/>
                    </a:moveTo>
                    <a:lnTo>
                      <a:pt x="1" y="13"/>
                    </a:lnTo>
                    <a:lnTo>
                      <a:pt x="2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54" name="Freeform 214"/>
              <p:cNvSpPr>
                <a:spLocks/>
              </p:cNvSpPr>
              <p:nvPr/>
            </p:nvSpPr>
            <p:spPr bwMode="auto">
              <a:xfrm>
                <a:off x="3241" y="915"/>
                <a:ext cx="19" cy="8"/>
              </a:xfrm>
              <a:custGeom>
                <a:avLst/>
                <a:gdLst>
                  <a:gd name="T0" fmla="*/ 19 w 19"/>
                  <a:gd name="T1" fmla="*/ 8 h 8"/>
                  <a:gd name="T2" fmla="*/ 16 w 19"/>
                  <a:gd name="T3" fmla="*/ 4 h 8"/>
                  <a:gd name="T4" fmla="*/ 0 w 19"/>
                  <a:gd name="T5" fmla="*/ 0 h 8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8"/>
                  <a:gd name="T11" fmla="*/ 19 w 19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8">
                    <a:moveTo>
                      <a:pt x="19" y="8"/>
                    </a:moveTo>
                    <a:lnTo>
                      <a:pt x="16" y="4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55" name="Freeform 215"/>
              <p:cNvSpPr>
                <a:spLocks/>
              </p:cNvSpPr>
              <p:nvPr/>
            </p:nvSpPr>
            <p:spPr bwMode="auto">
              <a:xfrm>
                <a:off x="3320" y="912"/>
                <a:ext cx="9" cy="17"/>
              </a:xfrm>
              <a:custGeom>
                <a:avLst/>
                <a:gdLst>
                  <a:gd name="T0" fmla="*/ 0 w 9"/>
                  <a:gd name="T1" fmla="*/ 3 h 17"/>
                  <a:gd name="T2" fmla="*/ 4 w 9"/>
                  <a:gd name="T3" fmla="*/ 0 h 17"/>
                  <a:gd name="T4" fmla="*/ 9 w 9"/>
                  <a:gd name="T5" fmla="*/ 7 h 17"/>
                  <a:gd name="T6" fmla="*/ 6 w 9"/>
                  <a:gd name="T7" fmla="*/ 15 h 17"/>
                  <a:gd name="T8" fmla="*/ 6 w 9"/>
                  <a:gd name="T9" fmla="*/ 17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7"/>
                  <a:gd name="T17" fmla="*/ 9 w 9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7">
                    <a:moveTo>
                      <a:pt x="0" y="3"/>
                    </a:moveTo>
                    <a:lnTo>
                      <a:pt x="4" y="0"/>
                    </a:lnTo>
                    <a:lnTo>
                      <a:pt x="9" y="7"/>
                    </a:lnTo>
                    <a:lnTo>
                      <a:pt x="6" y="15"/>
                    </a:lnTo>
                    <a:lnTo>
                      <a:pt x="6" y="1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56" name="Freeform 216"/>
              <p:cNvSpPr>
                <a:spLocks/>
              </p:cNvSpPr>
              <p:nvPr/>
            </p:nvSpPr>
            <p:spPr bwMode="auto">
              <a:xfrm>
                <a:off x="3227" y="903"/>
                <a:ext cx="14" cy="28"/>
              </a:xfrm>
              <a:custGeom>
                <a:avLst/>
                <a:gdLst>
                  <a:gd name="T0" fmla="*/ 14 w 14"/>
                  <a:gd name="T1" fmla="*/ 12 h 28"/>
                  <a:gd name="T2" fmla="*/ 14 w 14"/>
                  <a:gd name="T3" fmla="*/ 12 h 28"/>
                  <a:gd name="T4" fmla="*/ 12 w 14"/>
                  <a:gd name="T5" fmla="*/ 0 h 28"/>
                  <a:gd name="T6" fmla="*/ 0 w 14"/>
                  <a:gd name="T7" fmla="*/ 3 h 28"/>
                  <a:gd name="T8" fmla="*/ 0 w 14"/>
                  <a:gd name="T9" fmla="*/ 11 h 28"/>
                  <a:gd name="T10" fmla="*/ 9 w 14"/>
                  <a:gd name="T11" fmla="*/ 17 h 28"/>
                  <a:gd name="T12" fmla="*/ 8 w 14"/>
                  <a:gd name="T13" fmla="*/ 28 h 2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"/>
                  <a:gd name="T22" fmla="*/ 0 h 28"/>
                  <a:gd name="T23" fmla="*/ 14 w 14"/>
                  <a:gd name="T24" fmla="*/ 28 h 2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" h="28">
                    <a:moveTo>
                      <a:pt x="14" y="12"/>
                    </a:moveTo>
                    <a:lnTo>
                      <a:pt x="14" y="12"/>
                    </a:lnTo>
                    <a:lnTo>
                      <a:pt x="12" y="0"/>
                    </a:lnTo>
                    <a:lnTo>
                      <a:pt x="0" y="3"/>
                    </a:lnTo>
                    <a:lnTo>
                      <a:pt x="0" y="11"/>
                    </a:lnTo>
                    <a:lnTo>
                      <a:pt x="9" y="17"/>
                    </a:lnTo>
                    <a:lnTo>
                      <a:pt x="8" y="2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57" name="Line 217"/>
              <p:cNvSpPr>
                <a:spLocks noChangeShapeType="1"/>
              </p:cNvSpPr>
              <p:nvPr/>
            </p:nvSpPr>
            <p:spPr bwMode="auto">
              <a:xfrm flipH="1" flipV="1">
                <a:off x="3260" y="923"/>
                <a:ext cx="5" cy="8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58" name="Freeform 218"/>
              <p:cNvSpPr>
                <a:spLocks/>
              </p:cNvSpPr>
              <p:nvPr/>
            </p:nvSpPr>
            <p:spPr bwMode="auto">
              <a:xfrm>
                <a:off x="3324" y="929"/>
                <a:ext cx="2" cy="10"/>
              </a:xfrm>
              <a:custGeom>
                <a:avLst/>
                <a:gdLst>
                  <a:gd name="T0" fmla="*/ 2 w 2"/>
                  <a:gd name="T1" fmla="*/ 0 h 10"/>
                  <a:gd name="T2" fmla="*/ 2 w 2"/>
                  <a:gd name="T3" fmla="*/ 3 h 10"/>
                  <a:gd name="T4" fmla="*/ 0 w 2"/>
                  <a:gd name="T5" fmla="*/ 10 h 10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0"/>
                  <a:gd name="T11" fmla="*/ 2 w 2"/>
                  <a:gd name="T12" fmla="*/ 10 h 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0">
                    <a:moveTo>
                      <a:pt x="2" y="0"/>
                    </a:moveTo>
                    <a:lnTo>
                      <a:pt x="2" y="3"/>
                    </a:lnTo>
                    <a:lnTo>
                      <a:pt x="0" y="1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59" name="Freeform 219"/>
              <p:cNvSpPr>
                <a:spLocks/>
              </p:cNvSpPr>
              <p:nvPr/>
            </p:nvSpPr>
            <p:spPr bwMode="auto">
              <a:xfrm>
                <a:off x="3364" y="867"/>
                <a:ext cx="23" cy="78"/>
              </a:xfrm>
              <a:custGeom>
                <a:avLst/>
                <a:gdLst>
                  <a:gd name="T0" fmla="*/ 0 w 23"/>
                  <a:gd name="T1" fmla="*/ 14 h 78"/>
                  <a:gd name="T2" fmla="*/ 4 w 23"/>
                  <a:gd name="T3" fmla="*/ 13 h 78"/>
                  <a:gd name="T4" fmla="*/ 8 w 23"/>
                  <a:gd name="T5" fmla="*/ 2 h 78"/>
                  <a:gd name="T6" fmla="*/ 10 w 23"/>
                  <a:gd name="T7" fmla="*/ 0 h 78"/>
                  <a:gd name="T8" fmla="*/ 16 w 23"/>
                  <a:gd name="T9" fmla="*/ 6 h 78"/>
                  <a:gd name="T10" fmla="*/ 21 w 23"/>
                  <a:gd name="T11" fmla="*/ 15 h 78"/>
                  <a:gd name="T12" fmla="*/ 23 w 23"/>
                  <a:gd name="T13" fmla="*/ 24 h 78"/>
                  <a:gd name="T14" fmla="*/ 20 w 23"/>
                  <a:gd name="T15" fmla="*/ 39 h 78"/>
                  <a:gd name="T16" fmla="*/ 17 w 23"/>
                  <a:gd name="T17" fmla="*/ 55 h 78"/>
                  <a:gd name="T18" fmla="*/ 17 w 23"/>
                  <a:gd name="T19" fmla="*/ 59 h 78"/>
                  <a:gd name="T20" fmla="*/ 17 w 23"/>
                  <a:gd name="T21" fmla="*/ 70 h 78"/>
                  <a:gd name="T22" fmla="*/ 16 w 23"/>
                  <a:gd name="T23" fmla="*/ 78 h 7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3"/>
                  <a:gd name="T37" fmla="*/ 0 h 78"/>
                  <a:gd name="T38" fmla="*/ 23 w 23"/>
                  <a:gd name="T39" fmla="*/ 78 h 7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3" h="78">
                    <a:moveTo>
                      <a:pt x="0" y="14"/>
                    </a:moveTo>
                    <a:lnTo>
                      <a:pt x="4" y="13"/>
                    </a:lnTo>
                    <a:lnTo>
                      <a:pt x="8" y="2"/>
                    </a:lnTo>
                    <a:lnTo>
                      <a:pt x="10" y="0"/>
                    </a:lnTo>
                    <a:lnTo>
                      <a:pt x="16" y="6"/>
                    </a:lnTo>
                    <a:lnTo>
                      <a:pt x="21" y="15"/>
                    </a:lnTo>
                    <a:lnTo>
                      <a:pt x="23" y="24"/>
                    </a:lnTo>
                    <a:lnTo>
                      <a:pt x="20" y="39"/>
                    </a:lnTo>
                    <a:lnTo>
                      <a:pt x="17" y="55"/>
                    </a:lnTo>
                    <a:lnTo>
                      <a:pt x="17" y="59"/>
                    </a:lnTo>
                    <a:lnTo>
                      <a:pt x="17" y="70"/>
                    </a:lnTo>
                    <a:lnTo>
                      <a:pt x="16" y="7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60" name="Freeform 220"/>
              <p:cNvSpPr>
                <a:spLocks/>
              </p:cNvSpPr>
              <p:nvPr/>
            </p:nvSpPr>
            <p:spPr bwMode="auto">
              <a:xfrm>
                <a:off x="3201" y="924"/>
                <a:ext cx="26" cy="21"/>
              </a:xfrm>
              <a:custGeom>
                <a:avLst/>
                <a:gdLst>
                  <a:gd name="T0" fmla="*/ 26 w 26"/>
                  <a:gd name="T1" fmla="*/ 3 h 21"/>
                  <a:gd name="T2" fmla="*/ 26 w 26"/>
                  <a:gd name="T3" fmla="*/ 2 h 21"/>
                  <a:gd name="T4" fmla="*/ 19 w 26"/>
                  <a:gd name="T5" fmla="*/ 0 h 21"/>
                  <a:gd name="T6" fmla="*/ 16 w 26"/>
                  <a:gd name="T7" fmla="*/ 7 h 21"/>
                  <a:gd name="T8" fmla="*/ 0 w 26"/>
                  <a:gd name="T9" fmla="*/ 5 h 21"/>
                  <a:gd name="T10" fmla="*/ 0 w 26"/>
                  <a:gd name="T11" fmla="*/ 19 h 21"/>
                  <a:gd name="T12" fmla="*/ 19 w 26"/>
                  <a:gd name="T13" fmla="*/ 20 h 21"/>
                  <a:gd name="T14" fmla="*/ 19 w 26"/>
                  <a:gd name="T15" fmla="*/ 21 h 2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6"/>
                  <a:gd name="T25" fmla="*/ 0 h 21"/>
                  <a:gd name="T26" fmla="*/ 26 w 26"/>
                  <a:gd name="T27" fmla="*/ 21 h 2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6" h="21">
                    <a:moveTo>
                      <a:pt x="26" y="3"/>
                    </a:moveTo>
                    <a:lnTo>
                      <a:pt x="26" y="2"/>
                    </a:lnTo>
                    <a:lnTo>
                      <a:pt x="19" y="0"/>
                    </a:lnTo>
                    <a:lnTo>
                      <a:pt x="16" y="7"/>
                    </a:lnTo>
                    <a:lnTo>
                      <a:pt x="0" y="5"/>
                    </a:lnTo>
                    <a:lnTo>
                      <a:pt x="0" y="19"/>
                    </a:lnTo>
                    <a:lnTo>
                      <a:pt x="19" y="20"/>
                    </a:lnTo>
                    <a:lnTo>
                      <a:pt x="19" y="2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61" name="Freeform 221"/>
              <p:cNvSpPr>
                <a:spLocks/>
              </p:cNvSpPr>
              <p:nvPr/>
            </p:nvSpPr>
            <p:spPr bwMode="auto">
              <a:xfrm>
                <a:off x="3396" y="910"/>
                <a:ext cx="22" cy="39"/>
              </a:xfrm>
              <a:custGeom>
                <a:avLst/>
                <a:gdLst>
                  <a:gd name="T0" fmla="*/ 4 w 22"/>
                  <a:gd name="T1" fmla="*/ 39 h 39"/>
                  <a:gd name="T2" fmla="*/ 4 w 22"/>
                  <a:gd name="T3" fmla="*/ 36 h 39"/>
                  <a:gd name="T4" fmla="*/ 5 w 22"/>
                  <a:gd name="T5" fmla="*/ 34 h 39"/>
                  <a:gd name="T6" fmla="*/ 5 w 22"/>
                  <a:gd name="T7" fmla="*/ 31 h 39"/>
                  <a:gd name="T8" fmla="*/ 6 w 22"/>
                  <a:gd name="T9" fmla="*/ 25 h 39"/>
                  <a:gd name="T10" fmla="*/ 4 w 22"/>
                  <a:gd name="T11" fmla="*/ 16 h 39"/>
                  <a:gd name="T12" fmla="*/ 1 w 22"/>
                  <a:gd name="T13" fmla="*/ 12 h 39"/>
                  <a:gd name="T14" fmla="*/ 1 w 22"/>
                  <a:gd name="T15" fmla="*/ 12 h 39"/>
                  <a:gd name="T16" fmla="*/ 0 w 22"/>
                  <a:gd name="T17" fmla="*/ 10 h 39"/>
                  <a:gd name="T18" fmla="*/ 2 w 22"/>
                  <a:gd name="T19" fmla="*/ 9 h 39"/>
                  <a:gd name="T20" fmla="*/ 6 w 22"/>
                  <a:gd name="T21" fmla="*/ 8 h 39"/>
                  <a:gd name="T22" fmla="*/ 17 w 22"/>
                  <a:gd name="T23" fmla="*/ 2 h 39"/>
                  <a:gd name="T24" fmla="*/ 22 w 22"/>
                  <a:gd name="T25" fmla="*/ 0 h 3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2"/>
                  <a:gd name="T40" fmla="*/ 0 h 39"/>
                  <a:gd name="T41" fmla="*/ 22 w 22"/>
                  <a:gd name="T42" fmla="*/ 39 h 3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2" h="39">
                    <a:moveTo>
                      <a:pt x="4" y="39"/>
                    </a:moveTo>
                    <a:lnTo>
                      <a:pt x="4" y="36"/>
                    </a:lnTo>
                    <a:lnTo>
                      <a:pt x="5" y="34"/>
                    </a:lnTo>
                    <a:lnTo>
                      <a:pt x="5" y="31"/>
                    </a:lnTo>
                    <a:lnTo>
                      <a:pt x="6" y="25"/>
                    </a:lnTo>
                    <a:lnTo>
                      <a:pt x="4" y="16"/>
                    </a:lnTo>
                    <a:lnTo>
                      <a:pt x="1" y="12"/>
                    </a:lnTo>
                    <a:lnTo>
                      <a:pt x="0" y="10"/>
                    </a:lnTo>
                    <a:lnTo>
                      <a:pt x="2" y="9"/>
                    </a:lnTo>
                    <a:lnTo>
                      <a:pt x="6" y="8"/>
                    </a:lnTo>
                    <a:lnTo>
                      <a:pt x="17" y="2"/>
                    </a:lnTo>
                    <a:lnTo>
                      <a:pt x="22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62" name="Freeform 222"/>
              <p:cNvSpPr>
                <a:spLocks/>
              </p:cNvSpPr>
              <p:nvPr/>
            </p:nvSpPr>
            <p:spPr bwMode="auto">
              <a:xfrm>
                <a:off x="3227" y="927"/>
                <a:ext cx="8" cy="23"/>
              </a:xfrm>
              <a:custGeom>
                <a:avLst/>
                <a:gdLst>
                  <a:gd name="T0" fmla="*/ 8 w 8"/>
                  <a:gd name="T1" fmla="*/ 4 h 23"/>
                  <a:gd name="T2" fmla="*/ 5 w 8"/>
                  <a:gd name="T3" fmla="*/ 23 h 23"/>
                  <a:gd name="T4" fmla="*/ 0 w 8"/>
                  <a:gd name="T5" fmla="*/ 0 h 23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23"/>
                  <a:gd name="T11" fmla="*/ 8 w 8"/>
                  <a:gd name="T12" fmla="*/ 23 h 2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23">
                    <a:moveTo>
                      <a:pt x="8" y="4"/>
                    </a:moveTo>
                    <a:lnTo>
                      <a:pt x="5" y="23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63" name="Line 223"/>
              <p:cNvSpPr>
                <a:spLocks noChangeShapeType="1"/>
              </p:cNvSpPr>
              <p:nvPr/>
            </p:nvSpPr>
            <p:spPr bwMode="auto">
              <a:xfrm flipH="1">
                <a:off x="3323" y="939"/>
                <a:ext cx="1" cy="11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64" name="Line 224"/>
              <p:cNvSpPr>
                <a:spLocks noChangeShapeType="1"/>
              </p:cNvSpPr>
              <p:nvPr/>
            </p:nvSpPr>
            <p:spPr bwMode="auto">
              <a:xfrm>
                <a:off x="3220" y="945"/>
                <a:ext cx="1" cy="7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65" name="Freeform 225"/>
              <p:cNvSpPr>
                <a:spLocks/>
              </p:cNvSpPr>
              <p:nvPr/>
            </p:nvSpPr>
            <p:spPr bwMode="auto">
              <a:xfrm>
                <a:off x="3400" y="949"/>
                <a:ext cx="5" cy="14"/>
              </a:xfrm>
              <a:custGeom>
                <a:avLst/>
                <a:gdLst>
                  <a:gd name="T0" fmla="*/ 5 w 5"/>
                  <a:gd name="T1" fmla="*/ 14 h 14"/>
                  <a:gd name="T2" fmla="*/ 4 w 5"/>
                  <a:gd name="T3" fmla="*/ 13 h 14"/>
                  <a:gd name="T4" fmla="*/ 1 w 5"/>
                  <a:gd name="T5" fmla="*/ 11 h 14"/>
                  <a:gd name="T6" fmla="*/ 0 w 5"/>
                  <a:gd name="T7" fmla="*/ 0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14"/>
                  <a:gd name="T14" fmla="*/ 5 w 5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14">
                    <a:moveTo>
                      <a:pt x="5" y="14"/>
                    </a:moveTo>
                    <a:lnTo>
                      <a:pt x="4" y="13"/>
                    </a:lnTo>
                    <a:lnTo>
                      <a:pt x="1" y="11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66" name="Freeform 226"/>
              <p:cNvSpPr>
                <a:spLocks/>
              </p:cNvSpPr>
              <p:nvPr/>
            </p:nvSpPr>
            <p:spPr bwMode="auto">
              <a:xfrm>
                <a:off x="3336" y="905"/>
                <a:ext cx="17" cy="60"/>
              </a:xfrm>
              <a:custGeom>
                <a:avLst/>
                <a:gdLst>
                  <a:gd name="T0" fmla="*/ 11 w 17"/>
                  <a:gd name="T1" fmla="*/ 60 h 60"/>
                  <a:gd name="T2" fmla="*/ 6 w 17"/>
                  <a:gd name="T3" fmla="*/ 56 h 60"/>
                  <a:gd name="T4" fmla="*/ 4 w 17"/>
                  <a:gd name="T5" fmla="*/ 49 h 60"/>
                  <a:gd name="T6" fmla="*/ 1 w 17"/>
                  <a:gd name="T7" fmla="*/ 47 h 60"/>
                  <a:gd name="T8" fmla="*/ 0 w 17"/>
                  <a:gd name="T9" fmla="*/ 43 h 60"/>
                  <a:gd name="T10" fmla="*/ 1 w 17"/>
                  <a:gd name="T11" fmla="*/ 32 h 60"/>
                  <a:gd name="T12" fmla="*/ 5 w 17"/>
                  <a:gd name="T13" fmla="*/ 28 h 60"/>
                  <a:gd name="T14" fmla="*/ 5 w 17"/>
                  <a:gd name="T15" fmla="*/ 18 h 60"/>
                  <a:gd name="T16" fmla="*/ 13 w 17"/>
                  <a:gd name="T17" fmla="*/ 0 h 60"/>
                  <a:gd name="T18" fmla="*/ 15 w 17"/>
                  <a:gd name="T19" fmla="*/ 4 h 60"/>
                  <a:gd name="T20" fmla="*/ 14 w 17"/>
                  <a:gd name="T21" fmla="*/ 15 h 60"/>
                  <a:gd name="T22" fmla="*/ 17 w 17"/>
                  <a:gd name="T23" fmla="*/ 14 h 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"/>
                  <a:gd name="T37" fmla="*/ 0 h 60"/>
                  <a:gd name="T38" fmla="*/ 17 w 17"/>
                  <a:gd name="T39" fmla="*/ 60 h 6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" h="60">
                    <a:moveTo>
                      <a:pt x="11" y="60"/>
                    </a:moveTo>
                    <a:lnTo>
                      <a:pt x="6" y="56"/>
                    </a:lnTo>
                    <a:lnTo>
                      <a:pt x="4" y="49"/>
                    </a:lnTo>
                    <a:lnTo>
                      <a:pt x="1" y="47"/>
                    </a:lnTo>
                    <a:lnTo>
                      <a:pt x="0" y="43"/>
                    </a:lnTo>
                    <a:lnTo>
                      <a:pt x="1" y="32"/>
                    </a:lnTo>
                    <a:lnTo>
                      <a:pt x="5" y="28"/>
                    </a:lnTo>
                    <a:lnTo>
                      <a:pt x="5" y="18"/>
                    </a:lnTo>
                    <a:lnTo>
                      <a:pt x="13" y="0"/>
                    </a:lnTo>
                    <a:lnTo>
                      <a:pt x="15" y="4"/>
                    </a:lnTo>
                    <a:lnTo>
                      <a:pt x="14" y="15"/>
                    </a:lnTo>
                    <a:lnTo>
                      <a:pt x="17" y="1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67" name="Freeform 227"/>
              <p:cNvSpPr>
                <a:spLocks/>
              </p:cNvSpPr>
              <p:nvPr/>
            </p:nvSpPr>
            <p:spPr bwMode="auto">
              <a:xfrm>
                <a:off x="3254" y="943"/>
                <a:ext cx="11" cy="23"/>
              </a:xfrm>
              <a:custGeom>
                <a:avLst/>
                <a:gdLst>
                  <a:gd name="T0" fmla="*/ 2 w 11"/>
                  <a:gd name="T1" fmla="*/ 23 h 23"/>
                  <a:gd name="T2" fmla="*/ 6 w 11"/>
                  <a:gd name="T3" fmla="*/ 18 h 23"/>
                  <a:gd name="T4" fmla="*/ 6 w 11"/>
                  <a:gd name="T5" fmla="*/ 18 h 23"/>
                  <a:gd name="T6" fmla="*/ 7 w 11"/>
                  <a:gd name="T7" fmla="*/ 18 h 23"/>
                  <a:gd name="T8" fmla="*/ 10 w 11"/>
                  <a:gd name="T9" fmla="*/ 9 h 23"/>
                  <a:gd name="T10" fmla="*/ 11 w 11"/>
                  <a:gd name="T11" fmla="*/ 5 h 23"/>
                  <a:gd name="T12" fmla="*/ 10 w 11"/>
                  <a:gd name="T13" fmla="*/ 0 h 23"/>
                  <a:gd name="T14" fmla="*/ 0 w 11"/>
                  <a:gd name="T15" fmla="*/ 7 h 23"/>
                  <a:gd name="T16" fmla="*/ 0 w 11"/>
                  <a:gd name="T17" fmla="*/ 9 h 23"/>
                  <a:gd name="T18" fmla="*/ 0 w 11"/>
                  <a:gd name="T19" fmla="*/ 11 h 23"/>
                  <a:gd name="T20" fmla="*/ 2 w 11"/>
                  <a:gd name="T21" fmla="*/ 23 h 2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1"/>
                  <a:gd name="T34" fmla="*/ 0 h 23"/>
                  <a:gd name="T35" fmla="*/ 11 w 11"/>
                  <a:gd name="T36" fmla="*/ 23 h 2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1" h="23">
                    <a:moveTo>
                      <a:pt x="2" y="23"/>
                    </a:moveTo>
                    <a:lnTo>
                      <a:pt x="6" y="18"/>
                    </a:lnTo>
                    <a:lnTo>
                      <a:pt x="7" y="18"/>
                    </a:lnTo>
                    <a:lnTo>
                      <a:pt x="10" y="9"/>
                    </a:lnTo>
                    <a:lnTo>
                      <a:pt x="11" y="5"/>
                    </a:lnTo>
                    <a:lnTo>
                      <a:pt x="10" y="0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2" y="2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68" name="Freeform 228"/>
              <p:cNvSpPr>
                <a:spLocks/>
              </p:cNvSpPr>
              <p:nvPr/>
            </p:nvSpPr>
            <p:spPr bwMode="auto">
              <a:xfrm>
                <a:off x="3347" y="965"/>
                <a:ext cx="20" cy="4"/>
              </a:xfrm>
              <a:custGeom>
                <a:avLst/>
                <a:gdLst>
                  <a:gd name="T0" fmla="*/ 20 w 20"/>
                  <a:gd name="T1" fmla="*/ 4 h 4"/>
                  <a:gd name="T2" fmla="*/ 20 w 20"/>
                  <a:gd name="T3" fmla="*/ 4 h 4"/>
                  <a:gd name="T4" fmla="*/ 10 w 20"/>
                  <a:gd name="T5" fmla="*/ 4 h 4"/>
                  <a:gd name="T6" fmla="*/ 2 w 20"/>
                  <a:gd name="T7" fmla="*/ 0 h 4"/>
                  <a:gd name="T8" fmla="*/ 0 w 20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"/>
                  <a:gd name="T16" fmla="*/ 0 h 4"/>
                  <a:gd name="T17" fmla="*/ 20 w 20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" h="4">
                    <a:moveTo>
                      <a:pt x="20" y="4"/>
                    </a:moveTo>
                    <a:lnTo>
                      <a:pt x="20" y="4"/>
                    </a:lnTo>
                    <a:lnTo>
                      <a:pt x="10" y="4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69" name="Freeform 229"/>
              <p:cNvSpPr>
                <a:spLocks/>
              </p:cNvSpPr>
              <p:nvPr/>
            </p:nvSpPr>
            <p:spPr bwMode="auto">
              <a:xfrm>
                <a:off x="3190" y="952"/>
                <a:ext cx="30" cy="17"/>
              </a:xfrm>
              <a:custGeom>
                <a:avLst/>
                <a:gdLst>
                  <a:gd name="T0" fmla="*/ 30 w 30"/>
                  <a:gd name="T1" fmla="*/ 0 h 17"/>
                  <a:gd name="T2" fmla="*/ 30 w 30"/>
                  <a:gd name="T3" fmla="*/ 0 h 17"/>
                  <a:gd name="T4" fmla="*/ 0 w 30"/>
                  <a:gd name="T5" fmla="*/ 1 h 17"/>
                  <a:gd name="T6" fmla="*/ 0 w 30"/>
                  <a:gd name="T7" fmla="*/ 11 h 17"/>
                  <a:gd name="T8" fmla="*/ 12 w 30"/>
                  <a:gd name="T9" fmla="*/ 17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17"/>
                  <a:gd name="T17" fmla="*/ 30 w 30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17">
                    <a:moveTo>
                      <a:pt x="30" y="0"/>
                    </a:moveTo>
                    <a:lnTo>
                      <a:pt x="30" y="0"/>
                    </a:lnTo>
                    <a:lnTo>
                      <a:pt x="0" y="1"/>
                    </a:lnTo>
                    <a:lnTo>
                      <a:pt x="0" y="11"/>
                    </a:lnTo>
                    <a:lnTo>
                      <a:pt x="12" y="1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70" name="Freeform 230"/>
              <p:cNvSpPr>
                <a:spLocks/>
              </p:cNvSpPr>
              <p:nvPr/>
            </p:nvSpPr>
            <p:spPr bwMode="auto">
              <a:xfrm>
                <a:off x="3321" y="950"/>
                <a:ext cx="8" cy="27"/>
              </a:xfrm>
              <a:custGeom>
                <a:avLst/>
                <a:gdLst>
                  <a:gd name="T0" fmla="*/ 2 w 8"/>
                  <a:gd name="T1" fmla="*/ 0 h 27"/>
                  <a:gd name="T2" fmla="*/ 2 w 8"/>
                  <a:gd name="T3" fmla="*/ 2 h 27"/>
                  <a:gd name="T4" fmla="*/ 0 w 8"/>
                  <a:gd name="T5" fmla="*/ 3 h 27"/>
                  <a:gd name="T6" fmla="*/ 7 w 8"/>
                  <a:gd name="T7" fmla="*/ 4 h 27"/>
                  <a:gd name="T8" fmla="*/ 8 w 8"/>
                  <a:gd name="T9" fmla="*/ 13 h 27"/>
                  <a:gd name="T10" fmla="*/ 7 w 8"/>
                  <a:gd name="T11" fmla="*/ 21 h 27"/>
                  <a:gd name="T12" fmla="*/ 5 w 8"/>
                  <a:gd name="T13" fmla="*/ 27 h 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27"/>
                  <a:gd name="T23" fmla="*/ 8 w 8"/>
                  <a:gd name="T24" fmla="*/ 27 h 2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27">
                    <a:moveTo>
                      <a:pt x="2" y="0"/>
                    </a:moveTo>
                    <a:lnTo>
                      <a:pt x="2" y="2"/>
                    </a:lnTo>
                    <a:lnTo>
                      <a:pt x="0" y="3"/>
                    </a:lnTo>
                    <a:lnTo>
                      <a:pt x="7" y="4"/>
                    </a:lnTo>
                    <a:lnTo>
                      <a:pt x="8" y="13"/>
                    </a:lnTo>
                    <a:lnTo>
                      <a:pt x="7" y="21"/>
                    </a:lnTo>
                    <a:lnTo>
                      <a:pt x="5" y="2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71" name="Freeform 231"/>
              <p:cNvSpPr>
                <a:spLocks/>
              </p:cNvSpPr>
              <p:nvPr/>
            </p:nvSpPr>
            <p:spPr bwMode="auto">
              <a:xfrm>
                <a:off x="3182" y="971"/>
                <a:ext cx="15" cy="7"/>
              </a:xfrm>
              <a:custGeom>
                <a:avLst/>
                <a:gdLst>
                  <a:gd name="T0" fmla="*/ 15 w 15"/>
                  <a:gd name="T1" fmla="*/ 7 h 7"/>
                  <a:gd name="T2" fmla="*/ 8 w 15"/>
                  <a:gd name="T3" fmla="*/ 4 h 7"/>
                  <a:gd name="T4" fmla="*/ 3 w 15"/>
                  <a:gd name="T5" fmla="*/ 0 h 7"/>
                  <a:gd name="T6" fmla="*/ 0 w 15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7"/>
                  <a:gd name="T14" fmla="*/ 15 w 15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7">
                    <a:moveTo>
                      <a:pt x="15" y="7"/>
                    </a:moveTo>
                    <a:lnTo>
                      <a:pt x="8" y="4"/>
                    </a:lnTo>
                    <a:lnTo>
                      <a:pt x="3" y="0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72" name="Freeform 232"/>
              <p:cNvSpPr>
                <a:spLocks/>
              </p:cNvSpPr>
              <p:nvPr/>
            </p:nvSpPr>
            <p:spPr bwMode="auto">
              <a:xfrm>
                <a:off x="3405" y="963"/>
                <a:ext cx="16" cy="15"/>
              </a:xfrm>
              <a:custGeom>
                <a:avLst/>
                <a:gdLst>
                  <a:gd name="T0" fmla="*/ 16 w 16"/>
                  <a:gd name="T1" fmla="*/ 15 h 15"/>
                  <a:gd name="T2" fmla="*/ 12 w 16"/>
                  <a:gd name="T3" fmla="*/ 14 h 15"/>
                  <a:gd name="T4" fmla="*/ 5 w 16"/>
                  <a:gd name="T5" fmla="*/ 4 h 15"/>
                  <a:gd name="T6" fmla="*/ 0 w 16"/>
                  <a:gd name="T7" fmla="*/ 0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15"/>
                  <a:gd name="T14" fmla="*/ 16 w 16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15">
                    <a:moveTo>
                      <a:pt x="16" y="15"/>
                    </a:moveTo>
                    <a:lnTo>
                      <a:pt x="12" y="14"/>
                    </a:lnTo>
                    <a:lnTo>
                      <a:pt x="5" y="4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73" name="Freeform 233"/>
              <p:cNvSpPr>
                <a:spLocks/>
              </p:cNvSpPr>
              <p:nvPr/>
            </p:nvSpPr>
            <p:spPr bwMode="auto">
              <a:xfrm>
                <a:off x="3197" y="969"/>
                <a:ext cx="6" cy="10"/>
              </a:xfrm>
              <a:custGeom>
                <a:avLst/>
                <a:gdLst>
                  <a:gd name="T0" fmla="*/ 5 w 6"/>
                  <a:gd name="T1" fmla="*/ 0 h 10"/>
                  <a:gd name="T2" fmla="*/ 6 w 6"/>
                  <a:gd name="T3" fmla="*/ 1 h 10"/>
                  <a:gd name="T4" fmla="*/ 1 w 6"/>
                  <a:gd name="T5" fmla="*/ 10 h 10"/>
                  <a:gd name="T6" fmla="*/ 0 w 6"/>
                  <a:gd name="T7" fmla="*/ 9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10"/>
                  <a:gd name="T14" fmla="*/ 6 w 6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10">
                    <a:moveTo>
                      <a:pt x="5" y="0"/>
                    </a:moveTo>
                    <a:lnTo>
                      <a:pt x="6" y="1"/>
                    </a:lnTo>
                    <a:lnTo>
                      <a:pt x="1" y="10"/>
                    </a:lnTo>
                    <a:lnTo>
                      <a:pt x="0" y="9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74" name="Freeform 234"/>
              <p:cNvSpPr>
                <a:spLocks/>
              </p:cNvSpPr>
              <p:nvPr/>
            </p:nvSpPr>
            <p:spPr bwMode="auto">
              <a:xfrm>
                <a:off x="3405" y="975"/>
                <a:ext cx="16" cy="9"/>
              </a:xfrm>
              <a:custGeom>
                <a:avLst/>
                <a:gdLst>
                  <a:gd name="T0" fmla="*/ 0 w 16"/>
                  <a:gd name="T1" fmla="*/ 0 h 9"/>
                  <a:gd name="T2" fmla="*/ 1 w 16"/>
                  <a:gd name="T3" fmla="*/ 3 h 9"/>
                  <a:gd name="T4" fmla="*/ 3 w 16"/>
                  <a:gd name="T5" fmla="*/ 3 h 9"/>
                  <a:gd name="T6" fmla="*/ 7 w 16"/>
                  <a:gd name="T7" fmla="*/ 2 h 9"/>
                  <a:gd name="T8" fmla="*/ 11 w 16"/>
                  <a:gd name="T9" fmla="*/ 8 h 9"/>
                  <a:gd name="T10" fmla="*/ 16 w 16"/>
                  <a:gd name="T11" fmla="*/ 9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9"/>
                  <a:gd name="T20" fmla="*/ 16 w 1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9">
                    <a:moveTo>
                      <a:pt x="0" y="0"/>
                    </a:moveTo>
                    <a:lnTo>
                      <a:pt x="1" y="3"/>
                    </a:lnTo>
                    <a:lnTo>
                      <a:pt x="3" y="3"/>
                    </a:lnTo>
                    <a:lnTo>
                      <a:pt x="7" y="2"/>
                    </a:lnTo>
                    <a:lnTo>
                      <a:pt x="11" y="8"/>
                    </a:lnTo>
                    <a:lnTo>
                      <a:pt x="16" y="9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75" name="Freeform 235"/>
              <p:cNvSpPr>
                <a:spLocks/>
              </p:cNvSpPr>
              <p:nvPr/>
            </p:nvSpPr>
            <p:spPr bwMode="auto">
              <a:xfrm>
                <a:off x="3421" y="978"/>
                <a:ext cx="14" cy="12"/>
              </a:xfrm>
              <a:custGeom>
                <a:avLst/>
                <a:gdLst>
                  <a:gd name="T0" fmla="*/ 0 w 14"/>
                  <a:gd name="T1" fmla="*/ 6 h 12"/>
                  <a:gd name="T2" fmla="*/ 5 w 14"/>
                  <a:gd name="T3" fmla="*/ 9 h 12"/>
                  <a:gd name="T4" fmla="*/ 14 w 14"/>
                  <a:gd name="T5" fmla="*/ 12 h 12"/>
                  <a:gd name="T6" fmla="*/ 14 w 14"/>
                  <a:gd name="T7" fmla="*/ 9 h 12"/>
                  <a:gd name="T8" fmla="*/ 10 w 14"/>
                  <a:gd name="T9" fmla="*/ 1 h 12"/>
                  <a:gd name="T10" fmla="*/ 2 w 14"/>
                  <a:gd name="T11" fmla="*/ 3 h 12"/>
                  <a:gd name="T12" fmla="*/ 0 w 14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"/>
                  <a:gd name="T22" fmla="*/ 0 h 12"/>
                  <a:gd name="T23" fmla="*/ 14 w 14"/>
                  <a:gd name="T24" fmla="*/ 12 h 1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" h="12">
                    <a:moveTo>
                      <a:pt x="0" y="6"/>
                    </a:moveTo>
                    <a:lnTo>
                      <a:pt x="5" y="9"/>
                    </a:lnTo>
                    <a:lnTo>
                      <a:pt x="14" y="12"/>
                    </a:lnTo>
                    <a:lnTo>
                      <a:pt x="14" y="9"/>
                    </a:lnTo>
                    <a:lnTo>
                      <a:pt x="10" y="1"/>
                    </a:lnTo>
                    <a:lnTo>
                      <a:pt x="2" y="3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76" name="Freeform 236"/>
              <p:cNvSpPr>
                <a:spLocks/>
              </p:cNvSpPr>
              <p:nvPr/>
            </p:nvSpPr>
            <p:spPr bwMode="auto">
              <a:xfrm>
                <a:off x="3218" y="931"/>
                <a:ext cx="47" cy="59"/>
              </a:xfrm>
              <a:custGeom>
                <a:avLst/>
                <a:gdLst>
                  <a:gd name="T0" fmla="*/ 0 w 47"/>
                  <a:gd name="T1" fmla="*/ 59 h 59"/>
                  <a:gd name="T2" fmla="*/ 22 w 47"/>
                  <a:gd name="T3" fmla="*/ 52 h 59"/>
                  <a:gd name="T4" fmla="*/ 23 w 47"/>
                  <a:gd name="T5" fmla="*/ 50 h 59"/>
                  <a:gd name="T6" fmla="*/ 23 w 47"/>
                  <a:gd name="T7" fmla="*/ 48 h 59"/>
                  <a:gd name="T8" fmla="*/ 27 w 47"/>
                  <a:gd name="T9" fmla="*/ 42 h 59"/>
                  <a:gd name="T10" fmla="*/ 26 w 47"/>
                  <a:gd name="T11" fmla="*/ 40 h 59"/>
                  <a:gd name="T12" fmla="*/ 21 w 47"/>
                  <a:gd name="T13" fmla="*/ 34 h 59"/>
                  <a:gd name="T14" fmla="*/ 23 w 47"/>
                  <a:gd name="T15" fmla="*/ 25 h 59"/>
                  <a:gd name="T16" fmla="*/ 33 w 47"/>
                  <a:gd name="T17" fmla="*/ 15 h 59"/>
                  <a:gd name="T18" fmla="*/ 47 w 47"/>
                  <a:gd name="T19" fmla="*/ 0 h 59"/>
                  <a:gd name="T20" fmla="*/ 47 w 47"/>
                  <a:gd name="T21" fmla="*/ 0 h 5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7"/>
                  <a:gd name="T34" fmla="*/ 0 h 59"/>
                  <a:gd name="T35" fmla="*/ 47 w 47"/>
                  <a:gd name="T36" fmla="*/ 59 h 5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7" h="59">
                    <a:moveTo>
                      <a:pt x="0" y="59"/>
                    </a:moveTo>
                    <a:lnTo>
                      <a:pt x="22" y="52"/>
                    </a:lnTo>
                    <a:lnTo>
                      <a:pt x="23" y="50"/>
                    </a:lnTo>
                    <a:lnTo>
                      <a:pt x="23" y="48"/>
                    </a:lnTo>
                    <a:lnTo>
                      <a:pt x="27" y="42"/>
                    </a:lnTo>
                    <a:lnTo>
                      <a:pt x="26" y="40"/>
                    </a:lnTo>
                    <a:lnTo>
                      <a:pt x="21" y="34"/>
                    </a:lnTo>
                    <a:lnTo>
                      <a:pt x="23" y="25"/>
                    </a:lnTo>
                    <a:lnTo>
                      <a:pt x="33" y="15"/>
                    </a:lnTo>
                    <a:lnTo>
                      <a:pt x="47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77" name="Freeform 237"/>
              <p:cNvSpPr>
                <a:spLocks/>
              </p:cNvSpPr>
              <p:nvPr/>
            </p:nvSpPr>
            <p:spPr bwMode="auto">
              <a:xfrm>
                <a:off x="3260" y="915"/>
                <a:ext cx="60" cy="79"/>
              </a:xfrm>
              <a:custGeom>
                <a:avLst/>
                <a:gdLst>
                  <a:gd name="T0" fmla="*/ 31 w 60"/>
                  <a:gd name="T1" fmla="*/ 79 h 79"/>
                  <a:gd name="T2" fmla="*/ 26 w 60"/>
                  <a:gd name="T3" fmla="*/ 72 h 79"/>
                  <a:gd name="T4" fmla="*/ 22 w 60"/>
                  <a:gd name="T5" fmla="*/ 67 h 79"/>
                  <a:gd name="T6" fmla="*/ 21 w 60"/>
                  <a:gd name="T7" fmla="*/ 64 h 79"/>
                  <a:gd name="T8" fmla="*/ 17 w 60"/>
                  <a:gd name="T9" fmla="*/ 67 h 79"/>
                  <a:gd name="T10" fmla="*/ 14 w 60"/>
                  <a:gd name="T11" fmla="*/ 68 h 79"/>
                  <a:gd name="T12" fmla="*/ 9 w 60"/>
                  <a:gd name="T13" fmla="*/ 72 h 79"/>
                  <a:gd name="T14" fmla="*/ 9 w 60"/>
                  <a:gd name="T15" fmla="*/ 73 h 79"/>
                  <a:gd name="T16" fmla="*/ 9 w 60"/>
                  <a:gd name="T17" fmla="*/ 76 h 79"/>
                  <a:gd name="T18" fmla="*/ 9 w 60"/>
                  <a:gd name="T19" fmla="*/ 77 h 79"/>
                  <a:gd name="T20" fmla="*/ 8 w 60"/>
                  <a:gd name="T21" fmla="*/ 77 h 79"/>
                  <a:gd name="T22" fmla="*/ 6 w 60"/>
                  <a:gd name="T23" fmla="*/ 77 h 79"/>
                  <a:gd name="T24" fmla="*/ 4 w 60"/>
                  <a:gd name="T25" fmla="*/ 75 h 79"/>
                  <a:gd name="T26" fmla="*/ 1 w 60"/>
                  <a:gd name="T27" fmla="*/ 71 h 79"/>
                  <a:gd name="T28" fmla="*/ 0 w 60"/>
                  <a:gd name="T29" fmla="*/ 64 h 79"/>
                  <a:gd name="T30" fmla="*/ 0 w 60"/>
                  <a:gd name="T31" fmla="*/ 59 h 79"/>
                  <a:gd name="T32" fmla="*/ 0 w 60"/>
                  <a:gd name="T33" fmla="*/ 55 h 79"/>
                  <a:gd name="T34" fmla="*/ 4 w 60"/>
                  <a:gd name="T35" fmla="*/ 48 h 79"/>
                  <a:gd name="T36" fmla="*/ 6 w 60"/>
                  <a:gd name="T37" fmla="*/ 43 h 79"/>
                  <a:gd name="T38" fmla="*/ 8 w 60"/>
                  <a:gd name="T39" fmla="*/ 41 h 79"/>
                  <a:gd name="T40" fmla="*/ 12 w 60"/>
                  <a:gd name="T41" fmla="*/ 33 h 79"/>
                  <a:gd name="T42" fmla="*/ 13 w 60"/>
                  <a:gd name="T43" fmla="*/ 21 h 79"/>
                  <a:gd name="T44" fmla="*/ 13 w 60"/>
                  <a:gd name="T45" fmla="*/ 21 h 79"/>
                  <a:gd name="T46" fmla="*/ 14 w 60"/>
                  <a:gd name="T47" fmla="*/ 20 h 79"/>
                  <a:gd name="T48" fmla="*/ 18 w 60"/>
                  <a:gd name="T49" fmla="*/ 18 h 79"/>
                  <a:gd name="T50" fmla="*/ 26 w 60"/>
                  <a:gd name="T51" fmla="*/ 12 h 79"/>
                  <a:gd name="T52" fmla="*/ 40 w 60"/>
                  <a:gd name="T53" fmla="*/ 8 h 79"/>
                  <a:gd name="T54" fmla="*/ 53 w 60"/>
                  <a:gd name="T55" fmla="*/ 3 h 79"/>
                  <a:gd name="T56" fmla="*/ 60 w 60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60"/>
                  <a:gd name="T88" fmla="*/ 0 h 79"/>
                  <a:gd name="T89" fmla="*/ 60 w 60"/>
                  <a:gd name="T90" fmla="*/ 79 h 79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60" h="79">
                    <a:moveTo>
                      <a:pt x="31" y="79"/>
                    </a:moveTo>
                    <a:lnTo>
                      <a:pt x="26" y="72"/>
                    </a:lnTo>
                    <a:lnTo>
                      <a:pt x="22" y="67"/>
                    </a:lnTo>
                    <a:lnTo>
                      <a:pt x="21" y="64"/>
                    </a:lnTo>
                    <a:lnTo>
                      <a:pt x="17" y="67"/>
                    </a:lnTo>
                    <a:lnTo>
                      <a:pt x="14" y="68"/>
                    </a:lnTo>
                    <a:lnTo>
                      <a:pt x="9" y="72"/>
                    </a:lnTo>
                    <a:lnTo>
                      <a:pt x="9" y="73"/>
                    </a:lnTo>
                    <a:lnTo>
                      <a:pt x="9" y="76"/>
                    </a:lnTo>
                    <a:lnTo>
                      <a:pt x="9" y="77"/>
                    </a:lnTo>
                    <a:lnTo>
                      <a:pt x="8" y="77"/>
                    </a:lnTo>
                    <a:lnTo>
                      <a:pt x="6" y="77"/>
                    </a:lnTo>
                    <a:lnTo>
                      <a:pt x="4" y="75"/>
                    </a:lnTo>
                    <a:lnTo>
                      <a:pt x="1" y="71"/>
                    </a:lnTo>
                    <a:lnTo>
                      <a:pt x="0" y="64"/>
                    </a:lnTo>
                    <a:lnTo>
                      <a:pt x="0" y="59"/>
                    </a:lnTo>
                    <a:lnTo>
                      <a:pt x="0" y="55"/>
                    </a:lnTo>
                    <a:lnTo>
                      <a:pt x="4" y="48"/>
                    </a:lnTo>
                    <a:lnTo>
                      <a:pt x="6" y="43"/>
                    </a:lnTo>
                    <a:lnTo>
                      <a:pt x="8" y="41"/>
                    </a:lnTo>
                    <a:lnTo>
                      <a:pt x="12" y="33"/>
                    </a:lnTo>
                    <a:lnTo>
                      <a:pt x="13" y="21"/>
                    </a:lnTo>
                    <a:lnTo>
                      <a:pt x="14" y="20"/>
                    </a:lnTo>
                    <a:lnTo>
                      <a:pt x="18" y="18"/>
                    </a:lnTo>
                    <a:lnTo>
                      <a:pt x="26" y="12"/>
                    </a:lnTo>
                    <a:lnTo>
                      <a:pt x="40" y="8"/>
                    </a:lnTo>
                    <a:lnTo>
                      <a:pt x="53" y="3"/>
                    </a:lnTo>
                    <a:lnTo>
                      <a:pt x="6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78" name="Freeform 238"/>
              <p:cNvSpPr>
                <a:spLocks/>
              </p:cNvSpPr>
              <p:nvPr/>
            </p:nvSpPr>
            <p:spPr bwMode="auto">
              <a:xfrm>
                <a:off x="3291" y="99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79" name="Line 239"/>
              <p:cNvSpPr>
                <a:spLocks noChangeShapeType="1"/>
              </p:cNvSpPr>
              <p:nvPr/>
            </p:nvSpPr>
            <p:spPr bwMode="auto">
              <a:xfrm flipV="1">
                <a:off x="3207" y="990"/>
                <a:ext cx="11" cy="4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80" name="Freeform 240"/>
              <p:cNvSpPr>
                <a:spLocks/>
              </p:cNvSpPr>
              <p:nvPr/>
            </p:nvSpPr>
            <p:spPr bwMode="auto">
              <a:xfrm>
                <a:off x="3324" y="977"/>
                <a:ext cx="2" cy="19"/>
              </a:xfrm>
              <a:custGeom>
                <a:avLst/>
                <a:gdLst>
                  <a:gd name="T0" fmla="*/ 2 w 2"/>
                  <a:gd name="T1" fmla="*/ 0 h 19"/>
                  <a:gd name="T2" fmla="*/ 2 w 2"/>
                  <a:gd name="T3" fmla="*/ 4 h 19"/>
                  <a:gd name="T4" fmla="*/ 0 w 2"/>
                  <a:gd name="T5" fmla="*/ 11 h 19"/>
                  <a:gd name="T6" fmla="*/ 2 w 2"/>
                  <a:gd name="T7" fmla="*/ 19 h 1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9"/>
                  <a:gd name="T14" fmla="*/ 2 w 2"/>
                  <a:gd name="T15" fmla="*/ 19 h 1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9">
                    <a:moveTo>
                      <a:pt x="2" y="0"/>
                    </a:moveTo>
                    <a:lnTo>
                      <a:pt x="2" y="4"/>
                    </a:lnTo>
                    <a:lnTo>
                      <a:pt x="0" y="11"/>
                    </a:lnTo>
                    <a:lnTo>
                      <a:pt x="2" y="19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81" name="Line 241"/>
              <p:cNvSpPr>
                <a:spLocks noChangeShapeType="1"/>
              </p:cNvSpPr>
              <p:nvPr/>
            </p:nvSpPr>
            <p:spPr bwMode="auto">
              <a:xfrm flipV="1">
                <a:off x="3287" y="994"/>
                <a:ext cx="4" cy="2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82" name="Freeform 242"/>
              <p:cNvSpPr>
                <a:spLocks/>
              </p:cNvSpPr>
              <p:nvPr/>
            </p:nvSpPr>
            <p:spPr bwMode="auto">
              <a:xfrm>
                <a:off x="3283" y="991"/>
                <a:ext cx="4" cy="5"/>
              </a:xfrm>
              <a:custGeom>
                <a:avLst/>
                <a:gdLst>
                  <a:gd name="T0" fmla="*/ 0 w 4"/>
                  <a:gd name="T1" fmla="*/ 0 h 5"/>
                  <a:gd name="T2" fmla="*/ 4 w 4"/>
                  <a:gd name="T3" fmla="*/ 5 h 5"/>
                  <a:gd name="T4" fmla="*/ 4 w 4"/>
                  <a:gd name="T5" fmla="*/ 5 h 5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5"/>
                  <a:gd name="T11" fmla="*/ 4 w 4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5">
                    <a:moveTo>
                      <a:pt x="0" y="0"/>
                    </a:moveTo>
                    <a:lnTo>
                      <a:pt x="4" y="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83" name="Freeform 243"/>
              <p:cNvSpPr>
                <a:spLocks/>
              </p:cNvSpPr>
              <p:nvPr/>
            </p:nvSpPr>
            <p:spPr bwMode="auto">
              <a:xfrm>
                <a:off x="3173" y="971"/>
                <a:ext cx="34" cy="29"/>
              </a:xfrm>
              <a:custGeom>
                <a:avLst/>
                <a:gdLst>
                  <a:gd name="T0" fmla="*/ 9 w 34"/>
                  <a:gd name="T1" fmla="*/ 0 h 29"/>
                  <a:gd name="T2" fmla="*/ 4 w 34"/>
                  <a:gd name="T3" fmla="*/ 2 h 29"/>
                  <a:gd name="T4" fmla="*/ 2 w 34"/>
                  <a:gd name="T5" fmla="*/ 4 h 29"/>
                  <a:gd name="T6" fmla="*/ 0 w 34"/>
                  <a:gd name="T7" fmla="*/ 6 h 29"/>
                  <a:gd name="T8" fmla="*/ 0 w 34"/>
                  <a:gd name="T9" fmla="*/ 16 h 29"/>
                  <a:gd name="T10" fmla="*/ 7 w 34"/>
                  <a:gd name="T11" fmla="*/ 19 h 29"/>
                  <a:gd name="T12" fmla="*/ 9 w 34"/>
                  <a:gd name="T13" fmla="*/ 20 h 29"/>
                  <a:gd name="T14" fmla="*/ 13 w 34"/>
                  <a:gd name="T15" fmla="*/ 29 h 29"/>
                  <a:gd name="T16" fmla="*/ 25 w 34"/>
                  <a:gd name="T17" fmla="*/ 25 h 29"/>
                  <a:gd name="T18" fmla="*/ 34 w 34"/>
                  <a:gd name="T19" fmla="*/ 23 h 2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4"/>
                  <a:gd name="T31" fmla="*/ 0 h 29"/>
                  <a:gd name="T32" fmla="*/ 34 w 34"/>
                  <a:gd name="T33" fmla="*/ 29 h 2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4" h="29">
                    <a:moveTo>
                      <a:pt x="9" y="0"/>
                    </a:move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16"/>
                    </a:lnTo>
                    <a:lnTo>
                      <a:pt x="7" y="19"/>
                    </a:lnTo>
                    <a:lnTo>
                      <a:pt x="9" y="20"/>
                    </a:lnTo>
                    <a:lnTo>
                      <a:pt x="13" y="29"/>
                    </a:lnTo>
                    <a:lnTo>
                      <a:pt x="25" y="25"/>
                    </a:lnTo>
                    <a:lnTo>
                      <a:pt x="34" y="2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84" name="Freeform 244"/>
              <p:cNvSpPr>
                <a:spLocks/>
              </p:cNvSpPr>
              <p:nvPr/>
            </p:nvSpPr>
            <p:spPr bwMode="auto">
              <a:xfrm>
                <a:off x="3133" y="982"/>
                <a:ext cx="27" cy="23"/>
              </a:xfrm>
              <a:custGeom>
                <a:avLst/>
                <a:gdLst>
                  <a:gd name="T0" fmla="*/ 27 w 27"/>
                  <a:gd name="T1" fmla="*/ 10 h 23"/>
                  <a:gd name="T2" fmla="*/ 23 w 27"/>
                  <a:gd name="T3" fmla="*/ 9 h 23"/>
                  <a:gd name="T4" fmla="*/ 6 w 27"/>
                  <a:gd name="T5" fmla="*/ 0 h 23"/>
                  <a:gd name="T6" fmla="*/ 9 w 27"/>
                  <a:gd name="T7" fmla="*/ 23 h 23"/>
                  <a:gd name="T8" fmla="*/ 5 w 27"/>
                  <a:gd name="T9" fmla="*/ 19 h 23"/>
                  <a:gd name="T10" fmla="*/ 1 w 27"/>
                  <a:gd name="T11" fmla="*/ 9 h 23"/>
                  <a:gd name="T12" fmla="*/ 0 w 27"/>
                  <a:gd name="T13" fmla="*/ 8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7"/>
                  <a:gd name="T22" fmla="*/ 0 h 23"/>
                  <a:gd name="T23" fmla="*/ 27 w 27"/>
                  <a:gd name="T24" fmla="*/ 23 h 2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7" h="23">
                    <a:moveTo>
                      <a:pt x="27" y="10"/>
                    </a:moveTo>
                    <a:lnTo>
                      <a:pt x="23" y="9"/>
                    </a:lnTo>
                    <a:lnTo>
                      <a:pt x="6" y="0"/>
                    </a:lnTo>
                    <a:lnTo>
                      <a:pt x="9" y="23"/>
                    </a:lnTo>
                    <a:lnTo>
                      <a:pt x="5" y="19"/>
                    </a:lnTo>
                    <a:lnTo>
                      <a:pt x="1" y="9"/>
                    </a:lnTo>
                    <a:lnTo>
                      <a:pt x="0" y="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85" name="Freeform 245"/>
              <p:cNvSpPr>
                <a:spLocks/>
              </p:cNvSpPr>
              <p:nvPr/>
            </p:nvSpPr>
            <p:spPr bwMode="auto">
              <a:xfrm>
                <a:off x="3121" y="986"/>
                <a:ext cx="12" cy="25"/>
              </a:xfrm>
              <a:custGeom>
                <a:avLst/>
                <a:gdLst>
                  <a:gd name="T0" fmla="*/ 12 w 12"/>
                  <a:gd name="T1" fmla="*/ 4 h 25"/>
                  <a:gd name="T2" fmla="*/ 7 w 12"/>
                  <a:gd name="T3" fmla="*/ 0 h 25"/>
                  <a:gd name="T4" fmla="*/ 5 w 12"/>
                  <a:gd name="T5" fmla="*/ 0 h 25"/>
                  <a:gd name="T6" fmla="*/ 0 w 12"/>
                  <a:gd name="T7" fmla="*/ 8 h 25"/>
                  <a:gd name="T8" fmla="*/ 12 w 12"/>
                  <a:gd name="T9" fmla="*/ 25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25"/>
                  <a:gd name="T17" fmla="*/ 12 w 12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25">
                    <a:moveTo>
                      <a:pt x="12" y="4"/>
                    </a:moveTo>
                    <a:lnTo>
                      <a:pt x="7" y="0"/>
                    </a:lnTo>
                    <a:lnTo>
                      <a:pt x="5" y="0"/>
                    </a:lnTo>
                    <a:lnTo>
                      <a:pt x="0" y="8"/>
                    </a:lnTo>
                    <a:lnTo>
                      <a:pt x="12" y="2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86" name="Freeform 246"/>
              <p:cNvSpPr>
                <a:spLocks/>
              </p:cNvSpPr>
              <p:nvPr/>
            </p:nvSpPr>
            <p:spPr bwMode="auto">
              <a:xfrm>
                <a:off x="3133" y="1011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1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87" name="Freeform 247"/>
              <p:cNvSpPr>
                <a:spLocks/>
              </p:cNvSpPr>
              <p:nvPr/>
            </p:nvSpPr>
            <p:spPr bwMode="auto">
              <a:xfrm>
                <a:off x="3104" y="998"/>
                <a:ext cx="29" cy="17"/>
              </a:xfrm>
              <a:custGeom>
                <a:avLst/>
                <a:gdLst>
                  <a:gd name="T0" fmla="*/ 29 w 29"/>
                  <a:gd name="T1" fmla="*/ 14 h 17"/>
                  <a:gd name="T2" fmla="*/ 26 w 29"/>
                  <a:gd name="T3" fmla="*/ 14 h 17"/>
                  <a:gd name="T4" fmla="*/ 24 w 29"/>
                  <a:gd name="T5" fmla="*/ 9 h 17"/>
                  <a:gd name="T6" fmla="*/ 17 w 29"/>
                  <a:gd name="T7" fmla="*/ 3 h 17"/>
                  <a:gd name="T8" fmla="*/ 8 w 29"/>
                  <a:gd name="T9" fmla="*/ 0 h 17"/>
                  <a:gd name="T10" fmla="*/ 6 w 29"/>
                  <a:gd name="T11" fmla="*/ 3 h 17"/>
                  <a:gd name="T12" fmla="*/ 12 w 29"/>
                  <a:gd name="T13" fmla="*/ 14 h 17"/>
                  <a:gd name="T14" fmla="*/ 8 w 29"/>
                  <a:gd name="T15" fmla="*/ 17 h 17"/>
                  <a:gd name="T16" fmla="*/ 0 w 29"/>
                  <a:gd name="T17" fmla="*/ 13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17"/>
                  <a:gd name="T29" fmla="*/ 29 w 29"/>
                  <a:gd name="T30" fmla="*/ 17 h 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17">
                    <a:moveTo>
                      <a:pt x="29" y="14"/>
                    </a:moveTo>
                    <a:lnTo>
                      <a:pt x="26" y="14"/>
                    </a:lnTo>
                    <a:lnTo>
                      <a:pt x="24" y="9"/>
                    </a:lnTo>
                    <a:lnTo>
                      <a:pt x="17" y="3"/>
                    </a:lnTo>
                    <a:lnTo>
                      <a:pt x="8" y="0"/>
                    </a:lnTo>
                    <a:lnTo>
                      <a:pt x="6" y="3"/>
                    </a:lnTo>
                    <a:lnTo>
                      <a:pt x="12" y="14"/>
                    </a:lnTo>
                    <a:lnTo>
                      <a:pt x="8" y="17"/>
                    </a:lnTo>
                    <a:lnTo>
                      <a:pt x="0" y="1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88" name="Freeform 248"/>
              <p:cNvSpPr>
                <a:spLocks/>
              </p:cNvSpPr>
              <p:nvPr/>
            </p:nvSpPr>
            <p:spPr bwMode="auto">
              <a:xfrm>
                <a:off x="3387" y="967"/>
                <a:ext cx="18" cy="50"/>
              </a:xfrm>
              <a:custGeom>
                <a:avLst/>
                <a:gdLst>
                  <a:gd name="T0" fmla="*/ 0 w 18"/>
                  <a:gd name="T1" fmla="*/ 50 h 50"/>
                  <a:gd name="T2" fmla="*/ 2 w 18"/>
                  <a:gd name="T3" fmla="*/ 40 h 50"/>
                  <a:gd name="T4" fmla="*/ 2 w 18"/>
                  <a:gd name="T5" fmla="*/ 34 h 50"/>
                  <a:gd name="T6" fmla="*/ 9 w 18"/>
                  <a:gd name="T7" fmla="*/ 4 h 50"/>
                  <a:gd name="T8" fmla="*/ 11 w 18"/>
                  <a:gd name="T9" fmla="*/ 0 h 50"/>
                  <a:gd name="T10" fmla="*/ 14 w 18"/>
                  <a:gd name="T11" fmla="*/ 4 h 50"/>
                  <a:gd name="T12" fmla="*/ 15 w 18"/>
                  <a:gd name="T13" fmla="*/ 6 h 50"/>
                  <a:gd name="T14" fmla="*/ 18 w 18"/>
                  <a:gd name="T15" fmla="*/ 8 h 5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50"/>
                  <a:gd name="T26" fmla="*/ 18 w 18"/>
                  <a:gd name="T27" fmla="*/ 50 h 5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50">
                    <a:moveTo>
                      <a:pt x="0" y="50"/>
                    </a:moveTo>
                    <a:lnTo>
                      <a:pt x="2" y="40"/>
                    </a:lnTo>
                    <a:lnTo>
                      <a:pt x="2" y="34"/>
                    </a:lnTo>
                    <a:lnTo>
                      <a:pt x="9" y="4"/>
                    </a:lnTo>
                    <a:lnTo>
                      <a:pt x="11" y="0"/>
                    </a:lnTo>
                    <a:lnTo>
                      <a:pt x="14" y="4"/>
                    </a:lnTo>
                    <a:lnTo>
                      <a:pt x="15" y="6"/>
                    </a:lnTo>
                    <a:lnTo>
                      <a:pt x="18" y="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89" name="Freeform 249"/>
              <p:cNvSpPr>
                <a:spLocks/>
              </p:cNvSpPr>
              <p:nvPr/>
            </p:nvSpPr>
            <p:spPr bwMode="auto">
              <a:xfrm>
                <a:off x="3383" y="1017"/>
                <a:ext cx="4" cy="3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1 h 3"/>
                  <a:gd name="T4" fmla="*/ 4 w 4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3"/>
                  <a:gd name="T11" fmla="*/ 4 w 4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3">
                    <a:moveTo>
                      <a:pt x="0" y="3"/>
                    </a:moveTo>
                    <a:lnTo>
                      <a:pt x="4" y="1"/>
                    </a:lnTo>
                    <a:lnTo>
                      <a:pt x="4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90" name="Freeform 250"/>
              <p:cNvSpPr>
                <a:spLocks/>
              </p:cNvSpPr>
              <p:nvPr/>
            </p:nvSpPr>
            <p:spPr bwMode="auto">
              <a:xfrm>
                <a:off x="3100" y="1008"/>
                <a:ext cx="22" cy="17"/>
              </a:xfrm>
              <a:custGeom>
                <a:avLst/>
                <a:gdLst>
                  <a:gd name="T0" fmla="*/ 4 w 22"/>
                  <a:gd name="T1" fmla="*/ 3 h 17"/>
                  <a:gd name="T2" fmla="*/ 3 w 22"/>
                  <a:gd name="T3" fmla="*/ 3 h 17"/>
                  <a:gd name="T4" fmla="*/ 0 w 22"/>
                  <a:gd name="T5" fmla="*/ 0 h 17"/>
                  <a:gd name="T6" fmla="*/ 3 w 22"/>
                  <a:gd name="T7" fmla="*/ 7 h 17"/>
                  <a:gd name="T8" fmla="*/ 4 w 22"/>
                  <a:gd name="T9" fmla="*/ 13 h 17"/>
                  <a:gd name="T10" fmla="*/ 8 w 22"/>
                  <a:gd name="T11" fmla="*/ 16 h 17"/>
                  <a:gd name="T12" fmla="*/ 14 w 22"/>
                  <a:gd name="T13" fmla="*/ 17 h 17"/>
                  <a:gd name="T14" fmla="*/ 18 w 22"/>
                  <a:gd name="T15" fmla="*/ 17 h 17"/>
                  <a:gd name="T16" fmla="*/ 22 w 22"/>
                  <a:gd name="T17" fmla="*/ 14 h 17"/>
                  <a:gd name="T18" fmla="*/ 22 w 22"/>
                  <a:gd name="T19" fmla="*/ 14 h 1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2"/>
                  <a:gd name="T31" fmla="*/ 0 h 17"/>
                  <a:gd name="T32" fmla="*/ 22 w 22"/>
                  <a:gd name="T33" fmla="*/ 17 h 1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2" h="17">
                    <a:moveTo>
                      <a:pt x="4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3" y="7"/>
                    </a:lnTo>
                    <a:lnTo>
                      <a:pt x="4" y="13"/>
                    </a:lnTo>
                    <a:lnTo>
                      <a:pt x="8" y="16"/>
                    </a:lnTo>
                    <a:lnTo>
                      <a:pt x="14" y="17"/>
                    </a:lnTo>
                    <a:lnTo>
                      <a:pt x="18" y="17"/>
                    </a:lnTo>
                    <a:lnTo>
                      <a:pt x="22" y="1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91" name="Freeform 251"/>
              <p:cNvSpPr>
                <a:spLocks/>
              </p:cNvSpPr>
              <p:nvPr/>
            </p:nvSpPr>
            <p:spPr bwMode="auto">
              <a:xfrm>
                <a:off x="3311" y="966"/>
                <a:ext cx="59" cy="60"/>
              </a:xfrm>
              <a:custGeom>
                <a:avLst/>
                <a:gdLst>
                  <a:gd name="T0" fmla="*/ 15 w 59"/>
                  <a:gd name="T1" fmla="*/ 30 h 60"/>
                  <a:gd name="T2" fmla="*/ 17 w 59"/>
                  <a:gd name="T3" fmla="*/ 33 h 60"/>
                  <a:gd name="T4" fmla="*/ 14 w 59"/>
                  <a:gd name="T5" fmla="*/ 39 h 60"/>
                  <a:gd name="T6" fmla="*/ 9 w 59"/>
                  <a:gd name="T7" fmla="*/ 46 h 60"/>
                  <a:gd name="T8" fmla="*/ 4 w 59"/>
                  <a:gd name="T9" fmla="*/ 54 h 60"/>
                  <a:gd name="T10" fmla="*/ 0 w 59"/>
                  <a:gd name="T11" fmla="*/ 60 h 60"/>
                  <a:gd name="T12" fmla="*/ 8 w 59"/>
                  <a:gd name="T13" fmla="*/ 56 h 60"/>
                  <a:gd name="T14" fmla="*/ 13 w 59"/>
                  <a:gd name="T15" fmla="*/ 50 h 60"/>
                  <a:gd name="T16" fmla="*/ 18 w 59"/>
                  <a:gd name="T17" fmla="*/ 51 h 60"/>
                  <a:gd name="T18" fmla="*/ 19 w 59"/>
                  <a:gd name="T19" fmla="*/ 46 h 60"/>
                  <a:gd name="T20" fmla="*/ 18 w 59"/>
                  <a:gd name="T21" fmla="*/ 42 h 60"/>
                  <a:gd name="T22" fmla="*/ 23 w 59"/>
                  <a:gd name="T23" fmla="*/ 33 h 60"/>
                  <a:gd name="T24" fmla="*/ 22 w 59"/>
                  <a:gd name="T25" fmla="*/ 26 h 60"/>
                  <a:gd name="T26" fmla="*/ 23 w 59"/>
                  <a:gd name="T27" fmla="*/ 20 h 60"/>
                  <a:gd name="T28" fmla="*/ 22 w 59"/>
                  <a:gd name="T29" fmla="*/ 11 h 60"/>
                  <a:gd name="T30" fmla="*/ 23 w 59"/>
                  <a:gd name="T31" fmla="*/ 1 h 60"/>
                  <a:gd name="T32" fmla="*/ 23 w 59"/>
                  <a:gd name="T33" fmla="*/ 0 h 60"/>
                  <a:gd name="T34" fmla="*/ 27 w 59"/>
                  <a:gd name="T35" fmla="*/ 1 h 60"/>
                  <a:gd name="T36" fmla="*/ 33 w 59"/>
                  <a:gd name="T37" fmla="*/ 3 h 60"/>
                  <a:gd name="T38" fmla="*/ 46 w 59"/>
                  <a:gd name="T39" fmla="*/ 7 h 60"/>
                  <a:gd name="T40" fmla="*/ 51 w 59"/>
                  <a:gd name="T41" fmla="*/ 7 h 60"/>
                  <a:gd name="T42" fmla="*/ 59 w 59"/>
                  <a:gd name="T43" fmla="*/ 5 h 60"/>
                  <a:gd name="T44" fmla="*/ 56 w 59"/>
                  <a:gd name="T45" fmla="*/ 3 h 6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59"/>
                  <a:gd name="T70" fmla="*/ 0 h 60"/>
                  <a:gd name="T71" fmla="*/ 59 w 59"/>
                  <a:gd name="T72" fmla="*/ 60 h 6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59" h="60">
                    <a:moveTo>
                      <a:pt x="15" y="30"/>
                    </a:moveTo>
                    <a:lnTo>
                      <a:pt x="17" y="33"/>
                    </a:lnTo>
                    <a:lnTo>
                      <a:pt x="14" y="39"/>
                    </a:lnTo>
                    <a:lnTo>
                      <a:pt x="9" y="46"/>
                    </a:lnTo>
                    <a:lnTo>
                      <a:pt x="4" y="54"/>
                    </a:lnTo>
                    <a:lnTo>
                      <a:pt x="0" y="60"/>
                    </a:lnTo>
                    <a:lnTo>
                      <a:pt x="8" y="56"/>
                    </a:lnTo>
                    <a:lnTo>
                      <a:pt x="13" y="50"/>
                    </a:lnTo>
                    <a:lnTo>
                      <a:pt x="18" y="51"/>
                    </a:lnTo>
                    <a:lnTo>
                      <a:pt x="19" y="46"/>
                    </a:lnTo>
                    <a:lnTo>
                      <a:pt x="18" y="42"/>
                    </a:lnTo>
                    <a:lnTo>
                      <a:pt x="23" y="33"/>
                    </a:lnTo>
                    <a:lnTo>
                      <a:pt x="22" y="26"/>
                    </a:lnTo>
                    <a:lnTo>
                      <a:pt x="23" y="20"/>
                    </a:lnTo>
                    <a:lnTo>
                      <a:pt x="22" y="11"/>
                    </a:lnTo>
                    <a:lnTo>
                      <a:pt x="23" y="1"/>
                    </a:lnTo>
                    <a:lnTo>
                      <a:pt x="23" y="0"/>
                    </a:lnTo>
                    <a:lnTo>
                      <a:pt x="27" y="1"/>
                    </a:lnTo>
                    <a:lnTo>
                      <a:pt x="33" y="3"/>
                    </a:lnTo>
                    <a:lnTo>
                      <a:pt x="46" y="7"/>
                    </a:lnTo>
                    <a:lnTo>
                      <a:pt x="51" y="7"/>
                    </a:lnTo>
                    <a:lnTo>
                      <a:pt x="59" y="5"/>
                    </a:lnTo>
                    <a:lnTo>
                      <a:pt x="56" y="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92" name="Freeform 252"/>
              <p:cNvSpPr>
                <a:spLocks/>
              </p:cNvSpPr>
              <p:nvPr/>
            </p:nvSpPr>
            <p:spPr bwMode="auto">
              <a:xfrm>
                <a:off x="3122" y="1022"/>
                <a:ext cx="6" cy="7"/>
              </a:xfrm>
              <a:custGeom>
                <a:avLst/>
                <a:gdLst>
                  <a:gd name="T0" fmla="*/ 0 w 6"/>
                  <a:gd name="T1" fmla="*/ 0 h 7"/>
                  <a:gd name="T2" fmla="*/ 2 w 6"/>
                  <a:gd name="T3" fmla="*/ 0 h 7"/>
                  <a:gd name="T4" fmla="*/ 6 w 6"/>
                  <a:gd name="T5" fmla="*/ 3 h 7"/>
                  <a:gd name="T6" fmla="*/ 6 w 6"/>
                  <a:gd name="T7" fmla="*/ 7 h 7"/>
                  <a:gd name="T8" fmla="*/ 4 w 6"/>
                  <a:gd name="T9" fmla="*/ 6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7"/>
                  <a:gd name="T17" fmla="*/ 6 w 6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7">
                    <a:moveTo>
                      <a:pt x="0" y="0"/>
                    </a:moveTo>
                    <a:lnTo>
                      <a:pt x="2" y="0"/>
                    </a:lnTo>
                    <a:lnTo>
                      <a:pt x="6" y="3"/>
                    </a:lnTo>
                    <a:lnTo>
                      <a:pt x="6" y="7"/>
                    </a:lnTo>
                    <a:lnTo>
                      <a:pt x="4" y="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93" name="Freeform 253"/>
              <p:cNvSpPr>
                <a:spLocks/>
              </p:cNvSpPr>
              <p:nvPr/>
            </p:nvSpPr>
            <p:spPr bwMode="auto">
              <a:xfrm>
                <a:off x="3265" y="987"/>
                <a:ext cx="39" cy="48"/>
              </a:xfrm>
              <a:custGeom>
                <a:avLst/>
                <a:gdLst>
                  <a:gd name="T0" fmla="*/ 39 w 39"/>
                  <a:gd name="T1" fmla="*/ 48 h 48"/>
                  <a:gd name="T2" fmla="*/ 38 w 39"/>
                  <a:gd name="T3" fmla="*/ 46 h 48"/>
                  <a:gd name="T4" fmla="*/ 37 w 39"/>
                  <a:gd name="T5" fmla="*/ 46 h 48"/>
                  <a:gd name="T6" fmla="*/ 33 w 39"/>
                  <a:gd name="T7" fmla="*/ 43 h 48"/>
                  <a:gd name="T8" fmla="*/ 24 w 39"/>
                  <a:gd name="T9" fmla="*/ 42 h 48"/>
                  <a:gd name="T10" fmla="*/ 14 w 39"/>
                  <a:gd name="T11" fmla="*/ 45 h 48"/>
                  <a:gd name="T12" fmla="*/ 9 w 39"/>
                  <a:gd name="T13" fmla="*/ 38 h 48"/>
                  <a:gd name="T14" fmla="*/ 8 w 39"/>
                  <a:gd name="T15" fmla="*/ 30 h 48"/>
                  <a:gd name="T16" fmla="*/ 0 w 39"/>
                  <a:gd name="T17" fmla="*/ 25 h 48"/>
                  <a:gd name="T18" fmla="*/ 1 w 39"/>
                  <a:gd name="T19" fmla="*/ 17 h 48"/>
                  <a:gd name="T20" fmla="*/ 1 w 39"/>
                  <a:gd name="T21" fmla="*/ 14 h 48"/>
                  <a:gd name="T22" fmla="*/ 1 w 39"/>
                  <a:gd name="T23" fmla="*/ 9 h 48"/>
                  <a:gd name="T24" fmla="*/ 5 w 39"/>
                  <a:gd name="T25" fmla="*/ 8 h 48"/>
                  <a:gd name="T26" fmla="*/ 8 w 39"/>
                  <a:gd name="T27" fmla="*/ 3 h 48"/>
                  <a:gd name="T28" fmla="*/ 9 w 39"/>
                  <a:gd name="T29" fmla="*/ 1 h 48"/>
                  <a:gd name="T30" fmla="*/ 16 w 39"/>
                  <a:gd name="T31" fmla="*/ 0 h 48"/>
                  <a:gd name="T32" fmla="*/ 18 w 39"/>
                  <a:gd name="T33" fmla="*/ 4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48"/>
                  <a:gd name="T53" fmla="*/ 39 w 39"/>
                  <a:gd name="T54" fmla="*/ 48 h 4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48">
                    <a:moveTo>
                      <a:pt x="39" y="48"/>
                    </a:moveTo>
                    <a:lnTo>
                      <a:pt x="38" y="46"/>
                    </a:lnTo>
                    <a:lnTo>
                      <a:pt x="37" y="46"/>
                    </a:lnTo>
                    <a:lnTo>
                      <a:pt x="33" y="43"/>
                    </a:lnTo>
                    <a:lnTo>
                      <a:pt x="24" y="42"/>
                    </a:lnTo>
                    <a:lnTo>
                      <a:pt x="14" y="45"/>
                    </a:lnTo>
                    <a:lnTo>
                      <a:pt x="9" y="38"/>
                    </a:lnTo>
                    <a:lnTo>
                      <a:pt x="8" y="30"/>
                    </a:lnTo>
                    <a:lnTo>
                      <a:pt x="0" y="25"/>
                    </a:lnTo>
                    <a:lnTo>
                      <a:pt x="1" y="17"/>
                    </a:lnTo>
                    <a:lnTo>
                      <a:pt x="1" y="14"/>
                    </a:lnTo>
                    <a:lnTo>
                      <a:pt x="1" y="9"/>
                    </a:lnTo>
                    <a:lnTo>
                      <a:pt x="5" y="8"/>
                    </a:lnTo>
                    <a:lnTo>
                      <a:pt x="8" y="3"/>
                    </a:lnTo>
                    <a:lnTo>
                      <a:pt x="9" y="1"/>
                    </a:lnTo>
                    <a:lnTo>
                      <a:pt x="16" y="0"/>
                    </a:lnTo>
                    <a:lnTo>
                      <a:pt x="18" y="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94" name="Freeform 254"/>
              <p:cNvSpPr>
                <a:spLocks/>
              </p:cNvSpPr>
              <p:nvPr/>
            </p:nvSpPr>
            <p:spPr bwMode="auto">
              <a:xfrm>
                <a:off x="3093" y="1030"/>
                <a:ext cx="17" cy="7"/>
              </a:xfrm>
              <a:custGeom>
                <a:avLst/>
                <a:gdLst>
                  <a:gd name="T0" fmla="*/ 17 w 17"/>
                  <a:gd name="T1" fmla="*/ 7 h 7"/>
                  <a:gd name="T2" fmla="*/ 15 w 17"/>
                  <a:gd name="T3" fmla="*/ 5 h 7"/>
                  <a:gd name="T4" fmla="*/ 15 w 17"/>
                  <a:gd name="T5" fmla="*/ 3 h 7"/>
                  <a:gd name="T6" fmla="*/ 14 w 17"/>
                  <a:gd name="T7" fmla="*/ 2 h 7"/>
                  <a:gd name="T8" fmla="*/ 8 w 17"/>
                  <a:gd name="T9" fmla="*/ 0 h 7"/>
                  <a:gd name="T10" fmla="*/ 3 w 17"/>
                  <a:gd name="T11" fmla="*/ 2 h 7"/>
                  <a:gd name="T12" fmla="*/ 0 w 17"/>
                  <a:gd name="T13" fmla="*/ 5 h 7"/>
                  <a:gd name="T14" fmla="*/ 0 w 17"/>
                  <a:gd name="T15" fmla="*/ 5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7"/>
                  <a:gd name="T25" fmla="*/ 0 h 7"/>
                  <a:gd name="T26" fmla="*/ 17 w 17"/>
                  <a:gd name="T27" fmla="*/ 7 h 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7" h="7">
                    <a:moveTo>
                      <a:pt x="17" y="7"/>
                    </a:moveTo>
                    <a:lnTo>
                      <a:pt x="15" y="5"/>
                    </a:lnTo>
                    <a:lnTo>
                      <a:pt x="15" y="3"/>
                    </a:lnTo>
                    <a:lnTo>
                      <a:pt x="14" y="2"/>
                    </a:lnTo>
                    <a:lnTo>
                      <a:pt x="8" y="0"/>
                    </a:lnTo>
                    <a:lnTo>
                      <a:pt x="3" y="2"/>
                    </a:lnTo>
                    <a:lnTo>
                      <a:pt x="0" y="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95" name="Freeform 255"/>
              <p:cNvSpPr>
                <a:spLocks/>
              </p:cNvSpPr>
              <p:nvPr/>
            </p:nvSpPr>
            <p:spPr bwMode="auto">
              <a:xfrm>
                <a:off x="3082" y="1035"/>
                <a:ext cx="11" cy="3"/>
              </a:xfrm>
              <a:custGeom>
                <a:avLst/>
                <a:gdLst>
                  <a:gd name="T0" fmla="*/ 11 w 11"/>
                  <a:gd name="T1" fmla="*/ 0 h 3"/>
                  <a:gd name="T2" fmla="*/ 9 w 11"/>
                  <a:gd name="T3" fmla="*/ 3 h 3"/>
                  <a:gd name="T4" fmla="*/ 0 w 11"/>
                  <a:gd name="T5" fmla="*/ 2 h 3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3"/>
                  <a:gd name="T11" fmla="*/ 11 w 11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3">
                    <a:moveTo>
                      <a:pt x="11" y="0"/>
                    </a:moveTo>
                    <a:lnTo>
                      <a:pt x="9" y="3"/>
                    </a:lnTo>
                    <a:lnTo>
                      <a:pt x="0" y="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96" name="Freeform 256"/>
              <p:cNvSpPr>
                <a:spLocks/>
              </p:cNvSpPr>
              <p:nvPr/>
            </p:nvSpPr>
            <p:spPr bwMode="auto">
              <a:xfrm>
                <a:off x="3110" y="1028"/>
                <a:ext cx="16" cy="15"/>
              </a:xfrm>
              <a:custGeom>
                <a:avLst/>
                <a:gdLst>
                  <a:gd name="T0" fmla="*/ 16 w 16"/>
                  <a:gd name="T1" fmla="*/ 0 h 15"/>
                  <a:gd name="T2" fmla="*/ 15 w 16"/>
                  <a:gd name="T3" fmla="*/ 0 h 15"/>
                  <a:gd name="T4" fmla="*/ 4 w 16"/>
                  <a:gd name="T5" fmla="*/ 2 h 15"/>
                  <a:gd name="T6" fmla="*/ 0 w 16"/>
                  <a:gd name="T7" fmla="*/ 5 h 15"/>
                  <a:gd name="T8" fmla="*/ 0 w 16"/>
                  <a:gd name="T9" fmla="*/ 6 h 15"/>
                  <a:gd name="T10" fmla="*/ 11 w 16"/>
                  <a:gd name="T11" fmla="*/ 9 h 15"/>
                  <a:gd name="T12" fmla="*/ 10 w 16"/>
                  <a:gd name="T13" fmla="*/ 15 h 15"/>
                  <a:gd name="T14" fmla="*/ 2 w 16"/>
                  <a:gd name="T15" fmla="*/ 9 h 15"/>
                  <a:gd name="T16" fmla="*/ 0 w 16"/>
                  <a:gd name="T17" fmla="*/ 9 h 1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15"/>
                  <a:gd name="T29" fmla="*/ 16 w 16"/>
                  <a:gd name="T30" fmla="*/ 15 h 1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15">
                    <a:moveTo>
                      <a:pt x="16" y="0"/>
                    </a:moveTo>
                    <a:lnTo>
                      <a:pt x="15" y="0"/>
                    </a:lnTo>
                    <a:lnTo>
                      <a:pt x="4" y="2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1" y="9"/>
                    </a:lnTo>
                    <a:lnTo>
                      <a:pt x="10" y="15"/>
                    </a:lnTo>
                    <a:lnTo>
                      <a:pt x="2" y="9"/>
                    </a:lnTo>
                    <a:lnTo>
                      <a:pt x="0" y="9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97" name="Freeform 257"/>
              <p:cNvSpPr>
                <a:spLocks/>
              </p:cNvSpPr>
              <p:nvPr/>
            </p:nvSpPr>
            <p:spPr bwMode="auto">
              <a:xfrm>
                <a:off x="3363" y="1020"/>
                <a:ext cx="20" cy="25"/>
              </a:xfrm>
              <a:custGeom>
                <a:avLst/>
                <a:gdLst>
                  <a:gd name="T0" fmla="*/ 0 w 20"/>
                  <a:gd name="T1" fmla="*/ 25 h 25"/>
                  <a:gd name="T2" fmla="*/ 9 w 20"/>
                  <a:gd name="T3" fmla="*/ 8 h 25"/>
                  <a:gd name="T4" fmla="*/ 18 w 20"/>
                  <a:gd name="T5" fmla="*/ 0 h 25"/>
                  <a:gd name="T6" fmla="*/ 20 w 20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"/>
                  <a:gd name="T13" fmla="*/ 0 h 25"/>
                  <a:gd name="T14" fmla="*/ 20 w 20"/>
                  <a:gd name="T15" fmla="*/ 25 h 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" h="25">
                    <a:moveTo>
                      <a:pt x="0" y="25"/>
                    </a:moveTo>
                    <a:lnTo>
                      <a:pt x="9" y="8"/>
                    </a:lnTo>
                    <a:lnTo>
                      <a:pt x="18" y="0"/>
                    </a:lnTo>
                    <a:lnTo>
                      <a:pt x="2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98" name="Freeform 258"/>
              <p:cNvSpPr>
                <a:spLocks/>
              </p:cNvSpPr>
              <p:nvPr/>
            </p:nvSpPr>
            <p:spPr bwMode="auto">
              <a:xfrm>
                <a:off x="3070" y="1035"/>
                <a:ext cx="12" cy="12"/>
              </a:xfrm>
              <a:custGeom>
                <a:avLst/>
                <a:gdLst>
                  <a:gd name="T0" fmla="*/ 12 w 12"/>
                  <a:gd name="T1" fmla="*/ 2 h 12"/>
                  <a:gd name="T2" fmla="*/ 6 w 12"/>
                  <a:gd name="T3" fmla="*/ 0 h 12"/>
                  <a:gd name="T4" fmla="*/ 0 w 12"/>
                  <a:gd name="T5" fmla="*/ 12 h 12"/>
                  <a:gd name="T6" fmla="*/ 9 w 12"/>
                  <a:gd name="T7" fmla="*/ 11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2"/>
                  <a:gd name="T14" fmla="*/ 12 w 12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2">
                    <a:moveTo>
                      <a:pt x="12" y="2"/>
                    </a:moveTo>
                    <a:lnTo>
                      <a:pt x="6" y="0"/>
                    </a:lnTo>
                    <a:lnTo>
                      <a:pt x="0" y="12"/>
                    </a:lnTo>
                    <a:lnTo>
                      <a:pt x="9" y="1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99" name="Freeform 259"/>
              <p:cNvSpPr>
                <a:spLocks/>
              </p:cNvSpPr>
              <p:nvPr/>
            </p:nvSpPr>
            <p:spPr bwMode="auto">
              <a:xfrm>
                <a:off x="3361" y="1045"/>
                <a:ext cx="2" cy="4"/>
              </a:xfrm>
              <a:custGeom>
                <a:avLst/>
                <a:gdLst>
                  <a:gd name="T0" fmla="*/ 0 w 2"/>
                  <a:gd name="T1" fmla="*/ 4 h 4"/>
                  <a:gd name="T2" fmla="*/ 2 w 2"/>
                  <a:gd name="T3" fmla="*/ 2 h 4"/>
                  <a:gd name="T4" fmla="*/ 2 w 2"/>
                  <a:gd name="T5" fmla="*/ 0 h 4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4"/>
                  <a:gd name="T11" fmla="*/ 2 w 2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4">
                    <a:moveTo>
                      <a:pt x="0" y="4"/>
                    </a:moveTo>
                    <a:lnTo>
                      <a:pt x="2" y="2"/>
                    </a:lnTo>
                    <a:lnTo>
                      <a:pt x="2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00" name="Freeform 260"/>
              <p:cNvSpPr>
                <a:spLocks/>
              </p:cNvSpPr>
              <p:nvPr/>
            </p:nvSpPr>
            <p:spPr bwMode="auto">
              <a:xfrm>
                <a:off x="3261" y="1045"/>
                <a:ext cx="8" cy="8"/>
              </a:xfrm>
              <a:custGeom>
                <a:avLst/>
                <a:gdLst>
                  <a:gd name="T0" fmla="*/ 8 w 8"/>
                  <a:gd name="T1" fmla="*/ 8 h 8"/>
                  <a:gd name="T2" fmla="*/ 7 w 8"/>
                  <a:gd name="T3" fmla="*/ 6 h 8"/>
                  <a:gd name="T4" fmla="*/ 3 w 8"/>
                  <a:gd name="T5" fmla="*/ 1 h 8"/>
                  <a:gd name="T6" fmla="*/ 0 w 8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8"/>
                  <a:gd name="T14" fmla="*/ 8 w 8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8">
                    <a:moveTo>
                      <a:pt x="8" y="8"/>
                    </a:moveTo>
                    <a:lnTo>
                      <a:pt x="7" y="6"/>
                    </a:lnTo>
                    <a:lnTo>
                      <a:pt x="3" y="1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01" name="Line 261"/>
              <p:cNvSpPr>
                <a:spLocks noChangeShapeType="1"/>
              </p:cNvSpPr>
              <p:nvPr/>
            </p:nvSpPr>
            <p:spPr bwMode="auto">
              <a:xfrm flipV="1">
                <a:off x="3354" y="1049"/>
                <a:ext cx="7" cy="5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02" name="Freeform 262"/>
              <p:cNvSpPr>
                <a:spLocks/>
              </p:cNvSpPr>
              <p:nvPr/>
            </p:nvSpPr>
            <p:spPr bwMode="auto">
              <a:xfrm>
                <a:off x="3354" y="945"/>
                <a:ext cx="34" cy="109"/>
              </a:xfrm>
              <a:custGeom>
                <a:avLst/>
                <a:gdLst>
                  <a:gd name="T0" fmla="*/ 26 w 34"/>
                  <a:gd name="T1" fmla="*/ 0 h 109"/>
                  <a:gd name="T2" fmla="*/ 31 w 34"/>
                  <a:gd name="T3" fmla="*/ 7 h 109"/>
                  <a:gd name="T4" fmla="*/ 34 w 34"/>
                  <a:gd name="T5" fmla="*/ 16 h 109"/>
                  <a:gd name="T6" fmla="*/ 30 w 34"/>
                  <a:gd name="T7" fmla="*/ 24 h 109"/>
                  <a:gd name="T8" fmla="*/ 26 w 34"/>
                  <a:gd name="T9" fmla="*/ 26 h 109"/>
                  <a:gd name="T10" fmla="*/ 26 w 34"/>
                  <a:gd name="T11" fmla="*/ 26 h 109"/>
                  <a:gd name="T12" fmla="*/ 25 w 34"/>
                  <a:gd name="T13" fmla="*/ 34 h 109"/>
                  <a:gd name="T14" fmla="*/ 27 w 34"/>
                  <a:gd name="T15" fmla="*/ 43 h 109"/>
                  <a:gd name="T16" fmla="*/ 29 w 34"/>
                  <a:gd name="T17" fmla="*/ 51 h 109"/>
                  <a:gd name="T18" fmla="*/ 24 w 34"/>
                  <a:gd name="T19" fmla="*/ 56 h 109"/>
                  <a:gd name="T20" fmla="*/ 21 w 34"/>
                  <a:gd name="T21" fmla="*/ 67 h 109"/>
                  <a:gd name="T22" fmla="*/ 20 w 34"/>
                  <a:gd name="T23" fmla="*/ 71 h 109"/>
                  <a:gd name="T24" fmla="*/ 17 w 34"/>
                  <a:gd name="T25" fmla="*/ 77 h 109"/>
                  <a:gd name="T26" fmla="*/ 8 w 34"/>
                  <a:gd name="T27" fmla="*/ 85 h 109"/>
                  <a:gd name="T28" fmla="*/ 7 w 34"/>
                  <a:gd name="T29" fmla="*/ 92 h 109"/>
                  <a:gd name="T30" fmla="*/ 0 w 34"/>
                  <a:gd name="T31" fmla="*/ 109 h 10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4"/>
                  <a:gd name="T49" fmla="*/ 0 h 109"/>
                  <a:gd name="T50" fmla="*/ 34 w 34"/>
                  <a:gd name="T51" fmla="*/ 109 h 10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4" h="109">
                    <a:moveTo>
                      <a:pt x="26" y="0"/>
                    </a:moveTo>
                    <a:lnTo>
                      <a:pt x="31" y="7"/>
                    </a:lnTo>
                    <a:lnTo>
                      <a:pt x="34" y="16"/>
                    </a:lnTo>
                    <a:lnTo>
                      <a:pt x="30" y="24"/>
                    </a:lnTo>
                    <a:lnTo>
                      <a:pt x="26" y="26"/>
                    </a:lnTo>
                    <a:lnTo>
                      <a:pt x="25" y="34"/>
                    </a:lnTo>
                    <a:lnTo>
                      <a:pt x="27" y="43"/>
                    </a:lnTo>
                    <a:lnTo>
                      <a:pt x="29" y="51"/>
                    </a:lnTo>
                    <a:lnTo>
                      <a:pt x="24" y="56"/>
                    </a:lnTo>
                    <a:lnTo>
                      <a:pt x="21" y="67"/>
                    </a:lnTo>
                    <a:lnTo>
                      <a:pt x="20" y="71"/>
                    </a:lnTo>
                    <a:lnTo>
                      <a:pt x="17" y="77"/>
                    </a:lnTo>
                    <a:lnTo>
                      <a:pt x="8" y="85"/>
                    </a:lnTo>
                    <a:lnTo>
                      <a:pt x="7" y="92"/>
                    </a:lnTo>
                    <a:lnTo>
                      <a:pt x="0" y="109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03" name="Freeform 263"/>
              <p:cNvSpPr>
                <a:spLocks/>
              </p:cNvSpPr>
              <p:nvPr/>
            </p:nvSpPr>
            <p:spPr bwMode="auto">
              <a:xfrm>
                <a:off x="3304" y="1035"/>
                <a:ext cx="5" cy="20"/>
              </a:xfrm>
              <a:custGeom>
                <a:avLst/>
                <a:gdLst>
                  <a:gd name="T0" fmla="*/ 5 w 5"/>
                  <a:gd name="T1" fmla="*/ 20 h 20"/>
                  <a:gd name="T2" fmla="*/ 4 w 5"/>
                  <a:gd name="T3" fmla="*/ 14 h 20"/>
                  <a:gd name="T4" fmla="*/ 3 w 5"/>
                  <a:gd name="T5" fmla="*/ 4 h 20"/>
                  <a:gd name="T6" fmla="*/ 0 w 5"/>
                  <a:gd name="T7" fmla="*/ 0 h 2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20"/>
                  <a:gd name="T14" fmla="*/ 5 w 5"/>
                  <a:gd name="T15" fmla="*/ 20 h 2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20">
                    <a:moveTo>
                      <a:pt x="5" y="20"/>
                    </a:moveTo>
                    <a:lnTo>
                      <a:pt x="4" y="14"/>
                    </a:lnTo>
                    <a:lnTo>
                      <a:pt x="3" y="4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04" name="Freeform 264"/>
              <p:cNvSpPr>
                <a:spLocks/>
              </p:cNvSpPr>
              <p:nvPr/>
            </p:nvSpPr>
            <p:spPr bwMode="auto">
              <a:xfrm>
                <a:off x="3079" y="1042"/>
                <a:ext cx="16" cy="17"/>
              </a:xfrm>
              <a:custGeom>
                <a:avLst/>
                <a:gdLst>
                  <a:gd name="T0" fmla="*/ 0 w 16"/>
                  <a:gd name="T1" fmla="*/ 4 h 17"/>
                  <a:gd name="T2" fmla="*/ 3 w 16"/>
                  <a:gd name="T3" fmla="*/ 4 h 17"/>
                  <a:gd name="T4" fmla="*/ 5 w 16"/>
                  <a:gd name="T5" fmla="*/ 0 h 17"/>
                  <a:gd name="T6" fmla="*/ 12 w 16"/>
                  <a:gd name="T7" fmla="*/ 1 h 17"/>
                  <a:gd name="T8" fmla="*/ 16 w 16"/>
                  <a:gd name="T9" fmla="*/ 3 h 17"/>
                  <a:gd name="T10" fmla="*/ 14 w 16"/>
                  <a:gd name="T11" fmla="*/ 5 h 17"/>
                  <a:gd name="T12" fmla="*/ 12 w 16"/>
                  <a:gd name="T13" fmla="*/ 5 h 17"/>
                  <a:gd name="T14" fmla="*/ 8 w 16"/>
                  <a:gd name="T15" fmla="*/ 4 h 17"/>
                  <a:gd name="T16" fmla="*/ 8 w 16"/>
                  <a:gd name="T17" fmla="*/ 4 h 17"/>
                  <a:gd name="T18" fmla="*/ 7 w 16"/>
                  <a:gd name="T19" fmla="*/ 7 h 17"/>
                  <a:gd name="T20" fmla="*/ 8 w 16"/>
                  <a:gd name="T21" fmla="*/ 7 h 17"/>
                  <a:gd name="T22" fmla="*/ 11 w 16"/>
                  <a:gd name="T23" fmla="*/ 9 h 17"/>
                  <a:gd name="T24" fmla="*/ 13 w 16"/>
                  <a:gd name="T25" fmla="*/ 11 h 17"/>
                  <a:gd name="T26" fmla="*/ 14 w 16"/>
                  <a:gd name="T27" fmla="*/ 13 h 17"/>
                  <a:gd name="T28" fmla="*/ 14 w 16"/>
                  <a:gd name="T29" fmla="*/ 17 h 17"/>
                  <a:gd name="T30" fmla="*/ 9 w 16"/>
                  <a:gd name="T31" fmla="*/ 13 h 17"/>
                  <a:gd name="T32" fmla="*/ 5 w 16"/>
                  <a:gd name="T33" fmla="*/ 13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6"/>
                  <a:gd name="T52" fmla="*/ 0 h 17"/>
                  <a:gd name="T53" fmla="*/ 16 w 16"/>
                  <a:gd name="T54" fmla="*/ 17 h 1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6" h="17">
                    <a:moveTo>
                      <a:pt x="0" y="4"/>
                    </a:moveTo>
                    <a:lnTo>
                      <a:pt x="3" y="4"/>
                    </a:lnTo>
                    <a:lnTo>
                      <a:pt x="5" y="0"/>
                    </a:lnTo>
                    <a:lnTo>
                      <a:pt x="12" y="1"/>
                    </a:lnTo>
                    <a:lnTo>
                      <a:pt x="16" y="3"/>
                    </a:lnTo>
                    <a:lnTo>
                      <a:pt x="14" y="5"/>
                    </a:lnTo>
                    <a:lnTo>
                      <a:pt x="12" y="5"/>
                    </a:lnTo>
                    <a:lnTo>
                      <a:pt x="8" y="4"/>
                    </a:lnTo>
                    <a:lnTo>
                      <a:pt x="7" y="7"/>
                    </a:lnTo>
                    <a:lnTo>
                      <a:pt x="8" y="7"/>
                    </a:lnTo>
                    <a:lnTo>
                      <a:pt x="11" y="9"/>
                    </a:lnTo>
                    <a:lnTo>
                      <a:pt x="13" y="11"/>
                    </a:lnTo>
                    <a:lnTo>
                      <a:pt x="14" y="13"/>
                    </a:lnTo>
                    <a:lnTo>
                      <a:pt x="14" y="17"/>
                    </a:lnTo>
                    <a:lnTo>
                      <a:pt x="9" y="13"/>
                    </a:lnTo>
                    <a:lnTo>
                      <a:pt x="5" y="1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05" name="Freeform 265"/>
              <p:cNvSpPr>
                <a:spLocks/>
              </p:cNvSpPr>
              <p:nvPr/>
            </p:nvSpPr>
            <p:spPr bwMode="auto">
              <a:xfrm>
                <a:off x="3198" y="1046"/>
                <a:ext cx="2" cy="13"/>
              </a:xfrm>
              <a:custGeom>
                <a:avLst/>
                <a:gdLst>
                  <a:gd name="T0" fmla="*/ 0 w 2"/>
                  <a:gd name="T1" fmla="*/ 0 h 13"/>
                  <a:gd name="T2" fmla="*/ 0 w 2"/>
                  <a:gd name="T3" fmla="*/ 8 h 13"/>
                  <a:gd name="T4" fmla="*/ 2 w 2"/>
                  <a:gd name="T5" fmla="*/ 13 h 13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3"/>
                  <a:gd name="T11" fmla="*/ 2 w 2"/>
                  <a:gd name="T12" fmla="*/ 13 h 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3">
                    <a:moveTo>
                      <a:pt x="0" y="0"/>
                    </a:moveTo>
                    <a:lnTo>
                      <a:pt x="0" y="8"/>
                    </a:lnTo>
                    <a:lnTo>
                      <a:pt x="2" y="1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06" name="Freeform 266"/>
              <p:cNvSpPr>
                <a:spLocks/>
              </p:cNvSpPr>
              <p:nvPr/>
            </p:nvSpPr>
            <p:spPr bwMode="auto">
              <a:xfrm>
                <a:off x="3200" y="1034"/>
                <a:ext cx="17" cy="26"/>
              </a:xfrm>
              <a:custGeom>
                <a:avLst/>
                <a:gdLst>
                  <a:gd name="T0" fmla="*/ 0 w 17"/>
                  <a:gd name="T1" fmla="*/ 25 h 26"/>
                  <a:gd name="T2" fmla="*/ 1 w 17"/>
                  <a:gd name="T3" fmla="*/ 26 h 26"/>
                  <a:gd name="T4" fmla="*/ 5 w 17"/>
                  <a:gd name="T5" fmla="*/ 17 h 26"/>
                  <a:gd name="T6" fmla="*/ 6 w 17"/>
                  <a:gd name="T7" fmla="*/ 9 h 26"/>
                  <a:gd name="T8" fmla="*/ 11 w 17"/>
                  <a:gd name="T9" fmla="*/ 0 h 26"/>
                  <a:gd name="T10" fmla="*/ 15 w 17"/>
                  <a:gd name="T11" fmla="*/ 1 h 26"/>
                  <a:gd name="T12" fmla="*/ 17 w 17"/>
                  <a:gd name="T13" fmla="*/ 1 h 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"/>
                  <a:gd name="T22" fmla="*/ 0 h 26"/>
                  <a:gd name="T23" fmla="*/ 17 w 17"/>
                  <a:gd name="T24" fmla="*/ 26 h 2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" h="26">
                    <a:moveTo>
                      <a:pt x="0" y="25"/>
                    </a:moveTo>
                    <a:lnTo>
                      <a:pt x="1" y="26"/>
                    </a:lnTo>
                    <a:lnTo>
                      <a:pt x="5" y="17"/>
                    </a:lnTo>
                    <a:lnTo>
                      <a:pt x="6" y="9"/>
                    </a:lnTo>
                    <a:lnTo>
                      <a:pt x="11" y="0"/>
                    </a:lnTo>
                    <a:lnTo>
                      <a:pt x="15" y="1"/>
                    </a:lnTo>
                    <a:lnTo>
                      <a:pt x="17" y="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07" name="Freeform 267"/>
              <p:cNvSpPr>
                <a:spLocks/>
              </p:cNvSpPr>
              <p:nvPr/>
            </p:nvSpPr>
            <p:spPr bwMode="auto">
              <a:xfrm>
                <a:off x="3217" y="1035"/>
                <a:ext cx="5" cy="28"/>
              </a:xfrm>
              <a:custGeom>
                <a:avLst/>
                <a:gdLst>
                  <a:gd name="T0" fmla="*/ 0 w 5"/>
                  <a:gd name="T1" fmla="*/ 0 h 28"/>
                  <a:gd name="T2" fmla="*/ 1 w 5"/>
                  <a:gd name="T3" fmla="*/ 2 h 28"/>
                  <a:gd name="T4" fmla="*/ 3 w 5"/>
                  <a:gd name="T5" fmla="*/ 11 h 28"/>
                  <a:gd name="T6" fmla="*/ 5 w 5"/>
                  <a:gd name="T7" fmla="*/ 16 h 28"/>
                  <a:gd name="T8" fmla="*/ 3 w 5"/>
                  <a:gd name="T9" fmla="*/ 21 h 28"/>
                  <a:gd name="T10" fmla="*/ 3 w 5"/>
                  <a:gd name="T11" fmla="*/ 24 h 28"/>
                  <a:gd name="T12" fmla="*/ 3 w 5"/>
                  <a:gd name="T13" fmla="*/ 28 h 2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"/>
                  <a:gd name="T22" fmla="*/ 0 h 28"/>
                  <a:gd name="T23" fmla="*/ 5 w 5"/>
                  <a:gd name="T24" fmla="*/ 28 h 2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" h="28">
                    <a:moveTo>
                      <a:pt x="0" y="0"/>
                    </a:moveTo>
                    <a:lnTo>
                      <a:pt x="1" y="2"/>
                    </a:lnTo>
                    <a:lnTo>
                      <a:pt x="3" y="11"/>
                    </a:lnTo>
                    <a:lnTo>
                      <a:pt x="5" y="16"/>
                    </a:lnTo>
                    <a:lnTo>
                      <a:pt x="3" y="21"/>
                    </a:lnTo>
                    <a:lnTo>
                      <a:pt x="3" y="24"/>
                    </a:lnTo>
                    <a:lnTo>
                      <a:pt x="3" y="2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08" name="Freeform 268"/>
              <p:cNvSpPr>
                <a:spLocks/>
              </p:cNvSpPr>
              <p:nvPr/>
            </p:nvSpPr>
            <p:spPr bwMode="auto">
              <a:xfrm>
                <a:off x="3309" y="1055"/>
                <a:ext cx="7" cy="9"/>
              </a:xfrm>
              <a:custGeom>
                <a:avLst/>
                <a:gdLst>
                  <a:gd name="T0" fmla="*/ 7 w 7"/>
                  <a:gd name="T1" fmla="*/ 9 h 9"/>
                  <a:gd name="T2" fmla="*/ 6 w 7"/>
                  <a:gd name="T3" fmla="*/ 8 h 9"/>
                  <a:gd name="T4" fmla="*/ 0 w 7"/>
                  <a:gd name="T5" fmla="*/ 1 h 9"/>
                  <a:gd name="T6" fmla="*/ 0 w 7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"/>
                  <a:gd name="T13" fmla="*/ 0 h 9"/>
                  <a:gd name="T14" fmla="*/ 7 w 7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" h="9">
                    <a:moveTo>
                      <a:pt x="7" y="9"/>
                    </a:moveTo>
                    <a:lnTo>
                      <a:pt x="6" y="8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09" name="Freeform 269"/>
              <p:cNvSpPr>
                <a:spLocks/>
              </p:cNvSpPr>
              <p:nvPr/>
            </p:nvSpPr>
            <p:spPr bwMode="auto">
              <a:xfrm>
                <a:off x="3236" y="1060"/>
                <a:ext cx="7" cy="8"/>
              </a:xfrm>
              <a:custGeom>
                <a:avLst/>
                <a:gdLst>
                  <a:gd name="T0" fmla="*/ 0 w 7"/>
                  <a:gd name="T1" fmla="*/ 0 h 8"/>
                  <a:gd name="T2" fmla="*/ 4 w 7"/>
                  <a:gd name="T3" fmla="*/ 7 h 8"/>
                  <a:gd name="T4" fmla="*/ 7 w 7"/>
                  <a:gd name="T5" fmla="*/ 8 h 8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8"/>
                  <a:gd name="T11" fmla="*/ 7 w 7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8">
                    <a:moveTo>
                      <a:pt x="0" y="0"/>
                    </a:moveTo>
                    <a:lnTo>
                      <a:pt x="4" y="7"/>
                    </a:lnTo>
                    <a:lnTo>
                      <a:pt x="7" y="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10" name="Freeform 270"/>
              <p:cNvSpPr>
                <a:spLocks/>
              </p:cNvSpPr>
              <p:nvPr/>
            </p:nvSpPr>
            <p:spPr bwMode="auto">
              <a:xfrm>
                <a:off x="3237" y="1049"/>
                <a:ext cx="35" cy="19"/>
              </a:xfrm>
              <a:custGeom>
                <a:avLst/>
                <a:gdLst>
                  <a:gd name="T0" fmla="*/ 6 w 35"/>
                  <a:gd name="T1" fmla="*/ 19 h 19"/>
                  <a:gd name="T2" fmla="*/ 6 w 35"/>
                  <a:gd name="T3" fmla="*/ 19 h 19"/>
                  <a:gd name="T4" fmla="*/ 6 w 35"/>
                  <a:gd name="T5" fmla="*/ 19 h 19"/>
                  <a:gd name="T6" fmla="*/ 8 w 35"/>
                  <a:gd name="T7" fmla="*/ 17 h 19"/>
                  <a:gd name="T8" fmla="*/ 8 w 35"/>
                  <a:gd name="T9" fmla="*/ 15 h 19"/>
                  <a:gd name="T10" fmla="*/ 8 w 35"/>
                  <a:gd name="T11" fmla="*/ 11 h 19"/>
                  <a:gd name="T12" fmla="*/ 8 w 35"/>
                  <a:gd name="T13" fmla="*/ 11 h 19"/>
                  <a:gd name="T14" fmla="*/ 4 w 35"/>
                  <a:gd name="T15" fmla="*/ 6 h 19"/>
                  <a:gd name="T16" fmla="*/ 0 w 35"/>
                  <a:gd name="T17" fmla="*/ 2 h 19"/>
                  <a:gd name="T18" fmla="*/ 3 w 35"/>
                  <a:gd name="T19" fmla="*/ 0 h 19"/>
                  <a:gd name="T20" fmla="*/ 8 w 35"/>
                  <a:gd name="T21" fmla="*/ 0 h 19"/>
                  <a:gd name="T22" fmla="*/ 19 w 35"/>
                  <a:gd name="T23" fmla="*/ 0 h 19"/>
                  <a:gd name="T24" fmla="*/ 21 w 35"/>
                  <a:gd name="T25" fmla="*/ 1 h 19"/>
                  <a:gd name="T26" fmla="*/ 21 w 35"/>
                  <a:gd name="T27" fmla="*/ 4 h 19"/>
                  <a:gd name="T28" fmla="*/ 24 w 35"/>
                  <a:gd name="T29" fmla="*/ 7 h 19"/>
                  <a:gd name="T30" fmla="*/ 29 w 35"/>
                  <a:gd name="T31" fmla="*/ 9 h 19"/>
                  <a:gd name="T32" fmla="*/ 35 w 35"/>
                  <a:gd name="T33" fmla="*/ 7 h 19"/>
                  <a:gd name="T34" fmla="*/ 32 w 35"/>
                  <a:gd name="T35" fmla="*/ 4 h 1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"/>
                  <a:gd name="T55" fmla="*/ 0 h 19"/>
                  <a:gd name="T56" fmla="*/ 35 w 35"/>
                  <a:gd name="T57" fmla="*/ 19 h 1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" h="19">
                    <a:moveTo>
                      <a:pt x="6" y="19"/>
                    </a:moveTo>
                    <a:lnTo>
                      <a:pt x="6" y="19"/>
                    </a:lnTo>
                    <a:lnTo>
                      <a:pt x="8" y="17"/>
                    </a:lnTo>
                    <a:lnTo>
                      <a:pt x="8" y="15"/>
                    </a:lnTo>
                    <a:lnTo>
                      <a:pt x="8" y="11"/>
                    </a:lnTo>
                    <a:lnTo>
                      <a:pt x="4" y="6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8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1" y="4"/>
                    </a:lnTo>
                    <a:lnTo>
                      <a:pt x="24" y="7"/>
                    </a:lnTo>
                    <a:lnTo>
                      <a:pt x="29" y="9"/>
                    </a:lnTo>
                    <a:lnTo>
                      <a:pt x="35" y="7"/>
                    </a:lnTo>
                    <a:lnTo>
                      <a:pt x="32" y="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11" name="Freeform 271"/>
              <p:cNvSpPr>
                <a:spLocks/>
              </p:cNvSpPr>
              <p:nvPr/>
            </p:nvSpPr>
            <p:spPr bwMode="auto">
              <a:xfrm>
                <a:off x="3074" y="1055"/>
                <a:ext cx="10" cy="15"/>
              </a:xfrm>
              <a:custGeom>
                <a:avLst/>
                <a:gdLst>
                  <a:gd name="T0" fmla="*/ 10 w 10"/>
                  <a:gd name="T1" fmla="*/ 0 h 15"/>
                  <a:gd name="T2" fmla="*/ 0 w 10"/>
                  <a:gd name="T3" fmla="*/ 4 h 15"/>
                  <a:gd name="T4" fmla="*/ 5 w 10"/>
                  <a:gd name="T5" fmla="*/ 13 h 15"/>
                  <a:gd name="T6" fmla="*/ 9 w 10"/>
                  <a:gd name="T7" fmla="*/ 15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5"/>
                  <a:gd name="T14" fmla="*/ 10 w 10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5">
                    <a:moveTo>
                      <a:pt x="10" y="0"/>
                    </a:moveTo>
                    <a:lnTo>
                      <a:pt x="0" y="4"/>
                    </a:lnTo>
                    <a:lnTo>
                      <a:pt x="5" y="13"/>
                    </a:lnTo>
                    <a:lnTo>
                      <a:pt x="9" y="1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12" name="Freeform 272"/>
              <p:cNvSpPr>
                <a:spLocks/>
              </p:cNvSpPr>
              <p:nvPr/>
            </p:nvSpPr>
            <p:spPr bwMode="auto">
              <a:xfrm>
                <a:off x="3224" y="1045"/>
                <a:ext cx="12" cy="26"/>
              </a:xfrm>
              <a:custGeom>
                <a:avLst/>
                <a:gdLst>
                  <a:gd name="T0" fmla="*/ 0 w 12"/>
                  <a:gd name="T1" fmla="*/ 26 h 26"/>
                  <a:gd name="T2" fmla="*/ 0 w 12"/>
                  <a:gd name="T3" fmla="*/ 26 h 26"/>
                  <a:gd name="T4" fmla="*/ 3 w 12"/>
                  <a:gd name="T5" fmla="*/ 17 h 26"/>
                  <a:gd name="T6" fmla="*/ 3 w 12"/>
                  <a:gd name="T7" fmla="*/ 8 h 26"/>
                  <a:gd name="T8" fmla="*/ 3 w 12"/>
                  <a:gd name="T9" fmla="*/ 6 h 26"/>
                  <a:gd name="T10" fmla="*/ 4 w 12"/>
                  <a:gd name="T11" fmla="*/ 5 h 26"/>
                  <a:gd name="T12" fmla="*/ 4 w 12"/>
                  <a:gd name="T13" fmla="*/ 0 h 26"/>
                  <a:gd name="T14" fmla="*/ 4 w 12"/>
                  <a:gd name="T15" fmla="*/ 0 h 26"/>
                  <a:gd name="T16" fmla="*/ 8 w 12"/>
                  <a:gd name="T17" fmla="*/ 8 h 26"/>
                  <a:gd name="T18" fmla="*/ 8 w 12"/>
                  <a:gd name="T19" fmla="*/ 9 h 26"/>
                  <a:gd name="T20" fmla="*/ 12 w 12"/>
                  <a:gd name="T21" fmla="*/ 15 h 2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2"/>
                  <a:gd name="T34" fmla="*/ 0 h 26"/>
                  <a:gd name="T35" fmla="*/ 12 w 12"/>
                  <a:gd name="T36" fmla="*/ 26 h 2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2" h="26">
                    <a:moveTo>
                      <a:pt x="0" y="26"/>
                    </a:moveTo>
                    <a:lnTo>
                      <a:pt x="0" y="26"/>
                    </a:lnTo>
                    <a:lnTo>
                      <a:pt x="3" y="17"/>
                    </a:lnTo>
                    <a:lnTo>
                      <a:pt x="3" y="8"/>
                    </a:lnTo>
                    <a:lnTo>
                      <a:pt x="3" y="6"/>
                    </a:lnTo>
                    <a:lnTo>
                      <a:pt x="4" y="5"/>
                    </a:lnTo>
                    <a:lnTo>
                      <a:pt x="4" y="0"/>
                    </a:lnTo>
                    <a:lnTo>
                      <a:pt x="8" y="8"/>
                    </a:lnTo>
                    <a:lnTo>
                      <a:pt x="8" y="9"/>
                    </a:lnTo>
                    <a:lnTo>
                      <a:pt x="12" y="1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13" name="Freeform 273"/>
              <p:cNvSpPr>
                <a:spLocks/>
              </p:cNvSpPr>
              <p:nvPr/>
            </p:nvSpPr>
            <p:spPr bwMode="auto">
              <a:xfrm>
                <a:off x="3304" y="1064"/>
                <a:ext cx="17" cy="8"/>
              </a:xfrm>
              <a:custGeom>
                <a:avLst/>
                <a:gdLst>
                  <a:gd name="T0" fmla="*/ 0 w 17"/>
                  <a:gd name="T1" fmla="*/ 3 h 8"/>
                  <a:gd name="T2" fmla="*/ 8 w 17"/>
                  <a:gd name="T3" fmla="*/ 6 h 8"/>
                  <a:gd name="T4" fmla="*/ 12 w 17"/>
                  <a:gd name="T5" fmla="*/ 6 h 8"/>
                  <a:gd name="T6" fmla="*/ 17 w 17"/>
                  <a:gd name="T7" fmla="*/ 8 h 8"/>
                  <a:gd name="T8" fmla="*/ 17 w 17"/>
                  <a:gd name="T9" fmla="*/ 6 h 8"/>
                  <a:gd name="T10" fmla="*/ 17 w 17"/>
                  <a:gd name="T11" fmla="*/ 3 h 8"/>
                  <a:gd name="T12" fmla="*/ 12 w 17"/>
                  <a:gd name="T13" fmla="*/ 0 h 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"/>
                  <a:gd name="T22" fmla="*/ 0 h 8"/>
                  <a:gd name="T23" fmla="*/ 17 w 17"/>
                  <a:gd name="T24" fmla="*/ 8 h 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" h="8">
                    <a:moveTo>
                      <a:pt x="0" y="3"/>
                    </a:moveTo>
                    <a:lnTo>
                      <a:pt x="8" y="6"/>
                    </a:lnTo>
                    <a:lnTo>
                      <a:pt x="12" y="6"/>
                    </a:lnTo>
                    <a:lnTo>
                      <a:pt x="17" y="8"/>
                    </a:lnTo>
                    <a:lnTo>
                      <a:pt x="17" y="6"/>
                    </a:lnTo>
                    <a:lnTo>
                      <a:pt x="17" y="3"/>
                    </a:lnTo>
                    <a:lnTo>
                      <a:pt x="12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14" name="Freeform 274"/>
              <p:cNvSpPr>
                <a:spLocks/>
              </p:cNvSpPr>
              <p:nvPr/>
            </p:nvSpPr>
            <p:spPr bwMode="auto">
              <a:xfrm>
                <a:off x="3222" y="1071"/>
                <a:ext cx="2" cy="5"/>
              </a:xfrm>
              <a:custGeom>
                <a:avLst/>
                <a:gdLst>
                  <a:gd name="T0" fmla="*/ 2 w 2"/>
                  <a:gd name="T1" fmla="*/ 0 h 5"/>
                  <a:gd name="T2" fmla="*/ 0 w 2"/>
                  <a:gd name="T3" fmla="*/ 4 h 5"/>
                  <a:gd name="T4" fmla="*/ 0 w 2"/>
                  <a:gd name="T5" fmla="*/ 5 h 5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5"/>
                  <a:gd name="T11" fmla="*/ 2 w 2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5">
                    <a:moveTo>
                      <a:pt x="2" y="0"/>
                    </a:moveTo>
                    <a:lnTo>
                      <a:pt x="0" y="4"/>
                    </a:lnTo>
                    <a:lnTo>
                      <a:pt x="0" y="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15" name="Freeform 275"/>
              <p:cNvSpPr>
                <a:spLocks/>
              </p:cNvSpPr>
              <p:nvPr/>
            </p:nvSpPr>
            <p:spPr bwMode="auto">
              <a:xfrm>
                <a:off x="3220" y="1063"/>
                <a:ext cx="2" cy="13"/>
              </a:xfrm>
              <a:custGeom>
                <a:avLst/>
                <a:gdLst>
                  <a:gd name="T0" fmla="*/ 0 w 2"/>
                  <a:gd name="T1" fmla="*/ 0 h 13"/>
                  <a:gd name="T2" fmla="*/ 0 w 2"/>
                  <a:gd name="T3" fmla="*/ 4 h 13"/>
                  <a:gd name="T4" fmla="*/ 2 w 2"/>
                  <a:gd name="T5" fmla="*/ 13 h 13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3"/>
                  <a:gd name="T11" fmla="*/ 2 w 2"/>
                  <a:gd name="T12" fmla="*/ 13 h 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3">
                    <a:moveTo>
                      <a:pt x="0" y="0"/>
                    </a:moveTo>
                    <a:lnTo>
                      <a:pt x="0" y="4"/>
                    </a:lnTo>
                    <a:lnTo>
                      <a:pt x="2" y="1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16" name="Freeform 276"/>
              <p:cNvSpPr>
                <a:spLocks/>
              </p:cNvSpPr>
              <p:nvPr/>
            </p:nvSpPr>
            <p:spPr bwMode="auto">
              <a:xfrm>
                <a:off x="3083" y="1064"/>
                <a:ext cx="18" cy="16"/>
              </a:xfrm>
              <a:custGeom>
                <a:avLst/>
                <a:gdLst>
                  <a:gd name="T0" fmla="*/ 0 w 18"/>
                  <a:gd name="T1" fmla="*/ 6 h 16"/>
                  <a:gd name="T2" fmla="*/ 3 w 18"/>
                  <a:gd name="T3" fmla="*/ 7 h 16"/>
                  <a:gd name="T4" fmla="*/ 7 w 18"/>
                  <a:gd name="T5" fmla="*/ 8 h 16"/>
                  <a:gd name="T6" fmla="*/ 9 w 18"/>
                  <a:gd name="T7" fmla="*/ 3 h 16"/>
                  <a:gd name="T8" fmla="*/ 9 w 18"/>
                  <a:gd name="T9" fmla="*/ 2 h 16"/>
                  <a:gd name="T10" fmla="*/ 16 w 18"/>
                  <a:gd name="T11" fmla="*/ 0 h 16"/>
                  <a:gd name="T12" fmla="*/ 18 w 18"/>
                  <a:gd name="T13" fmla="*/ 3 h 16"/>
                  <a:gd name="T14" fmla="*/ 10 w 18"/>
                  <a:gd name="T15" fmla="*/ 9 h 16"/>
                  <a:gd name="T16" fmla="*/ 13 w 18"/>
                  <a:gd name="T17" fmla="*/ 15 h 16"/>
                  <a:gd name="T18" fmla="*/ 13 w 18"/>
                  <a:gd name="T19" fmla="*/ 16 h 1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16"/>
                  <a:gd name="T32" fmla="*/ 18 w 18"/>
                  <a:gd name="T33" fmla="*/ 16 h 1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16">
                    <a:moveTo>
                      <a:pt x="0" y="6"/>
                    </a:moveTo>
                    <a:lnTo>
                      <a:pt x="3" y="7"/>
                    </a:lnTo>
                    <a:lnTo>
                      <a:pt x="7" y="8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16" y="0"/>
                    </a:lnTo>
                    <a:lnTo>
                      <a:pt x="18" y="3"/>
                    </a:lnTo>
                    <a:lnTo>
                      <a:pt x="10" y="9"/>
                    </a:lnTo>
                    <a:lnTo>
                      <a:pt x="13" y="15"/>
                    </a:lnTo>
                    <a:lnTo>
                      <a:pt x="13" y="1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17" name="Freeform 277"/>
              <p:cNvSpPr>
                <a:spLocks/>
              </p:cNvSpPr>
              <p:nvPr/>
            </p:nvSpPr>
            <p:spPr bwMode="auto">
              <a:xfrm>
                <a:off x="3096" y="1080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18" name="Freeform 278"/>
              <p:cNvSpPr>
                <a:spLocks/>
              </p:cNvSpPr>
              <p:nvPr/>
            </p:nvSpPr>
            <p:spPr bwMode="auto">
              <a:xfrm>
                <a:off x="3133" y="1085"/>
                <a:ext cx="1" cy="4"/>
              </a:xfrm>
              <a:custGeom>
                <a:avLst/>
                <a:gdLst>
                  <a:gd name="T0" fmla="*/ 0 w 1"/>
                  <a:gd name="T1" fmla="*/ 0 h 4"/>
                  <a:gd name="T2" fmla="*/ 1 w 1"/>
                  <a:gd name="T3" fmla="*/ 0 h 4"/>
                  <a:gd name="T4" fmla="*/ 0 w 1"/>
                  <a:gd name="T5" fmla="*/ 4 h 4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4"/>
                  <a:gd name="T11" fmla="*/ 1 w 1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4">
                    <a:moveTo>
                      <a:pt x="0" y="0"/>
                    </a:moveTo>
                    <a:lnTo>
                      <a:pt x="1" y="0"/>
                    </a:lnTo>
                    <a:lnTo>
                      <a:pt x="0" y="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19" name="Freeform 279"/>
              <p:cNvSpPr>
                <a:spLocks/>
              </p:cNvSpPr>
              <p:nvPr/>
            </p:nvSpPr>
            <p:spPr bwMode="auto">
              <a:xfrm>
                <a:off x="3133" y="992"/>
                <a:ext cx="51" cy="108"/>
              </a:xfrm>
              <a:custGeom>
                <a:avLst/>
                <a:gdLst>
                  <a:gd name="T0" fmla="*/ 0 w 51"/>
                  <a:gd name="T1" fmla="*/ 108 h 108"/>
                  <a:gd name="T2" fmla="*/ 19 w 51"/>
                  <a:gd name="T3" fmla="*/ 104 h 108"/>
                  <a:gd name="T4" fmla="*/ 27 w 51"/>
                  <a:gd name="T5" fmla="*/ 106 h 108"/>
                  <a:gd name="T6" fmla="*/ 30 w 51"/>
                  <a:gd name="T7" fmla="*/ 105 h 108"/>
                  <a:gd name="T8" fmla="*/ 44 w 51"/>
                  <a:gd name="T9" fmla="*/ 96 h 108"/>
                  <a:gd name="T10" fmla="*/ 32 w 51"/>
                  <a:gd name="T11" fmla="*/ 88 h 108"/>
                  <a:gd name="T12" fmla="*/ 39 w 51"/>
                  <a:gd name="T13" fmla="*/ 81 h 108"/>
                  <a:gd name="T14" fmla="*/ 38 w 51"/>
                  <a:gd name="T15" fmla="*/ 81 h 108"/>
                  <a:gd name="T16" fmla="*/ 38 w 51"/>
                  <a:gd name="T17" fmla="*/ 75 h 108"/>
                  <a:gd name="T18" fmla="*/ 32 w 51"/>
                  <a:gd name="T19" fmla="*/ 64 h 108"/>
                  <a:gd name="T20" fmla="*/ 31 w 51"/>
                  <a:gd name="T21" fmla="*/ 62 h 108"/>
                  <a:gd name="T22" fmla="*/ 38 w 51"/>
                  <a:gd name="T23" fmla="*/ 57 h 108"/>
                  <a:gd name="T24" fmla="*/ 46 w 51"/>
                  <a:gd name="T25" fmla="*/ 54 h 108"/>
                  <a:gd name="T26" fmla="*/ 49 w 51"/>
                  <a:gd name="T27" fmla="*/ 51 h 108"/>
                  <a:gd name="T28" fmla="*/ 51 w 51"/>
                  <a:gd name="T29" fmla="*/ 50 h 108"/>
                  <a:gd name="T30" fmla="*/ 49 w 51"/>
                  <a:gd name="T31" fmla="*/ 47 h 108"/>
                  <a:gd name="T32" fmla="*/ 48 w 51"/>
                  <a:gd name="T33" fmla="*/ 46 h 108"/>
                  <a:gd name="T34" fmla="*/ 47 w 51"/>
                  <a:gd name="T35" fmla="*/ 33 h 108"/>
                  <a:gd name="T36" fmla="*/ 44 w 51"/>
                  <a:gd name="T37" fmla="*/ 29 h 108"/>
                  <a:gd name="T38" fmla="*/ 39 w 51"/>
                  <a:gd name="T39" fmla="*/ 37 h 108"/>
                  <a:gd name="T40" fmla="*/ 35 w 51"/>
                  <a:gd name="T41" fmla="*/ 34 h 108"/>
                  <a:gd name="T42" fmla="*/ 40 w 51"/>
                  <a:gd name="T43" fmla="*/ 25 h 108"/>
                  <a:gd name="T44" fmla="*/ 42 w 51"/>
                  <a:gd name="T45" fmla="*/ 23 h 108"/>
                  <a:gd name="T46" fmla="*/ 44 w 51"/>
                  <a:gd name="T47" fmla="*/ 19 h 108"/>
                  <a:gd name="T48" fmla="*/ 38 w 51"/>
                  <a:gd name="T49" fmla="*/ 13 h 108"/>
                  <a:gd name="T50" fmla="*/ 29 w 51"/>
                  <a:gd name="T51" fmla="*/ 26 h 108"/>
                  <a:gd name="T52" fmla="*/ 23 w 51"/>
                  <a:gd name="T53" fmla="*/ 25 h 108"/>
                  <a:gd name="T54" fmla="*/ 27 w 51"/>
                  <a:gd name="T55" fmla="*/ 13 h 108"/>
                  <a:gd name="T56" fmla="*/ 27 w 51"/>
                  <a:gd name="T57" fmla="*/ 12 h 108"/>
                  <a:gd name="T58" fmla="*/ 31 w 51"/>
                  <a:gd name="T59" fmla="*/ 2 h 108"/>
                  <a:gd name="T60" fmla="*/ 27 w 51"/>
                  <a:gd name="T61" fmla="*/ 0 h 108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1"/>
                  <a:gd name="T94" fmla="*/ 0 h 108"/>
                  <a:gd name="T95" fmla="*/ 51 w 51"/>
                  <a:gd name="T96" fmla="*/ 108 h 108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1" h="108">
                    <a:moveTo>
                      <a:pt x="0" y="108"/>
                    </a:moveTo>
                    <a:lnTo>
                      <a:pt x="19" y="104"/>
                    </a:lnTo>
                    <a:lnTo>
                      <a:pt x="27" y="106"/>
                    </a:lnTo>
                    <a:lnTo>
                      <a:pt x="30" y="105"/>
                    </a:lnTo>
                    <a:lnTo>
                      <a:pt x="44" y="96"/>
                    </a:lnTo>
                    <a:lnTo>
                      <a:pt x="32" y="88"/>
                    </a:lnTo>
                    <a:lnTo>
                      <a:pt x="39" y="81"/>
                    </a:lnTo>
                    <a:lnTo>
                      <a:pt x="38" y="81"/>
                    </a:lnTo>
                    <a:lnTo>
                      <a:pt x="38" y="75"/>
                    </a:lnTo>
                    <a:lnTo>
                      <a:pt x="32" y="64"/>
                    </a:lnTo>
                    <a:lnTo>
                      <a:pt x="31" y="62"/>
                    </a:lnTo>
                    <a:lnTo>
                      <a:pt x="38" y="57"/>
                    </a:lnTo>
                    <a:lnTo>
                      <a:pt x="46" y="54"/>
                    </a:lnTo>
                    <a:lnTo>
                      <a:pt x="49" y="51"/>
                    </a:lnTo>
                    <a:lnTo>
                      <a:pt x="51" y="50"/>
                    </a:lnTo>
                    <a:lnTo>
                      <a:pt x="49" y="47"/>
                    </a:lnTo>
                    <a:lnTo>
                      <a:pt x="48" y="46"/>
                    </a:lnTo>
                    <a:lnTo>
                      <a:pt x="47" y="33"/>
                    </a:lnTo>
                    <a:lnTo>
                      <a:pt x="44" y="29"/>
                    </a:lnTo>
                    <a:lnTo>
                      <a:pt x="39" y="37"/>
                    </a:lnTo>
                    <a:lnTo>
                      <a:pt x="35" y="34"/>
                    </a:lnTo>
                    <a:lnTo>
                      <a:pt x="40" y="25"/>
                    </a:lnTo>
                    <a:lnTo>
                      <a:pt x="42" y="23"/>
                    </a:lnTo>
                    <a:lnTo>
                      <a:pt x="44" y="19"/>
                    </a:lnTo>
                    <a:lnTo>
                      <a:pt x="38" y="13"/>
                    </a:lnTo>
                    <a:lnTo>
                      <a:pt x="29" y="26"/>
                    </a:lnTo>
                    <a:lnTo>
                      <a:pt x="23" y="25"/>
                    </a:lnTo>
                    <a:lnTo>
                      <a:pt x="27" y="13"/>
                    </a:lnTo>
                    <a:lnTo>
                      <a:pt x="27" y="12"/>
                    </a:lnTo>
                    <a:lnTo>
                      <a:pt x="31" y="2"/>
                    </a:lnTo>
                    <a:lnTo>
                      <a:pt x="27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20" name="Freeform 280"/>
              <p:cNvSpPr>
                <a:spLocks/>
              </p:cNvSpPr>
              <p:nvPr/>
            </p:nvSpPr>
            <p:spPr bwMode="auto">
              <a:xfrm>
                <a:off x="3130" y="1089"/>
                <a:ext cx="3" cy="12"/>
              </a:xfrm>
              <a:custGeom>
                <a:avLst/>
                <a:gdLst>
                  <a:gd name="T0" fmla="*/ 3 w 3"/>
                  <a:gd name="T1" fmla="*/ 0 h 12"/>
                  <a:gd name="T2" fmla="*/ 0 w 3"/>
                  <a:gd name="T3" fmla="*/ 12 h 12"/>
                  <a:gd name="T4" fmla="*/ 3 w 3"/>
                  <a:gd name="T5" fmla="*/ 11 h 1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2"/>
                  <a:gd name="T11" fmla="*/ 3 w 3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2">
                    <a:moveTo>
                      <a:pt x="3" y="0"/>
                    </a:moveTo>
                    <a:lnTo>
                      <a:pt x="0" y="12"/>
                    </a:lnTo>
                    <a:lnTo>
                      <a:pt x="3" y="1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21" name="Freeform 281"/>
              <p:cNvSpPr>
                <a:spLocks/>
              </p:cNvSpPr>
              <p:nvPr/>
            </p:nvSpPr>
            <p:spPr bwMode="auto">
              <a:xfrm>
                <a:off x="3074" y="1079"/>
                <a:ext cx="22" cy="25"/>
              </a:xfrm>
              <a:custGeom>
                <a:avLst/>
                <a:gdLst>
                  <a:gd name="T0" fmla="*/ 22 w 22"/>
                  <a:gd name="T1" fmla="*/ 1 h 25"/>
                  <a:gd name="T2" fmla="*/ 19 w 22"/>
                  <a:gd name="T3" fmla="*/ 2 h 25"/>
                  <a:gd name="T4" fmla="*/ 18 w 22"/>
                  <a:gd name="T5" fmla="*/ 4 h 25"/>
                  <a:gd name="T6" fmla="*/ 9 w 22"/>
                  <a:gd name="T7" fmla="*/ 0 h 25"/>
                  <a:gd name="T8" fmla="*/ 0 w 22"/>
                  <a:gd name="T9" fmla="*/ 2 h 25"/>
                  <a:gd name="T10" fmla="*/ 0 w 22"/>
                  <a:gd name="T11" fmla="*/ 6 h 25"/>
                  <a:gd name="T12" fmla="*/ 0 w 22"/>
                  <a:gd name="T13" fmla="*/ 8 h 25"/>
                  <a:gd name="T14" fmla="*/ 5 w 22"/>
                  <a:gd name="T15" fmla="*/ 10 h 25"/>
                  <a:gd name="T16" fmla="*/ 14 w 22"/>
                  <a:gd name="T17" fmla="*/ 13 h 25"/>
                  <a:gd name="T18" fmla="*/ 14 w 22"/>
                  <a:gd name="T19" fmla="*/ 17 h 25"/>
                  <a:gd name="T20" fmla="*/ 14 w 22"/>
                  <a:gd name="T21" fmla="*/ 23 h 25"/>
                  <a:gd name="T22" fmla="*/ 9 w 22"/>
                  <a:gd name="T23" fmla="*/ 25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2"/>
                  <a:gd name="T37" fmla="*/ 0 h 25"/>
                  <a:gd name="T38" fmla="*/ 22 w 22"/>
                  <a:gd name="T39" fmla="*/ 25 h 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2" h="25">
                    <a:moveTo>
                      <a:pt x="22" y="1"/>
                    </a:moveTo>
                    <a:lnTo>
                      <a:pt x="19" y="2"/>
                    </a:lnTo>
                    <a:lnTo>
                      <a:pt x="18" y="4"/>
                    </a:lnTo>
                    <a:lnTo>
                      <a:pt x="9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5" y="10"/>
                    </a:lnTo>
                    <a:lnTo>
                      <a:pt x="14" y="13"/>
                    </a:lnTo>
                    <a:lnTo>
                      <a:pt x="14" y="17"/>
                    </a:lnTo>
                    <a:lnTo>
                      <a:pt x="14" y="23"/>
                    </a:lnTo>
                    <a:lnTo>
                      <a:pt x="9" y="2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22" name="Line 282"/>
              <p:cNvSpPr>
                <a:spLocks noChangeShapeType="1"/>
              </p:cNvSpPr>
              <p:nvPr/>
            </p:nvSpPr>
            <p:spPr bwMode="auto">
              <a:xfrm flipH="1">
                <a:off x="3065" y="1104"/>
                <a:ext cx="18" cy="6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23" name="Line 283"/>
              <p:cNvSpPr>
                <a:spLocks noChangeShapeType="1"/>
              </p:cNvSpPr>
              <p:nvPr/>
            </p:nvSpPr>
            <p:spPr bwMode="auto">
              <a:xfrm flipH="1">
                <a:off x="2951" y="1114"/>
                <a:ext cx="1" cy="1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24" name="Freeform 284"/>
              <p:cNvSpPr>
                <a:spLocks/>
              </p:cNvSpPr>
              <p:nvPr/>
            </p:nvSpPr>
            <p:spPr bwMode="auto">
              <a:xfrm>
                <a:off x="2946" y="1115"/>
                <a:ext cx="5" cy="11"/>
              </a:xfrm>
              <a:custGeom>
                <a:avLst/>
                <a:gdLst>
                  <a:gd name="T0" fmla="*/ 5 w 5"/>
                  <a:gd name="T1" fmla="*/ 0 h 11"/>
                  <a:gd name="T2" fmla="*/ 2 w 5"/>
                  <a:gd name="T3" fmla="*/ 4 h 11"/>
                  <a:gd name="T4" fmla="*/ 0 w 5"/>
                  <a:gd name="T5" fmla="*/ 11 h 11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11"/>
                  <a:gd name="T11" fmla="*/ 5 w 5"/>
                  <a:gd name="T12" fmla="*/ 11 h 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11">
                    <a:moveTo>
                      <a:pt x="5" y="0"/>
                    </a:moveTo>
                    <a:lnTo>
                      <a:pt x="2" y="4"/>
                    </a:lnTo>
                    <a:lnTo>
                      <a:pt x="0" y="1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25" name="Freeform 285"/>
              <p:cNvSpPr>
                <a:spLocks/>
              </p:cNvSpPr>
              <p:nvPr/>
            </p:nvSpPr>
            <p:spPr bwMode="auto">
              <a:xfrm>
                <a:off x="3133" y="1115"/>
                <a:ext cx="4" cy="11"/>
              </a:xfrm>
              <a:custGeom>
                <a:avLst/>
                <a:gdLst>
                  <a:gd name="T0" fmla="*/ 0 w 4"/>
                  <a:gd name="T1" fmla="*/ 11 h 11"/>
                  <a:gd name="T2" fmla="*/ 4 w 4"/>
                  <a:gd name="T3" fmla="*/ 3 h 11"/>
                  <a:gd name="T4" fmla="*/ 1 w 4"/>
                  <a:gd name="T5" fmla="*/ 0 h 11"/>
                  <a:gd name="T6" fmla="*/ 0 w 4"/>
                  <a:gd name="T7" fmla="*/ 0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0" y="11"/>
                    </a:moveTo>
                    <a:lnTo>
                      <a:pt x="4" y="3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26" name="Line 286"/>
              <p:cNvSpPr>
                <a:spLocks noChangeShapeType="1"/>
              </p:cNvSpPr>
              <p:nvPr/>
            </p:nvSpPr>
            <p:spPr bwMode="auto">
              <a:xfrm flipH="1">
                <a:off x="2944" y="1126"/>
                <a:ext cx="2" cy="4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27" name="Freeform 287"/>
              <p:cNvSpPr>
                <a:spLocks/>
              </p:cNvSpPr>
              <p:nvPr/>
            </p:nvSpPr>
            <p:spPr bwMode="auto">
              <a:xfrm>
                <a:off x="3133" y="1009"/>
                <a:ext cx="76" cy="129"/>
              </a:xfrm>
              <a:custGeom>
                <a:avLst/>
                <a:gdLst>
                  <a:gd name="T0" fmla="*/ 0 w 76"/>
                  <a:gd name="T1" fmla="*/ 129 h 129"/>
                  <a:gd name="T2" fmla="*/ 4 w 76"/>
                  <a:gd name="T3" fmla="*/ 123 h 129"/>
                  <a:gd name="T4" fmla="*/ 9 w 76"/>
                  <a:gd name="T5" fmla="*/ 118 h 129"/>
                  <a:gd name="T6" fmla="*/ 9 w 76"/>
                  <a:gd name="T7" fmla="*/ 118 h 129"/>
                  <a:gd name="T8" fmla="*/ 10 w 76"/>
                  <a:gd name="T9" fmla="*/ 118 h 129"/>
                  <a:gd name="T10" fmla="*/ 12 w 76"/>
                  <a:gd name="T11" fmla="*/ 113 h 129"/>
                  <a:gd name="T12" fmla="*/ 17 w 76"/>
                  <a:gd name="T13" fmla="*/ 106 h 129"/>
                  <a:gd name="T14" fmla="*/ 13 w 76"/>
                  <a:gd name="T15" fmla="*/ 106 h 129"/>
                  <a:gd name="T16" fmla="*/ 10 w 76"/>
                  <a:gd name="T17" fmla="*/ 106 h 129"/>
                  <a:gd name="T18" fmla="*/ 12 w 76"/>
                  <a:gd name="T19" fmla="*/ 105 h 129"/>
                  <a:gd name="T20" fmla="*/ 17 w 76"/>
                  <a:gd name="T21" fmla="*/ 100 h 129"/>
                  <a:gd name="T22" fmla="*/ 18 w 76"/>
                  <a:gd name="T23" fmla="*/ 100 h 129"/>
                  <a:gd name="T24" fmla="*/ 25 w 76"/>
                  <a:gd name="T25" fmla="*/ 99 h 129"/>
                  <a:gd name="T26" fmla="*/ 27 w 76"/>
                  <a:gd name="T27" fmla="*/ 97 h 129"/>
                  <a:gd name="T28" fmla="*/ 35 w 76"/>
                  <a:gd name="T29" fmla="*/ 93 h 129"/>
                  <a:gd name="T30" fmla="*/ 36 w 76"/>
                  <a:gd name="T31" fmla="*/ 93 h 129"/>
                  <a:gd name="T32" fmla="*/ 42 w 76"/>
                  <a:gd name="T33" fmla="*/ 89 h 129"/>
                  <a:gd name="T34" fmla="*/ 43 w 76"/>
                  <a:gd name="T35" fmla="*/ 89 h 129"/>
                  <a:gd name="T36" fmla="*/ 51 w 76"/>
                  <a:gd name="T37" fmla="*/ 89 h 129"/>
                  <a:gd name="T38" fmla="*/ 57 w 76"/>
                  <a:gd name="T39" fmla="*/ 89 h 129"/>
                  <a:gd name="T40" fmla="*/ 59 w 76"/>
                  <a:gd name="T41" fmla="*/ 91 h 129"/>
                  <a:gd name="T42" fmla="*/ 63 w 76"/>
                  <a:gd name="T43" fmla="*/ 96 h 129"/>
                  <a:gd name="T44" fmla="*/ 63 w 76"/>
                  <a:gd name="T45" fmla="*/ 96 h 129"/>
                  <a:gd name="T46" fmla="*/ 64 w 76"/>
                  <a:gd name="T47" fmla="*/ 95 h 129"/>
                  <a:gd name="T48" fmla="*/ 64 w 76"/>
                  <a:gd name="T49" fmla="*/ 95 h 129"/>
                  <a:gd name="T50" fmla="*/ 65 w 76"/>
                  <a:gd name="T51" fmla="*/ 93 h 129"/>
                  <a:gd name="T52" fmla="*/ 64 w 76"/>
                  <a:gd name="T53" fmla="*/ 93 h 129"/>
                  <a:gd name="T54" fmla="*/ 60 w 76"/>
                  <a:gd name="T55" fmla="*/ 89 h 129"/>
                  <a:gd name="T56" fmla="*/ 60 w 76"/>
                  <a:gd name="T57" fmla="*/ 88 h 129"/>
                  <a:gd name="T58" fmla="*/ 60 w 76"/>
                  <a:gd name="T59" fmla="*/ 87 h 129"/>
                  <a:gd name="T60" fmla="*/ 49 w 76"/>
                  <a:gd name="T61" fmla="*/ 81 h 129"/>
                  <a:gd name="T62" fmla="*/ 52 w 76"/>
                  <a:gd name="T63" fmla="*/ 74 h 129"/>
                  <a:gd name="T64" fmla="*/ 53 w 76"/>
                  <a:gd name="T65" fmla="*/ 67 h 129"/>
                  <a:gd name="T66" fmla="*/ 46 w 76"/>
                  <a:gd name="T67" fmla="*/ 67 h 129"/>
                  <a:gd name="T68" fmla="*/ 43 w 76"/>
                  <a:gd name="T69" fmla="*/ 68 h 129"/>
                  <a:gd name="T70" fmla="*/ 42 w 76"/>
                  <a:gd name="T71" fmla="*/ 67 h 129"/>
                  <a:gd name="T72" fmla="*/ 42 w 76"/>
                  <a:gd name="T73" fmla="*/ 64 h 129"/>
                  <a:gd name="T74" fmla="*/ 44 w 76"/>
                  <a:gd name="T75" fmla="*/ 50 h 129"/>
                  <a:gd name="T76" fmla="*/ 52 w 76"/>
                  <a:gd name="T77" fmla="*/ 36 h 129"/>
                  <a:gd name="T78" fmla="*/ 55 w 76"/>
                  <a:gd name="T79" fmla="*/ 26 h 129"/>
                  <a:gd name="T80" fmla="*/ 60 w 76"/>
                  <a:gd name="T81" fmla="*/ 25 h 129"/>
                  <a:gd name="T82" fmla="*/ 56 w 76"/>
                  <a:gd name="T83" fmla="*/ 17 h 129"/>
                  <a:gd name="T84" fmla="*/ 55 w 76"/>
                  <a:gd name="T85" fmla="*/ 7 h 129"/>
                  <a:gd name="T86" fmla="*/ 60 w 76"/>
                  <a:gd name="T87" fmla="*/ 6 h 129"/>
                  <a:gd name="T88" fmla="*/ 69 w 76"/>
                  <a:gd name="T89" fmla="*/ 0 h 129"/>
                  <a:gd name="T90" fmla="*/ 76 w 76"/>
                  <a:gd name="T91" fmla="*/ 6 h 129"/>
                  <a:gd name="T92" fmla="*/ 74 w 76"/>
                  <a:gd name="T93" fmla="*/ 16 h 129"/>
                  <a:gd name="T94" fmla="*/ 70 w 76"/>
                  <a:gd name="T95" fmla="*/ 24 h 129"/>
                  <a:gd name="T96" fmla="*/ 68 w 76"/>
                  <a:gd name="T97" fmla="*/ 32 h 129"/>
                  <a:gd name="T98" fmla="*/ 65 w 76"/>
                  <a:gd name="T99" fmla="*/ 37 h 12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76"/>
                  <a:gd name="T151" fmla="*/ 0 h 129"/>
                  <a:gd name="T152" fmla="*/ 76 w 76"/>
                  <a:gd name="T153" fmla="*/ 129 h 12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76" h="129">
                    <a:moveTo>
                      <a:pt x="0" y="129"/>
                    </a:moveTo>
                    <a:lnTo>
                      <a:pt x="4" y="123"/>
                    </a:lnTo>
                    <a:lnTo>
                      <a:pt x="9" y="118"/>
                    </a:lnTo>
                    <a:lnTo>
                      <a:pt x="10" y="118"/>
                    </a:lnTo>
                    <a:lnTo>
                      <a:pt x="12" y="113"/>
                    </a:lnTo>
                    <a:lnTo>
                      <a:pt x="17" y="106"/>
                    </a:lnTo>
                    <a:lnTo>
                      <a:pt x="13" y="106"/>
                    </a:lnTo>
                    <a:lnTo>
                      <a:pt x="10" y="106"/>
                    </a:lnTo>
                    <a:lnTo>
                      <a:pt x="12" y="105"/>
                    </a:lnTo>
                    <a:lnTo>
                      <a:pt x="17" y="100"/>
                    </a:lnTo>
                    <a:lnTo>
                      <a:pt x="18" y="100"/>
                    </a:lnTo>
                    <a:lnTo>
                      <a:pt x="25" y="99"/>
                    </a:lnTo>
                    <a:lnTo>
                      <a:pt x="27" y="97"/>
                    </a:lnTo>
                    <a:lnTo>
                      <a:pt x="35" y="93"/>
                    </a:lnTo>
                    <a:lnTo>
                      <a:pt x="36" y="93"/>
                    </a:lnTo>
                    <a:lnTo>
                      <a:pt x="42" y="89"/>
                    </a:lnTo>
                    <a:lnTo>
                      <a:pt x="43" y="89"/>
                    </a:lnTo>
                    <a:lnTo>
                      <a:pt x="51" y="89"/>
                    </a:lnTo>
                    <a:lnTo>
                      <a:pt x="57" y="89"/>
                    </a:lnTo>
                    <a:lnTo>
                      <a:pt x="59" y="91"/>
                    </a:lnTo>
                    <a:lnTo>
                      <a:pt x="63" y="96"/>
                    </a:lnTo>
                    <a:lnTo>
                      <a:pt x="64" y="95"/>
                    </a:lnTo>
                    <a:lnTo>
                      <a:pt x="65" y="93"/>
                    </a:lnTo>
                    <a:lnTo>
                      <a:pt x="64" y="93"/>
                    </a:lnTo>
                    <a:lnTo>
                      <a:pt x="60" y="89"/>
                    </a:lnTo>
                    <a:lnTo>
                      <a:pt x="60" y="88"/>
                    </a:lnTo>
                    <a:lnTo>
                      <a:pt x="60" y="87"/>
                    </a:lnTo>
                    <a:lnTo>
                      <a:pt x="49" y="81"/>
                    </a:lnTo>
                    <a:lnTo>
                      <a:pt x="52" y="74"/>
                    </a:lnTo>
                    <a:lnTo>
                      <a:pt x="53" y="67"/>
                    </a:lnTo>
                    <a:lnTo>
                      <a:pt x="46" y="67"/>
                    </a:lnTo>
                    <a:lnTo>
                      <a:pt x="43" y="68"/>
                    </a:lnTo>
                    <a:lnTo>
                      <a:pt x="42" y="67"/>
                    </a:lnTo>
                    <a:lnTo>
                      <a:pt x="42" y="64"/>
                    </a:lnTo>
                    <a:lnTo>
                      <a:pt x="44" y="50"/>
                    </a:lnTo>
                    <a:lnTo>
                      <a:pt x="52" y="36"/>
                    </a:lnTo>
                    <a:lnTo>
                      <a:pt x="55" y="26"/>
                    </a:lnTo>
                    <a:lnTo>
                      <a:pt x="60" y="25"/>
                    </a:lnTo>
                    <a:lnTo>
                      <a:pt x="56" y="17"/>
                    </a:lnTo>
                    <a:lnTo>
                      <a:pt x="55" y="7"/>
                    </a:lnTo>
                    <a:lnTo>
                      <a:pt x="60" y="6"/>
                    </a:lnTo>
                    <a:lnTo>
                      <a:pt x="69" y="0"/>
                    </a:lnTo>
                    <a:lnTo>
                      <a:pt x="76" y="6"/>
                    </a:lnTo>
                    <a:lnTo>
                      <a:pt x="74" y="16"/>
                    </a:lnTo>
                    <a:lnTo>
                      <a:pt x="70" y="24"/>
                    </a:lnTo>
                    <a:lnTo>
                      <a:pt x="68" y="32"/>
                    </a:lnTo>
                    <a:lnTo>
                      <a:pt x="65" y="3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28" name="Freeform 288"/>
              <p:cNvSpPr>
                <a:spLocks/>
              </p:cNvSpPr>
              <p:nvPr/>
            </p:nvSpPr>
            <p:spPr bwMode="auto">
              <a:xfrm>
                <a:off x="3065" y="1085"/>
                <a:ext cx="68" cy="55"/>
              </a:xfrm>
              <a:custGeom>
                <a:avLst/>
                <a:gdLst>
                  <a:gd name="T0" fmla="*/ 0 w 68"/>
                  <a:gd name="T1" fmla="*/ 25 h 55"/>
                  <a:gd name="T2" fmla="*/ 0 w 68"/>
                  <a:gd name="T3" fmla="*/ 25 h 55"/>
                  <a:gd name="T4" fmla="*/ 1 w 68"/>
                  <a:gd name="T5" fmla="*/ 41 h 55"/>
                  <a:gd name="T6" fmla="*/ 1 w 68"/>
                  <a:gd name="T7" fmla="*/ 41 h 55"/>
                  <a:gd name="T8" fmla="*/ 14 w 68"/>
                  <a:gd name="T9" fmla="*/ 38 h 55"/>
                  <a:gd name="T10" fmla="*/ 23 w 68"/>
                  <a:gd name="T11" fmla="*/ 36 h 55"/>
                  <a:gd name="T12" fmla="*/ 25 w 68"/>
                  <a:gd name="T13" fmla="*/ 55 h 55"/>
                  <a:gd name="T14" fmla="*/ 34 w 68"/>
                  <a:gd name="T15" fmla="*/ 51 h 55"/>
                  <a:gd name="T16" fmla="*/ 40 w 68"/>
                  <a:gd name="T17" fmla="*/ 49 h 55"/>
                  <a:gd name="T18" fmla="*/ 38 w 68"/>
                  <a:gd name="T19" fmla="*/ 34 h 55"/>
                  <a:gd name="T20" fmla="*/ 38 w 68"/>
                  <a:gd name="T21" fmla="*/ 33 h 55"/>
                  <a:gd name="T22" fmla="*/ 57 w 68"/>
                  <a:gd name="T23" fmla="*/ 13 h 55"/>
                  <a:gd name="T24" fmla="*/ 57 w 68"/>
                  <a:gd name="T25" fmla="*/ 8 h 55"/>
                  <a:gd name="T26" fmla="*/ 57 w 68"/>
                  <a:gd name="T27" fmla="*/ 4 h 55"/>
                  <a:gd name="T28" fmla="*/ 59 w 68"/>
                  <a:gd name="T29" fmla="*/ 3 h 55"/>
                  <a:gd name="T30" fmla="*/ 68 w 68"/>
                  <a:gd name="T31" fmla="*/ 0 h 5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68"/>
                  <a:gd name="T49" fmla="*/ 0 h 55"/>
                  <a:gd name="T50" fmla="*/ 68 w 68"/>
                  <a:gd name="T51" fmla="*/ 55 h 5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68" h="55">
                    <a:moveTo>
                      <a:pt x="0" y="25"/>
                    </a:moveTo>
                    <a:lnTo>
                      <a:pt x="0" y="25"/>
                    </a:lnTo>
                    <a:lnTo>
                      <a:pt x="1" y="41"/>
                    </a:lnTo>
                    <a:lnTo>
                      <a:pt x="14" y="38"/>
                    </a:lnTo>
                    <a:lnTo>
                      <a:pt x="23" y="36"/>
                    </a:lnTo>
                    <a:lnTo>
                      <a:pt x="25" y="55"/>
                    </a:lnTo>
                    <a:lnTo>
                      <a:pt x="34" y="51"/>
                    </a:lnTo>
                    <a:lnTo>
                      <a:pt x="40" y="49"/>
                    </a:lnTo>
                    <a:lnTo>
                      <a:pt x="38" y="34"/>
                    </a:lnTo>
                    <a:lnTo>
                      <a:pt x="38" y="33"/>
                    </a:lnTo>
                    <a:lnTo>
                      <a:pt x="57" y="13"/>
                    </a:lnTo>
                    <a:lnTo>
                      <a:pt x="57" y="8"/>
                    </a:lnTo>
                    <a:lnTo>
                      <a:pt x="57" y="4"/>
                    </a:lnTo>
                    <a:lnTo>
                      <a:pt x="59" y="3"/>
                    </a:lnTo>
                    <a:lnTo>
                      <a:pt x="68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29" name="Freeform 289"/>
              <p:cNvSpPr>
                <a:spLocks/>
              </p:cNvSpPr>
              <p:nvPr/>
            </p:nvSpPr>
            <p:spPr bwMode="auto">
              <a:xfrm>
                <a:off x="3118" y="1115"/>
                <a:ext cx="15" cy="29"/>
              </a:xfrm>
              <a:custGeom>
                <a:avLst/>
                <a:gdLst>
                  <a:gd name="T0" fmla="*/ 15 w 15"/>
                  <a:gd name="T1" fmla="*/ 0 h 29"/>
                  <a:gd name="T2" fmla="*/ 2 w 15"/>
                  <a:gd name="T3" fmla="*/ 7 h 29"/>
                  <a:gd name="T4" fmla="*/ 0 w 15"/>
                  <a:gd name="T5" fmla="*/ 28 h 29"/>
                  <a:gd name="T6" fmla="*/ 3 w 15"/>
                  <a:gd name="T7" fmla="*/ 29 h 29"/>
                  <a:gd name="T8" fmla="*/ 6 w 15"/>
                  <a:gd name="T9" fmla="*/ 29 h 29"/>
                  <a:gd name="T10" fmla="*/ 15 w 15"/>
                  <a:gd name="T11" fmla="*/ 11 h 2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"/>
                  <a:gd name="T19" fmla="*/ 0 h 29"/>
                  <a:gd name="T20" fmla="*/ 15 w 15"/>
                  <a:gd name="T21" fmla="*/ 29 h 2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" h="29">
                    <a:moveTo>
                      <a:pt x="15" y="0"/>
                    </a:moveTo>
                    <a:lnTo>
                      <a:pt x="2" y="7"/>
                    </a:lnTo>
                    <a:lnTo>
                      <a:pt x="0" y="28"/>
                    </a:lnTo>
                    <a:lnTo>
                      <a:pt x="3" y="29"/>
                    </a:lnTo>
                    <a:lnTo>
                      <a:pt x="6" y="29"/>
                    </a:lnTo>
                    <a:lnTo>
                      <a:pt x="15" y="1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30" name="Freeform 290"/>
              <p:cNvSpPr>
                <a:spLocks/>
              </p:cNvSpPr>
              <p:nvPr/>
            </p:nvSpPr>
            <p:spPr bwMode="auto">
              <a:xfrm>
                <a:off x="3131" y="1138"/>
                <a:ext cx="2" cy="7"/>
              </a:xfrm>
              <a:custGeom>
                <a:avLst/>
                <a:gdLst>
                  <a:gd name="T0" fmla="*/ 2 w 2"/>
                  <a:gd name="T1" fmla="*/ 6 h 7"/>
                  <a:gd name="T2" fmla="*/ 0 w 2"/>
                  <a:gd name="T3" fmla="*/ 7 h 7"/>
                  <a:gd name="T4" fmla="*/ 0 w 2"/>
                  <a:gd name="T5" fmla="*/ 2 h 7"/>
                  <a:gd name="T6" fmla="*/ 2 w 2"/>
                  <a:gd name="T7" fmla="*/ 1 h 7"/>
                  <a:gd name="T8" fmla="*/ 2 w 2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"/>
                  <a:gd name="T16" fmla="*/ 0 h 7"/>
                  <a:gd name="T17" fmla="*/ 2 w 2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" h="7">
                    <a:moveTo>
                      <a:pt x="2" y="6"/>
                    </a:moveTo>
                    <a:lnTo>
                      <a:pt x="0" y="7"/>
                    </a:lnTo>
                    <a:lnTo>
                      <a:pt x="0" y="2"/>
                    </a:lnTo>
                    <a:lnTo>
                      <a:pt x="2" y="1"/>
                    </a:lnTo>
                    <a:lnTo>
                      <a:pt x="2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31" name="Freeform 291"/>
              <p:cNvSpPr>
                <a:spLocks/>
              </p:cNvSpPr>
              <p:nvPr/>
            </p:nvSpPr>
            <p:spPr bwMode="auto">
              <a:xfrm>
                <a:off x="2904" y="1143"/>
                <a:ext cx="5" cy="4"/>
              </a:xfrm>
              <a:custGeom>
                <a:avLst/>
                <a:gdLst>
                  <a:gd name="T0" fmla="*/ 5 w 5"/>
                  <a:gd name="T1" fmla="*/ 4 h 4"/>
                  <a:gd name="T2" fmla="*/ 5 w 5"/>
                  <a:gd name="T3" fmla="*/ 0 h 4"/>
                  <a:gd name="T4" fmla="*/ 0 w 5"/>
                  <a:gd name="T5" fmla="*/ 1 h 4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4"/>
                  <a:gd name="T11" fmla="*/ 5 w 5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4">
                    <a:moveTo>
                      <a:pt x="5" y="4"/>
                    </a:moveTo>
                    <a:lnTo>
                      <a:pt x="5" y="0"/>
                    </a:lnTo>
                    <a:lnTo>
                      <a:pt x="0" y="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32" name="Freeform 292"/>
              <p:cNvSpPr>
                <a:spLocks/>
              </p:cNvSpPr>
              <p:nvPr/>
            </p:nvSpPr>
            <p:spPr bwMode="auto">
              <a:xfrm>
                <a:off x="3032" y="1132"/>
                <a:ext cx="14" cy="15"/>
              </a:xfrm>
              <a:custGeom>
                <a:avLst/>
                <a:gdLst>
                  <a:gd name="T0" fmla="*/ 14 w 14"/>
                  <a:gd name="T1" fmla="*/ 15 h 15"/>
                  <a:gd name="T2" fmla="*/ 14 w 14"/>
                  <a:gd name="T3" fmla="*/ 15 h 15"/>
                  <a:gd name="T4" fmla="*/ 13 w 14"/>
                  <a:gd name="T5" fmla="*/ 13 h 15"/>
                  <a:gd name="T6" fmla="*/ 13 w 14"/>
                  <a:gd name="T7" fmla="*/ 11 h 15"/>
                  <a:gd name="T8" fmla="*/ 12 w 14"/>
                  <a:gd name="T9" fmla="*/ 11 h 15"/>
                  <a:gd name="T10" fmla="*/ 9 w 14"/>
                  <a:gd name="T11" fmla="*/ 10 h 15"/>
                  <a:gd name="T12" fmla="*/ 10 w 14"/>
                  <a:gd name="T13" fmla="*/ 8 h 15"/>
                  <a:gd name="T14" fmla="*/ 12 w 14"/>
                  <a:gd name="T15" fmla="*/ 4 h 15"/>
                  <a:gd name="T16" fmla="*/ 10 w 14"/>
                  <a:gd name="T17" fmla="*/ 0 h 15"/>
                  <a:gd name="T18" fmla="*/ 3 w 14"/>
                  <a:gd name="T19" fmla="*/ 6 h 15"/>
                  <a:gd name="T20" fmla="*/ 0 w 14"/>
                  <a:gd name="T21" fmla="*/ 13 h 15"/>
                  <a:gd name="T22" fmla="*/ 1 w 14"/>
                  <a:gd name="T23" fmla="*/ 13 h 15"/>
                  <a:gd name="T24" fmla="*/ 13 w 14"/>
                  <a:gd name="T25" fmla="*/ 15 h 15"/>
                  <a:gd name="T26" fmla="*/ 14 w 14"/>
                  <a:gd name="T27" fmla="*/ 15 h 1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4"/>
                  <a:gd name="T43" fmla="*/ 0 h 15"/>
                  <a:gd name="T44" fmla="*/ 14 w 14"/>
                  <a:gd name="T45" fmla="*/ 15 h 1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4" h="15">
                    <a:moveTo>
                      <a:pt x="14" y="15"/>
                    </a:moveTo>
                    <a:lnTo>
                      <a:pt x="14" y="15"/>
                    </a:lnTo>
                    <a:lnTo>
                      <a:pt x="13" y="13"/>
                    </a:lnTo>
                    <a:lnTo>
                      <a:pt x="13" y="11"/>
                    </a:lnTo>
                    <a:lnTo>
                      <a:pt x="12" y="11"/>
                    </a:lnTo>
                    <a:lnTo>
                      <a:pt x="9" y="10"/>
                    </a:lnTo>
                    <a:lnTo>
                      <a:pt x="10" y="8"/>
                    </a:lnTo>
                    <a:lnTo>
                      <a:pt x="12" y="4"/>
                    </a:lnTo>
                    <a:lnTo>
                      <a:pt x="10" y="0"/>
                    </a:lnTo>
                    <a:lnTo>
                      <a:pt x="3" y="6"/>
                    </a:lnTo>
                    <a:lnTo>
                      <a:pt x="0" y="13"/>
                    </a:lnTo>
                    <a:lnTo>
                      <a:pt x="1" y="13"/>
                    </a:lnTo>
                    <a:lnTo>
                      <a:pt x="13" y="15"/>
                    </a:lnTo>
                    <a:lnTo>
                      <a:pt x="14" y="1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33" name="Freeform 293"/>
              <p:cNvSpPr>
                <a:spLocks/>
              </p:cNvSpPr>
              <p:nvPr/>
            </p:nvSpPr>
            <p:spPr bwMode="auto">
              <a:xfrm>
                <a:off x="3133" y="1144"/>
                <a:ext cx="6" cy="8"/>
              </a:xfrm>
              <a:custGeom>
                <a:avLst/>
                <a:gdLst>
                  <a:gd name="T0" fmla="*/ 0 w 6"/>
                  <a:gd name="T1" fmla="*/ 8 h 8"/>
                  <a:gd name="T2" fmla="*/ 2 w 6"/>
                  <a:gd name="T3" fmla="*/ 7 h 8"/>
                  <a:gd name="T4" fmla="*/ 6 w 6"/>
                  <a:gd name="T5" fmla="*/ 5 h 8"/>
                  <a:gd name="T6" fmla="*/ 4 w 6"/>
                  <a:gd name="T7" fmla="*/ 0 h 8"/>
                  <a:gd name="T8" fmla="*/ 0 w 6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8"/>
                  <a:gd name="T17" fmla="*/ 6 w 6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8">
                    <a:moveTo>
                      <a:pt x="0" y="8"/>
                    </a:moveTo>
                    <a:lnTo>
                      <a:pt x="2" y="7"/>
                    </a:lnTo>
                    <a:lnTo>
                      <a:pt x="6" y="5"/>
                    </a:lnTo>
                    <a:lnTo>
                      <a:pt x="4" y="0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34" name="Freeform 294"/>
              <p:cNvSpPr>
                <a:spLocks/>
              </p:cNvSpPr>
              <p:nvPr/>
            </p:nvSpPr>
            <p:spPr bwMode="auto">
              <a:xfrm>
                <a:off x="2936" y="1130"/>
                <a:ext cx="8" cy="26"/>
              </a:xfrm>
              <a:custGeom>
                <a:avLst/>
                <a:gdLst>
                  <a:gd name="T0" fmla="*/ 8 w 8"/>
                  <a:gd name="T1" fmla="*/ 0 h 26"/>
                  <a:gd name="T2" fmla="*/ 8 w 8"/>
                  <a:gd name="T3" fmla="*/ 2 h 26"/>
                  <a:gd name="T4" fmla="*/ 3 w 8"/>
                  <a:gd name="T5" fmla="*/ 9 h 26"/>
                  <a:gd name="T6" fmla="*/ 0 w 8"/>
                  <a:gd name="T7" fmla="*/ 21 h 26"/>
                  <a:gd name="T8" fmla="*/ 0 w 8"/>
                  <a:gd name="T9" fmla="*/ 26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26"/>
                  <a:gd name="T17" fmla="*/ 8 w 8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26">
                    <a:moveTo>
                      <a:pt x="8" y="0"/>
                    </a:moveTo>
                    <a:lnTo>
                      <a:pt x="8" y="2"/>
                    </a:lnTo>
                    <a:lnTo>
                      <a:pt x="3" y="9"/>
                    </a:lnTo>
                    <a:lnTo>
                      <a:pt x="0" y="21"/>
                    </a:lnTo>
                    <a:lnTo>
                      <a:pt x="0" y="2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35" name="Freeform 295"/>
              <p:cNvSpPr>
                <a:spLocks/>
              </p:cNvSpPr>
              <p:nvPr/>
            </p:nvSpPr>
            <p:spPr bwMode="auto">
              <a:xfrm>
                <a:off x="3152" y="1159"/>
                <a:ext cx="7" cy="2"/>
              </a:xfrm>
              <a:custGeom>
                <a:avLst/>
                <a:gdLst>
                  <a:gd name="T0" fmla="*/ 7 w 7"/>
                  <a:gd name="T1" fmla="*/ 2 h 2"/>
                  <a:gd name="T2" fmla="*/ 2 w 7"/>
                  <a:gd name="T3" fmla="*/ 0 h 2"/>
                  <a:gd name="T4" fmla="*/ 0 w 7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2"/>
                  <a:gd name="T11" fmla="*/ 7 w 7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2">
                    <a:moveTo>
                      <a:pt x="7" y="2"/>
                    </a:move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36" name="Freeform 296"/>
              <p:cNvSpPr>
                <a:spLocks/>
              </p:cNvSpPr>
              <p:nvPr/>
            </p:nvSpPr>
            <p:spPr bwMode="auto">
              <a:xfrm>
                <a:off x="3053" y="1151"/>
                <a:ext cx="10" cy="11"/>
              </a:xfrm>
              <a:custGeom>
                <a:avLst/>
                <a:gdLst>
                  <a:gd name="T0" fmla="*/ 3 w 10"/>
                  <a:gd name="T1" fmla="*/ 11 h 11"/>
                  <a:gd name="T2" fmla="*/ 10 w 10"/>
                  <a:gd name="T3" fmla="*/ 6 h 11"/>
                  <a:gd name="T4" fmla="*/ 6 w 10"/>
                  <a:gd name="T5" fmla="*/ 0 h 11"/>
                  <a:gd name="T6" fmla="*/ 0 w 10"/>
                  <a:gd name="T7" fmla="*/ 4 h 11"/>
                  <a:gd name="T8" fmla="*/ 3 w 10"/>
                  <a:gd name="T9" fmla="*/ 11 h 11"/>
                  <a:gd name="T10" fmla="*/ 3 w 10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11"/>
                  <a:gd name="T20" fmla="*/ 10 w 10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11">
                    <a:moveTo>
                      <a:pt x="3" y="11"/>
                    </a:moveTo>
                    <a:lnTo>
                      <a:pt x="10" y="6"/>
                    </a:lnTo>
                    <a:lnTo>
                      <a:pt x="6" y="0"/>
                    </a:lnTo>
                    <a:lnTo>
                      <a:pt x="0" y="4"/>
                    </a:lnTo>
                    <a:lnTo>
                      <a:pt x="3" y="1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37" name="Freeform 297"/>
              <p:cNvSpPr>
                <a:spLocks/>
              </p:cNvSpPr>
              <p:nvPr/>
            </p:nvSpPr>
            <p:spPr bwMode="auto">
              <a:xfrm>
                <a:off x="3137" y="1159"/>
                <a:ext cx="15" cy="5"/>
              </a:xfrm>
              <a:custGeom>
                <a:avLst/>
                <a:gdLst>
                  <a:gd name="T0" fmla="*/ 15 w 15"/>
                  <a:gd name="T1" fmla="*/ 0 h 5"/>
                  <a:gd name="T2" fmla="*/ 9 w 15"/>
                  <a:gd name="T3" fmla="*/ 1 h 5"/>
                  <a:gd name="T4" fmla="*/ 5 w 15"/>
                  <a:gd name="T5" fmla="*/ 2 h 5"/>
                  <a:gd name="T6" fmla="*/ 1 w 15"/>
                  <a:gd name="T7" fmla="*/ 3 h 5"/>
                  <a:gd name="T8" fmla="*/ 0 w 15"/>
                  <a:gd name="T9" fmla="*/ 5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5"/>
                  <a:gd name="T17" fmla="*/ 15 w 15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5">
                    <a:moveTo>
                      <a:pt x="15" y="0"/>
                    </a:moveTo>
                    <a:lnTo>
                      <a:pt x="9" y="1"/>
                    </a:lnTo>
                    <a:lnTo>
                      <a:pt x="5" y="2"/>
                    </a:lnTo>
                    <a:lnTo>
                      <a:pt x="1" y="3"/>
                    </a:lnTo>
                    <a:lnTo>
                      <a:pt x="0" y="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38" name="Freeform 298"/>
              <p:cNvSpPr>
                <a:spLocks/>
              </p:cNvSpPr>
              <p:nvPr/>
            </p:nvSpPr>
            <p:spPr bwMode="auto">
              <a:xfrm>
                <a:off x="3133" y="1164"/>
                <a:ext cx="4" cy="1"/>
              </a:xfrm>
              <a:custGeom>
                <a:avLst/>
                <a:gdLst>
                  <a:gd name="T0" fmla="*/ 4 w 4"/>
                  <a:gd name="T1" fmla="*/ 0 h 1"/>
                  <a:gd name="T2" fmla="*/ 1 w 4"/>
                  <a:gd name="T3" fmla="*/ 1 h 1"/>
                  <a:gd name="T4" fmla="*/ 0 w 4"/>
                  <a:gd name="T5" fmla="*/ 1 h 1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1"/>
                  <a:gd name="T11" fmla="*/ 4 w 4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1">
                    <a:moveTo>
                      <a:pt x="4" y="0"/>
                    </a:move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39" name="Freeform 299"/>
              <p:cNvSpPr>
                <a:spLocks/>
              </p:cNvSpPr>
              <p:nvPr/>
            </p:nvSpPr>
            <p:spPr bwMode="auto">
              <a:xfrm>
                <a:off x="3159" y="1161"/>
                <a:ext cx="5" cy="4"/>
              </a:xfrm>
              <a:custGeom>
                <a:avLst/>
                <a:gdLst>
                  <a:gd name="T0" fmla="*/ 5 w 5"/>
                  <a:gd name="T1" fmla="*/ 4 h 4"/>
                  <a:gd name="T2" fmla="*/ 0 w 5"/>
                  <a:gd name="T3" fmla="*/ 1 h 4"/>
                  <a:gd name="T4" fmla="*/ 0 w 5"/>
                  <a:gd name="T5" fmla="*/ 0 h 4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4"/>
                  <a:gd name="T11" fmla="*/ 5 w 5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4">
                    <a:moveTo>
                      <a:pt x="5" y="4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40" name="Freeform 300"/>
              <p:cNvSpPr>
                <a:spLocks/>
              </p:cNvSpPr>
              <p:nvPr/>
            </p:nvSpPr>
            <p:spPr bwMode="auto">
              <a:xfrm>
                <a:off x="3130" y="1152"/>
                <a:ext cx="3" cy="14"/>
              </a:xfrm>
              <a:custGeom>
                <a:avLst/>
                <a:gdLst>
                  <a:gd name="T0" fmla="*/ 3 w 3"/>
                  <a:gd name="T1" fmla="*/ 13 h 14"/>
                  <a:gd name="T2" fmla="*/ 1 w 3"/>
                  <a:gd name="T3" fmla="*/ 14 h 14"/>
                  <a:gd name="T4" fmla="*/ 0 w 3"/>
                  <a:gd name="T5" fmla="*/ 13 h 14"/>
                  <a:gd name="T6" fmla="*/ 0 w 3"/>
                  <a:gd name="T7" fmla="*/ 12 h 14"/>
                  <a:gd name="T8" fmla="*/ 0 w 3"/>
                  <a:gd name="T9" fmla="*/ 12 h 14"/>
                  <a:gd name="T10" fmla="*/ 0 w 3"/>
                  <a:gd name="T11" fmla="*/ 8 h 14"/>
                  <a:gd name="T12" fmla="*/ 0 w 3"/>
                  <a:gd name="T13" fmla="*/ 5 h 14"/>
                  <a:gd name="T14" fmla="*/ 1 w 3"/>
                  <a:gd name="T15" fmla="*/ 0 h 14"/>
                  <a:gd name="T16" fmla="*/ 3 w 3"/>
                  <a:gd name="T17" fmla="*/ 0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"/>
                  <a:gd name="T28" fmla="*/ 0 h 14"/>
                  <a:gd name="T29" fmla="*/ 3 w 3"/>
                  <a:gd name="T30" fmla="*/ 14 h 1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" h="14">
                    <a:moveTo>
                      <a:pt x="3" y="13"/>
                    </a:moveTo>
                    <a:lnTo>
                      <a:pt x="1" y="14"/>
                    </a:lnTo>
                    <a:lnTo>
                      <a:pt x="0" y="13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1" y="0"/>
                    </a:lnTo>
                    <a:lnTo>
                      <a:pt x="3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41" name="Freeform 301"/>
              <p:cNvSpPr>
                <a:spLocks/>
              </p:cNvSpPr>
              <p:nvPr/>
            </p:nvSpPr>
            <p:spPr bwMode="auto">
              <a:xfrm>
                <a:off x="3015" y="1145"/>
                <a:ext cx="37" cy="24"/>
              </a:xfrm>
              <a:custGeom>
                <a:avLst/>
                <a:gdLst>
                  <a:gd name="T0" fmla="*/ 37 w 37"/>
                  <a:gd name="T1" fmla="*/ 16 h 24"/>
                  <a:gd name="T2" fmla="*/ 35 w 37"/>
                  <a:gd name="T3" fmla="*/ 15 h 24"/>
                  <a:gd name="T4" fmla="*/ 33 w 37"/>
                  <a:gd name="T5" fmla="*/ 7 h 24"/>
                  <a:gd name="T6" fmla="*/ 29 w 37"/>
                  <a:gd name="T7" fmla="*/ 11 h 24"/>
                  <a:gd name="T8" fmla="*/ 17 w 37"/>
                  <a:gd name="T9" fmla="*/ 7 h 24"/>
                  <a:gd name="T10" fmla="*/ 12 w 37"/>
                  <a:gd name="T11" fmla="*/ 3 h 24"/>
                  <a:gd name="T12" fmla="*/ 6 w 37"/>
                  <a:gd name="T13" fmla="*/ 2 h 24"/>
                  <a:gd name="T14" fmla="*/ 3 w 37"/>
                  <a:gd name="T15" fmla="*/ 0 h 24"/>
                  <a:gd name="T16" fmla="*/ 0 w 37"/>
                  <a:gd name="T17" fmla="*/ 10 h 24"/>
                  <a:gd name="T18" fmla="*/ 6 w 37"/>
                  <a:gd name="T19" fmla="*/ 15 h 24"/>
                  <a:gd name="T20" fmla="*/ 8 w 37"/>
                  <a:gd name="T21" fmla="*/ 16 h 24"/>
                  <a:gd name="T22" fmla="*/ 10 w 37"/>
                  <a:gd name="T23" fmla="*/ 17 h 24"/>
                  <a:gd name="T24" fmla="*/ 10 w 37"/>
                  <a:gd name="T25" fmla="*/ 19 h 24"/>
                  <a:gd name="T26" fmla="*/ 13 w 37"/>
                  <a:gd name="T27" fmla="*/ 20 h 24"/>
                  <a:gd name="T28" fmla="*/ 14 w 37"/>
                  <a:gd name="T29" fmla="*/ 24 h 2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7"/>
                  <a:gd name="T46" fmla="*/ 0 h 24"/>
                  <a:gd name="T47" fmla="*/ 37 w 37"/>
                  <a:gd name="T48" fmla="*/ 24 h 24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7" h="24">
                    <a:moveTo>
                      <a:pt x="37" y="16"/>
                    </a:moveTo>
                    <a:lnTo>
                      <a:pt x="35" y="15"/>
                    </a:lnTo>
                    <a:lnTo>
                      <a:pt x="33" y="7"/>
                    </a:lnTo>
                    <a:lnTo>
                      <a:pt x="29" y="11"/>
                    </a:lnTo>
                    <a:lnTo>
                      <a:pt x="17" y="7"/>
                    </a:lnTo>
                    <a:lnTo>
                      <a:pt x="12" y="3"/>
                    </a:lnTo>
                    <a:lnTo>
                      <a:pt x="6" y="2"/>
                    </a:lnTo>
                    <a:lnTo>
                      <a:pt x="3" y="0"/>
                    </a:lnTo>
                    <a:lnTo>
                      <a:pt x="0" y="10"/>
                    </a:lnTo>
                    <a:lnTo>
                      <a:pt x="6" y="15"/>
                    </a:lnTo>
                    <a:lnTo>
                      <a:pt x="8" y="16"/>
                    </a:lnTo>
                    <a:lnTo>
                      <a:pt x="10" y="17"/>
                    </a:lnTo>
                    <a:lnTo>
                      <a:pt x="10" y="19"/>
                    </a:lnTo>
                    <a:lnTo>
                      <a:pt x="13" y="20"/>
                    </a:lnTo>
                    <a:lnTo>
                      <a:pt x="14" y="2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42" name="Freeform 302"/>
              <p:cNvSpPr>
                <a:spLocks/>
              </p:cNvSpPr>
              <p:nvPr/>
            </p:nvSpPr>
            <p:spPr bwMode="auto">
              <a:xfrm>
                <a:off x="2894" y="1144"/>
                <a:ext cx="10" cy="29"/>
              </a:xfrm>
              <a:custGeom>
                <a:avLst/>
                <a:gdLst>
                  <a:gd name="T0" fmla="*/ 10 w 10"/>
                  <a:gd name="T1" fmla="*/ 0 h 29"/>
                  <a:gd name="T2" fmla="*/ 3 w 10"/>
                  <a:gd name="T3" fmla="*/ 3 h 29"/>
                  <a:gd name="T4" fmla="*/ 0 w 10"/>
                  <a:gd name="T5" fmla="*/ 12 h 29"/>
                  <a:gd name="T6" fmla="*/ 7 w 10"/>
                  <a:gd name="T7" fmla="*/ 29 h 2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29"/>
                  <a:gd name="T14" fmla="*/ 10 w 10"/>
                  <a:gd name="T15" fmla="*/ 29 h 2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29">
                    <a:moveTo>
                      <a:pt x="10" y="0"/>
                    </a:moveTo>
                    <a:lnTo>
                      <a:pt x="3" y="3"/>
                    </a:lnTo>
                    <a:lnTo>
                      <a:pt x="0" y="12"/>
                    </a:lnTo>
                    <a:lnTo>
                      <a:pt x="7" y="29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43" name="Freeform 303"/>
              <p:cNvSpPr>
                <a:spLocks/>
              </p:cNvSpPr>
              <p:nvPr/>
            </p:nvSpPr>
            <p:spPr bwMode="auto">
              <a:xfrm>
                <a:off x="3141" y="1165"/>
                <a:ext cx="28" cy="9"/>
              </a:xfrm>
              <a:custGeom>
                <a:avLst/>
                <a:gdLst>
                  <a:gd name="T0" fmla="*/ 0 w 28"/>
                  <a:gd name="T1" fmla="*/ 9 h 9"/>
                  <a:gd name="T2" fmla="*/ 4 w 28"/>
                  <a:gd name="T3" fmla="*/ 4 h 9"/>
                  <a:gd name="T4" fmla="*/ 9 w 28"/>
                  <a:gd name="T5" fmla="*/ 1 h 9"/>
                  <a:gd name="T6" fmla="*/ 13 w 28"/>
                  <a:gd name="T7" fmla="*/ 1 h 9"/>
                  <a:gd name="T8" fmla="*/ 17 w 28"/>
                  <a:gd name="T9" fmla="*/ 7 h 9"/>
                  <a:gd name="T10" fmla="*/ 22 w 28"/>
                  <a:gd name="T11" fmla="*/ 9 h 9"/>
                  <a:gd name="T12" fmla="*/ 23 w 28"/>
                  <a:gd name="T13" fmla="*/ 9 h 9"/>
                  <a:gd name="T14" fmla="*/ 27 w 28"/>
                  <a:gd name="T15" fmla="*/ 9 h 9"/>
                  <a:gd name="T16" fmla="*/ 28 w 28"/>
                  <a:gd name="T17" fmla="*/ 5 h 9"/>
                  <a:gd name="T18" fmla="*/ 28 w 28"/>
                  <a:gd name="T19" fmla="*/ 5 h 9"/>
                  <a:gd name="T20" fmla="*/ 23 w 28"/>
                  <a:gd name="T21" fmla="*/ 0 h 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8"/>
                  <a:gd name="T34" fmla="*/ 0 h 9"/>
                  <a:gd name="T35" fmla="*/ 28 w 28"/>
                  <a:gd name="T36" fmla="*/ 9 h 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8" h="9">
                    <a:moveTo>
                      <a:pt x="0" y="9"/>
                    </a:moveTo>
                    <a:lnTo>
                      <a:pt x="4" y="4"/>
                    </a:lnTo>
                    <a:lnTo>
                      <a:pt x="9" y="1"/>
                    </a:lnTo>
                    <a:lnTo>
                      <a:pt x="13" y="1"/>
                    </a:lnTo>
                    <a:lnTo>
                      <a:pt x="17" y="7"/>
                    </a:lnTo>
                    <a:lnTo>
                      <a:pt x="22" y="9"/>
                    </a:lnTo>
                    <a:lnTo>
                      <a:pt x="23" y="9"/>
                    </a:lnTo>
                    <a:lnTo>
                      <a:pt x="27" y="9"/>
                    </a:lnTo>
                    <a:lnTo>
                      <a:pt x="28" y="5"/>
                    </a:lnTo>
                    <a:lnTo>
                      <a:pt x="23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44" name="Freeform 304"/>
              <p:cNvSpPr>
                <a:spLocks/>
              </p:cNvSpPr>
              <p:nvPr/>
            </p:nvSpPr>
            <p:spPr bwMode="auto">
              <a:xfrm>
                <a:off x="3029" y="1161"/>
                <a:ext cx="23" cy="15"/>
              </a:xfrm>
              <a:custGeom>
                <a:avLst/>
                <a:gdLst>
                  <a:gd name="T0" fmla="*/ 0 w 23"/>
                  <a:gd name="T1" fmla="*/ 8 h 15"/>
                  <a:gd name="T2" fmla="*/ 6 w 23"/>
                  <a:gd name="T3" fmla="*/ 12 h 15"/>
                  <a:gd name="T4" fmla="*/ 6 w 23"/>
                  <a:gd name="T5" fmla="*/ 13 h 15"/>
                  <a:gd name="T6" fmla="*/ 7 w 23"/>
                  <a:gd name="T7" fmla="*/ 13 h 15"/>
                  <a:gd name="T8" fmla="*/ 16 w 23"/>
                  <a:gd name="T9" fmla="*/ 15 h 15"/>
                  <a:gd name="T10" fmla="*/ 23 w 23"/>
                  <a:gd name="T11" fmla="*/ 9 h 15"/>
                  <a:gd name="T12" fmla="*/ 23 w 23"/>
                  <a:gd name="T13" fmla="*/ 5 h 15"/>
                  <a:gd name="T14" fmla="*/ 23 w 23"/>
                  <a:gd name="T15" fmla="*/ 0 h 1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3"/>
                  <a:gd name="T25" fmla="*/ 0 h 15"/>
                  <a:gd name="T26" fmla="*/ 23 w 23"/>
                  <a:gd name="T27" fmla="*/ 15 h 1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3" h="15">
                    <a:moveTo>
                      <a:pt x="0" y="8"/>
                    </a:moveTo>
                    <a:lnTo>
                      <a:pt x="6" y="12"/>
                    </a:lnTo>
                    <a:lnTo>
                      <a:pt x="6" y="13"/>
                    </a:lnTo>
                    <a:lnTo>
                      <a:pt x="7" y="13"/>
                    </a:lnTo>
                    <a:lnTo>
                      <a:pt x="16" y="15"/>
                    </a:lnTo>
                    <a:lnTo>
                      <a:pt x="23" y="9"/>
                    </a:lnTo>
                    <a:lnTo>
                      <a:pt x="23" y="5"/>
                    </a:lnTo>
                    <a:lnTo>
                      <a:pt x="23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45" name="Freeform 305"/>
              <p:cNvSpPr>
                <a:spLocks/>
              </p:cNvSpPr>
              <p:nvPr/>
            </p:nvSpPr>
            <p:spPr bwMode="auto">
              <a:xfrm>
                <a:off x="3109" y="1166"/>
                <a:ext cx="5" cy="10"/>
              </a:xfrm>
              <a:custGeom>
                <a:avLst/>
                <a:gdLst>
                  <a:gd name="T0" fmla="*/ 0 w 5"/>
                  <a:gd name="T1" fmla="*/ 0 h 10"/>
                  <a:gd name="T2" fmla="*/ 5 w 5"/>
                  <a:gd name="T3" fmla="*/ 10 h 10"/>
                  <a:gd name="T4" fmla="*/ 3 w 5"/>
                  <a:gd name="T5" fmla="*/ 10 h 10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10"/>
                  <a:gd name="T11" fmla="*/ 5 w 5"/>
                  <a:gd name="T12" fmla="*/ 10 h 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10">
                    <a:moveTo>
                      <a:pt x="0" y="0"/>
                    </a:moveTo>
                    <a:lnTo>
                      <a:pt x="5" y="10"/>
                    </a:lnTo>
                    <a:lnTo>
                      <a:pt x="3" y="1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46" name="Freeform 306"/>
              <p:cNvSpPr>
                <a:spLocks/>
              </p:cNvSpPr>
              <p:nvPr/>
            </p:nvSpPr>
            <p:spPr bwMode="auto">
              <a:xfrm>
                <a:off x="2935" y="1156"/>
                <a:ext cx="4" cy="20"/>
              </a:xfrm>
              <a:custGeom>
                <a:avLst/>
                <a:gdLst>
                  <a:gd name="T0" fmla="*/ 1 w 4"/>
                  <a:gd name="T1" fmla="*/ 0 h 20"/>
                  <a:gd name="T2" fmla="*/ 3 w 4"/>
                  <a:gd name="T3" fmla="*/ 8 h 20"/>
                  <a:gd name="T4" fmla="*/ 1 w 4"/>
                  <a:gd name="T5" fmla="*/ 10 h 20"/>
                  <a:gd name="T6" fmla="*/ 0 w 4"/>
                  <a:gd name="T7" fmla="*/ 16 h 20"/>
                  <a:gd name="T8" fmla="*/ 4 w 4"/>
                  <a:gd name="T9" fmla="*/ 2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20"/>
                  <a:gd name="T17" fmla="*/ 4 w 4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20">
                    <a:moveTo>
                      <a:pt x="1" y="0"/>
                    </a:moveTo>
                    <a:lnTo>
                      <a:pt x="3" y="8"/>
                    </a:lnTo>
                    <a:lnTo>
                      <a:pt x="1" y="10"/>
                    </a:lnTo>
                    <a:lnTo>
                      <a:pt x="0" y="16"/>
                    </a:lnTo>
                    <a:lnTo>
                      <a:pt x="4" y="2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47" name="Freeform 307"/>
              <p:cNvSpPr>
                <a:spLocks/>
              </p:cNvSpPr>
              <p:nvPr/>
            </p:nvSpPr>
            <p:spPr bwMode="auto">
              <a:xfrm>
                <a:off x="3097" y="1162"/>
                <a:ext cx="15" cy="14"/>
              </a:xfrm>
              <a:custGeom>
                <a:avLst/>
                <a:gdLst>
                  <a:gd name="T0" fmla="*/ 15 w 15"/>
                  <a:gd name="T1" fmla="*/ 14 h 14"/>
                  <a:gd name="T2" fmla="*/ 12 w 15"/>
                  <a:gd name="T3" fmla="*/ 14 h 14"/>
                  <a:gd name="T4" fmla="*/ 3 w 15"/>
                  <a:gd name="T5" fmla="*/ 0 h 14"/>
                  <a:gd name="T6" fmla="*/ 0 w 15"/>
                  <a:gd name="T7" fmla="*/ 4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14"/>
                  <a:gd name="T14" fmla="*/ 15 w 15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14">
                    <a:moveTo>
                      <a:pt x="15" y="14"/>
                    </a:moveTo>
                    <a:lnTo>
                      <a:pt x="12" y="14"/>
                    </a:lnTo>
                    <a:lnTo>
                      <a:pt x="3" y="0"/>
                    </a:lnTo>
                    <a:lnTo>
                      <a:pt x="0" y="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48" name="Freeform 308"/>
              <p:cNvSpPr>
                <a:spLocks/>
              </p:cNvSpPr>
              <p:nvPr/>
            </p:nvSpPr>
            <p:spPr bwMode="auto">
              <a:xfrm>
                <a:off x="2939" y="1059"/>
                <a:ext cx="67" cy="119"/>
              </a:xfrm>
              <a:custGeom>
                <a:avLst/>
                <a:gdLst>
                  <a:gd name="T0" fmla="*/ 0 w 67"/>
                  <a:gd name="T1" fmla="*/ 117 h 119"/>
                  <a:gd name="T2" fmla="*/ 3 w 67"/>
                  <a:gd name="T3" fmla="*/ 119 h 119"/>
                  <a:gd name="T4" fmla="*/ 10 w 67"/>
                  <a:gd name="T5" fmla="*/ 106 h 119"/>
                  <a:gd name="T6" fmla="*/ 13 w 67"/>
                  <a:gd name="T7" fmla="*/ 93 h 119"/>
                  <a:gd name="T8" fmla="*/ 17 w 67"/>
                  <a:gd name="T9" fmla="*/ 92 h 119"/>
                  <a:gd name="T10" fmla="*/ 21 w 67"/>
                  <a:gd name="T11" fmla="*/ 92 h 119"/>
                  <a:gd name="T12" fmla="*/ 38 w 67"/>
                  <a:gd name="T13" fmla="*/ 79 h 119"/>
                  <a:gd name="T14" fmla="*/ 43 w 67"/>
                  <a:gd name="T15" fmla="*/ 64 h 119"/>
                  <a:gd name="T16" fmla="*/ 59 w 67"/>
                  <a:gd name="T17" fmla="*/ 42 h 119"/>
                  <a:gd name="T18" fmla="*/ 58 w 67"/>
                  <a:gd name="T19" fmla="*/ 35 h 119"/>
                  <a:gd name="T20" fmla="*/ 62 w 67"/>
                  <a:gd name="T21" fmla="*/ 20 h 119"/>
                  <a:gd name="T22" fmla="*/ 67 w 67"/>
                  <a:gd name="T23" fmla="*/ 16 h 119"/>
                  <a:gd name="T24" fmla="*/ 67 w 67"/>
                  <a:gd name="T25" fmla="*/ 9 h 119"/>
                  <a:gd name="T26" fmla="*/ 62 w 67"/>
                  <a:gd name="T27" fmla="*/ 0 h 119"/>
                  <a:gd name="T28" fmla="*/ 62 w 67"/>
                  <a:gd name="T29" fmla="*/ 0 h 119"/>
                  <a:gd name="T30" fmla="*/ 41 w 67"/>
                  <a:gd name="T31" fmla="*/ 14 h 119"/>
                  <a:gd name="T32" fmla="*/ 35 w 67"/>
                  <a:gd name="T33" fmla="*/ 21 h 119"/>
                  <a:gd name="T34" fmla="*/ 37 w 67"/>
                  <a:gd name="T35" fmla="*/ 30 h 119"/>
                  <a:gd name="T36" fmla="*/ 33 w 67"/>
                  <a:gd name="T37" fmla="*/ 42 h 119"/>
                  <a:gd name="T38" fmla="*/ 26 w 67"/>
                  <a:gd name="T39" fmla="*/ 47 h 119"/>
                  <a:gd name="T40" fmla="*/ 17 w 67"/>
                  <a:gd name="T41" fmla="*/ 51 h 119"/>
                  <a:gd name="T42" fmla="*/ 13 w 67"/>
                  <a:gd name="T43" fmla="*/ 55 h 11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7"/>
                  <a:gd name="T67" fmla="*/ 0 h 119"/>
                  <a:gd name="T68" fmla="*/ 67 w 67"/>
                  <a:gd name="T69" fmla="*/ 119 h 119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7" h="119">
                    <a:moveTo>
                      <a:pt x="0" y="117"/>
                    </a:moveTo>
                    <a:lnTo>
                      <a:pt x="3" y="119"/>
                    </a:lnTo>
                    <a:lnTo>
                      <a:pt x="10" y="106"/>
                    </a:lnTo>
                    <a:lnTo>
                      <a:pt x="13" y="93"/>
                    </a:lnTo>
                    <a:lnTo>
                      <a:pt x="17" y="92"/>
                    </a:lnTo>
                    <a:lnTo>
                      <a:pt x="21" y="92"/>
                    </a:lnTo>
                    <a:lnTo>
                      <a:pt x="38" y="79"/>
                    </a:lnTo>
                    <a:lnTo>
                      <a:pt x="43" y="64"/>
                    </a:lnTo>
                    <a:lnTo>
                      <a:pt x="59" y="42"/>
                    </a:lnTo>
                    <a:lnTo>
                      <a:pt x="58" y="35"/>
                    </a:lnTo>
                    <a:lnTo>
                      <a:pt x="62" y="20"/>
                    </a:lnTo>
                    <a:lnTo>
                      <a:pt x="67" y="16"/>
                    </a:lnTo>
                    <a:lnTo>
                      <a:pt x="67" y="9"/>
                    </a:lnTo>
                    <a:lnTo>
                      <a:pt x="62" y="0"/>
                    </a:lnTo>
                    <a:lnTo>
                      <a:pt x="41" y="14"/>
                    </a:lnTo>
                    <a:lnTo>
                      <a:pt x="35" y="21"/>
                    </a:lnTo>
                    <a:lnTo>
                      <a:pt x="37" y="30"/>
                    </a:lnTo>
                    <a:lnTo>
                      <a:pt x="33" y="42"/>
                    </a:lnTo>
                    <a:lnTo>
                      <a:pt x="26" y="47"/>
                    </a:lnTo>
                    <a:lnTo>
                      <a:pt x="17" y="51"/>
                    </a:lnTo>
                    <a:lnTo>
                      <a:pt x="13" y="5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49" name="Freeform 309"/>
              <p:cNvSpPr>
                <a:spLocks/>
              </p:cNvSpPr>
              <p:nvPr/>
            </p:nvSpPr>
            <p:spPr bwMode="auto">
              <a:xfrm>
                <a:off x="2909" y="1147"/>
                <a:ext cx="14" cy="42"/>
              </a:xfrm>
              <a:custGeom>
                <a:avLst/>
                <a:gdLst>
                  <a:gd name="T0" fmla="*/ 9 w 14"/>
                  <a:gd name="T1" fmla="*/ 42 h 42"/>
                  <a:gd name="T2" fmla="*/ 14 w 14"/>
                  <a:gd name="T3" fmla="*/ 23 h 42"/>
                  <a:gd name="T4" fmla="*/ 4 w 14"/>
                  <a:gd name="T5" fmla="*/ 18 h 42"/>
                  <a:gd name="T6" fmla="*/ 0 w 14"/>
                  <a:gd name="T7" fmla="*/ 8 h 42"/>
                  <a:gd name="T8" fmla="*/ 0 w 14"/>
                  <a:gd name="T9" fmla="*/ 0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42"/>
                  <a:gd name="T17" fmla="*/ 14 w 14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42">
                    <a:moveTo>
                      <a:pt x="9" y="42"/>
                    </a:moveTo>
                    <a:lnTo>
                      <a:pt x="14" y="23"/>
                    </a:lnTo>
                    <a:lnTo>
                      <a:pt x="4" y="18"/>
                    </a:ln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50" name="Freeform 310"/>
              <p:cNvSpPr>
                <a:spLocks/>
              </p:cNvSpPr>
              <p:nvPr/>
            </p:nvSpPr>
            <p:spPr bwMode="auto">
              <a:xfrm>
                <a:off x="2948" y="1173"/>
                <a:ext cx="7" cy="16"/>
              </a:xfrm>
              <a:custGeom>
                <a:avLst/>
                <a:gdLst>
                  <a:gd name="T0" fmla="*/ 7 w 7"/>
                  <a:gd name="T1" fmla="*/ 16 h 16"/>
                  <a:gd name="T2" fmla="*/ 0 w 7"/>
                  <a:gd name="T3" fmla="*/ 10 h 16"/>
                  <a:gd name="T4" fmla="*/ 3 w 7"/>
                  <a:gd name="T5" fmla="*/ 0 h 16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16"/>
                  <a:gd name="T11" fmla="*/ 7 w 7"/>
                  <a:gd name="T12" fmla="*/ 16 h 1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16">
                    <a:moveTo>
                      <a:pt x="7" y="16"/>
                    </a:moveTo>
                    <a:lnTo>
                      <a:pt x="0" y="10"/>
                    </a:lnTo>
                    <a:lnTo>
                      <a:pt x="3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51" name="Freeform 311"/>
              <p:cNvSpPr>
                <a:spLocks/>
              </p:cNvSpPr>
              <p:nvPr/>
            </p:nvSpPr>
            <p:spPr bwMode="auto">
              <a:xfrm>
                <a:off x="3105" y="1161"/>
                <a:ext cx="26" cy="29"/>
              </a:xfrm>
              <a:custGeom>
                <a:avLst/>
                <a:gdLst>
                  <a:gd name="T0" fmla="*/ 11 w 26"/>
                  <a:gd name="T1" fmla="*/ 29 h 29"/>
                  <a:gd name="T2" fmla="*/ 26 w 26"/>
                  <a:gd name="T3" fmla="*/ 13 h 29"/>
                  <a:gd name="T4" fmla="*/ 24 w 26"/>
                  <a:gd name="T5" fmla="*/ 9 h 29"/>
                  <a:gd name="T6" fmla="*/ 16 w 26"/>
                  <a:gd name="T7" fmla="*/ 0 h 29"/>
                  <a:gd name="T8" fmla="*/ 0 w 26"/>
                  <a:gd name="T9" fmla="*/ 0 h 29"/>
                  <a:gd name="T10" fmla="*/ 4 w 26"/>
                  <a:gd name="T11" fmla="*/ 5 h 2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6"/>
                  <a:gd name="T19" fmla="*/ 0 h 29"/>
                  <a:gd name="T20" fmla="*/ 26 w 26"/>
                  <a:gd name="T21" fmla="*/ 29 h 2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6" h="29">
                    <a:moveTo>
                      <a:pt x="11" y="29"/>
                    </a:moveTo>
                    <a:lnTo>
                      <a:pt x="26" y="13"/>
                    </a:lnTo>
                    <a:lnTo>
                      <a:pt x="24" y="9"/>
                    </a:lnTo>
                    <a:lnTo>
                      <a:pt x="16" y="0"/>
                    </a:lnTo>
                    <a:lnTo>
                      <a:pt x="0" y="0"/>
                    </a:lnTo>
                    <a:lnTo>
                      <a:pt x="4" y="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52" name="Freeform 312"/>
              <p:cNvSpPr>
                <a:spLocks/>
              </p:cNvSpPr>
              <p:nvPr/>
            </p:nvSpPr>
            <p:spPr bwMode="auto">
              <a:xfrm>
                <a:off x="3134" y="1174"/>
                <a:ext cx="13" cy="17"/>
              </a:xfrm>
              <a:custGeom>
                <a:avLst/>
                <a:gdLst>
                  <a:gd name="T0" fmla="*/ 13 w 13"/>
                  <a:gd name="T1" fmla="*/ 17 h 17"/>
                  <a:gd name="T2" fmla="*/ 12 w 13"/>
                  <a:gd name="T3" fmla="*/ 16 h 17"/>
                  <a:gd name="T4" fmla="*/ 9 w 13"/>
                  <a:gd name="T5" fmla="*/ 16 h 17"/>
                  <a:gd name="T6" fmla="*/ 4 w 13"/>
                  <a:gd name="T7" fmla="*/ 12 h 17"/>
                  <a:gd name="T8" fmla="*/ 0 w 13"/>
                  <a:gd name="T9" fmla="*/ 8 h 17"/>
                  <a:gd name="T10" fmla="*/ 4 w 13"/>
                  <a:gd name="T11" fmla="*/ 2 h 17"/>
                  <a:gd name="T12" fmla="*/ 7 w 13"/>
                  <a:gd name="T13" fmla="*/ 0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"/>
                  <a:gd name="T22" fmla="*/ 0 h 17"/>
                  <a:gd name="T23" fmla="*/ 13 w 13"/>
                  <a:gd name="T24" fmla="*/ 17 h 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" h="17">
                    <a:moveTo>
                      <a:pt x="13" y="17"/>
                    </a:moveTo>
                    <a:lnTo>
                      <a:pt x="12" y="16"/>
                    </a:lnTo>
                    <a:lnTo>
                      <a:pt x="9" y="16"/>
                    </a:lnTo>
                    <a:lnTo>
                      <a:pt x="4" y="12"/>
                    </a:lnTo>
                    <a:lnTo>
                      <a:pt x="0" y="8"/>
                    </a:lnTo>
                    <a:lnTo>
                      <a:pt x="4" y="2"/>
                    </a:lnTo>
                    <a:lnTo>
                      <a:pt x="7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53" name="Freeform 313"/>
              <p:cNvSpPr>
                <a:spLocks/>
              </p:cNvSpPr>
              <p:nvPr/>
            </p:nvSpPr>
            <p:spPr bwMode="auto">
              <a:xfrm>
                <a:off x="2918" y="1183"/>
                <a:ext cx="8" cy="8"/>
              </a:xfrm>
              <a:custGeom>
                <a:avLst/>
                <a:gdLst>
                  <a:gd name="T0" fmla="*/ 8 w 8"/>
                  <a:gd name="T1" fmla="*/ 0 h 8"/>
                  <a:gd name="T2" fmla="*/ 3 w 8"/>
                  <a:gd name="T3" fmla="*/ 8 h 8"/>
                  <a:gd name="T4" fmla="*/ 1 w 8"/>
                  <a:gd name="T5" fmla="*/ 7 h 8"/>
                  <a:gd name="T6" fmla="*/ 0 w 8"/>
                  <a:gd name="T7" fmla="*/ 6 h 8"/>
                  <a:gd name="T8" fmla="*/ 0 w 8"/>
                  <a:gd name="T9" fmla="*/ 6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8"/>
                  <a:gd name="T17" fmla="*/ 8 w 8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8">
                    <a:moveTo>
                      <a:pt x="8" y="0"/>
                    </a:moveTo>
                    <a:lnTo>
                      <a:pt x="3" y="8"/>
                    </a:lnTo>
                    <a:lnTo>
                      <a:pt x="1" y="7"/>
                    </a:lnTo>
                    <a:lnTo>
                      <a:pt x="0" y="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54" name="Freeform 314"/>
              <p:cNvSpPr>
                <a:spLocks/>
              </p:cNvSpPr>
              <p:nvPr/>
            </p:nvSpPr>
            <p:spPr bwMode="auto">
              <a:xfrm>
                <a:off x="2949" y="1189"/>
                <a:ext cx="6" cy="4"/>
              </a:xfrm>
              <a:custGeom>
                <a:avLst/>
                <a:gdLst>
                  <a:gd name="T0" fmla="*/ 0 w 6"/>
                  <a:gd name="T1" fmla="*/ 4 h 4"/>
                  <a:gd name="T2" fmla="*/ 0 w 6"/>
                  <a:gd name="T3" fmla="*/ 4 h 4"/>
                  <a:gd name="T4" fmla="*/ 4 w 6"/>
                  <a:gd name="T5" fmla="*/ 1 h 4"/>
                  <a:gd name="T6" fmla="*/ 6 w 6"/>
                  <a:gd name="T7" fmla="*/ 0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4"/>
                  <a:gd name="T14" fmla="*/ 6 w 6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4">
                    <a:moveTo>
                      <a:pt x="0" y="4"/>
                    </a:moveTo>
                    <a:lnTo>
                      <a:pt x="0" y="4"/>
                    </a:lnTo>
                    <a:lnTo>
                      <a:pt x="4" y="1"/>
                    </a:lnTo>
                    <a:lnTo>
                      <a:pt x="6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55" name="Freeform 315"/>
              <p:cNvSpPr>
                <a:spLocks/>
              </p:cNvSpPr>
              <p:nvPr/>
            </p:nvSpPr>
            <p:spPr bwMode="auto">
              <a:xfrm>
                <a:off x="3096" y="1166"/>
                <a:ext cx="20" cy="32"/>
              </a:xfrm>
              <a:custGeom>
                <a:avLst/>
                <a:gdLst>
                  <a:gd name="T0" fmla="*/ 1 w 20"/>
                  <a:gd name="T1" fmla="*/ 0 h 32"/>
                  <a:gd name="T2" fmla="*/ 0 w 20"/>
                  <a:gd name="T3" fmla="*/ 2 h 32"/>
                  <a:gd name="T4" fmla="*/ 5 w 20"/>
                  <a:gd name="T5" fmla="*/ 15 h 32"/>
                  <a:gd name="T6" fmla="*/ 11 w 20"/>
                  <a:gd name="T7" fmla="*/ 27 h 32"/>
                  <a:gd name="T8" fmla="*/ 11 w 20"/>
                  <a:gd name="T9" fmla="*/ 28 h 32"/>
                  <a:gd name="T10" fmla="*/ 12 w 20"/>
                  <a:gd name="T11" fmla="*/ 29 h 32"/>
                  <a:gd name="T12" fmla="*/ 12 w 20"/>
                  <a:gd name="T13" fmla="*/ 32 h 32"/>
                  <a:gd name="T14" fmla="*/ 13 w 20"/>
                  <a:gd name="T15" fmla="*/ 31 h 32"/>
                  <a:gd name="T16" fmla="*/ 20 w 20"/>
                  <a:gd name="T17" fmla="*/ 24 h 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"/>
                  <a:gd name="T28" fmla="*/ 0 h 32"/>
                  <a:gd name="T29" fmla="*/ 20 w 20"/>
                  <a:gd name="T30" fmla="*/ 32 h 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" h="32">
                    <a:moveTo>
                      <a:pt x="1" y="0"/>
                    </a:moveTo>
                    <a:lnTo>
                      <a:pt x="0" y="2"/>
                    </a:lnTo>
                    <a:lnTo>
                      <a:pt x="5" y="15"/>
                    </a:lnTo>
                    <a:lnTo>
                      <a:pt x="11" y="27"/>
                    </a:lnTo>
                    <a:lnTo>
                      <a:pt x="11" y="28"/>
                    </a:lnTo>
                    <a:lnTo>
                      <a:pt x="12" y="29"/>
                    </a:lnTo>
                    <a:lnTo>
                      <a:pt x="12" y="32"/>
                    </a:lnTo>
                    <a:lnTo>
                      <a:pt x="13" y="31"/>
                    </a:lnTo>
                    <a:lnTo>
                      <a:pt x="20" y="2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56" name="Freeform 316"/>
              <p:cNvSpPr>
                <a:spLocks/>
              </p:cNvSpPr>
              <p:nvPr/>
            </p:nvSpPr>
            <p:spPr bwMode="auto">
              <a:xfrm>
                <a:off x="3133" y="1191"/>
                <a:ext cx="31" cy="13"/>
              </a:xfrm>
              <a:custGeom>
                <a:avLst/>
                <a:gdLst>
                  <a:gd name="T0" fmla="*/ 0 w 31"/>
                  <a:gd name="T1" fmla="*/ 2 h 13"/>
                  <a:gd name="T2" fmla="*/ 4 w 31"/>
                  <a:gd name="T3" fmla="*/ 3 h 13"/>
                  <a:gd name="T4" fmla="*/ 15 w 31"/>
                  <a:gd name="T5" fmla="*/ 8 h 13"/>
                  <a:gd name="T6" fmla="*/ 22 w 31"/>
                  <a:gd name="T7" fmla="*/ 11 h 13"/>
                  <a:gd name="T8" fmla="*/ 30 w 31"/>
                  <a:gd name="T9" fmla="*/ 13 h 13"/>
                  <a:gd name="T10" fmla="*/ 31 w 31"/>
                  <a:gd name="T11" fmla="*/ 9 h 13"/>
                  <a:gd name="T12" fmla="*/ 30 w 31"/>
                  <a:gd name="T13" fmla="*/ 6 h 13"/>
                  <a:gd name="T14" fmla="*/ 23 w 31"/>
                  <a:gd name="T15" fmla="*/ 2 h 13"/>
                  <a:gd name="T16" fmla="*/ 17 w 31"/>
                  <a:gd name="T17" fmla="*/ 0 h 13"/>
                  <a:gd name="T18" fmla="*/ 14 w 31"/>
                  <a:gd name="T19" fmla="*/ 0 h 1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1"/>
                  <a:gd name="T31" fmla="*/ 0 h 13"/>
                  <a:gd name="T32" fmla="*/ 31 w 31"/>
                  <a:gd name="T33" fmla="*/ 13 h 1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1" h="13">
                    <a:moveTo>
                      <a:pt x="0" y="2"/>
                    </a:moveTo>
                    <a:lnTo>
                      <a:pt x="4" y="3"/>
                    </a:lnTo>
                    <a:lnTo>
                      <a:pt x="15" y="8"/>
                    </a:lnTo>
                    <a:lnTo>
                      <a:pt x="22" y="11"/>
                    </a:lnTo>
                    <a:lnTo>
                      <a:pt x="30" y="13"/>
                    </a:lnTo>
                    <a:lnTo>
                      <a:pt x="31" y="9"/>
                    </a:lnTo>
                    <a:lnTo>
                      <a:pt x="30" y="6"/>
                    </a:lnTo>
                    <a:lnTo>
                      <a:pt x="23" y="2"/>
                    </a:lnTo>
                    <a:lnTo>
                      <a:pt x="17" y="0"/>
                    </a:lnTo>
                    <a:lnTo>
                      <a:pt x="14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57" name="Freeform 317"/>
              <p:cNvSpPr>
                <a:spLocks/>
              </p:cNvSpPr>
              <p:nvPr/>
            </p:nvSpPr>
            <p:spPr bwMode="auto">
              <a:xfrm>
                <a:off x="3112" y="1189"/>
                <a:ext cx="21" cy="17"/>
              </a:xfrm>
              <a:custGeom>
                <a:avLst/>
                <a:gdLst>
                  <a:gd name="T0" fmla="*/ 4 w 21"/>
                  <a:gd name="T1" fmla="*/ 17 h 17"/>
                  <a:gd name="T2" fmla="*/ 0 w 21"/>
                  <a:gd name="T3" fmla="*/ 14 h 17"/>
                  <a:gd name="T4" fmla="*/ 2 w 21"/>
                  <a:gd name="T5" fmla="*/ 9 h 17"/>
                  <a:gd name="T6" fmla="*/ 12 w 21"/>
                  <a:gd name="T7" fmla="*/ 4 h 17"/>
                  <a:gd name="T8" fmla="*/ 16 w 21"/>
                  <a:gd name="T9" fmla="*/ 0 h 17"/>
                  <a:gd name="T10" fmla="*/ 18 w 21"/>
                  <a:gd name="T11" fmla="*/ 1 h 17"/>
                  <a:gd name="T12" fmla="*/ 21 w 21"/>
                  <a:gd name="T13" fmla="*/ 4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"/>
                  <a:gd name="T22" fmla="*/ 0 h 17"/>
                  <a:gd name="T23" fmla="*/ 21 w 21"/>
                  <a:gd name="T24" fmla="*/ 17 h 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" h="17">
                    <a:moveTo>
                      <a:pt x="4" y="17"/>
                    </a:moveTo>
                    <a:lnTo>
                      <a:pt x="0" y="14"/>
                    </a:lnTo>
                    <a:lnTo>
                      <a:pt x="2" y="9"/>
                    </a:lnTo>
                    <a:lnTo>
                      <a:pt x="12" y="4"/>
                    </a:lnTo>
                    <a:lnTo>
                      <a:pt x="16" y="0"/>
                    </a:lnTo>
                    <a:lnTo>
                      <a:pt x="18" y="1"/>
                    </a:lnTo>
                    <a:lnTo>
                      <a:pt x="21" y="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58" name="Freeform 318"/>
              <p:cNvSpPr>
                <a:spLocks/>
              </p:cNvSpPr>
              <p:nvPr/>
            </p:nvSpPr>
            <p:spPr bwMode="auto">
              <a:xfrm>
                <a:off x="2881" y="1173"/>
                <a:ext cx="23" cy="33"/>
              </a:xfrm>
              <a:custGeom>
                <a:avLst/>
                <a:gdLst>
                  <a:gd name="T0" fmla="*/ 20 w 23"/>
                  <a:gd name="T1" fmla="*/ 0 h 33"/>
                  <a:gd name="T2" fmla="*/ 17 w 23"/>
                  <a:gd name="T3" fmla="*/ 3 h 33"/>
                  <a:gd name="T4" fmla="*/ 17 w 23"/>
                  <a:gd name="T5" fmla="*/ 4 h 33"/>
                  <a:gd name="T6" fmla="*/ 23 w 23"/>
                  <a:gd name="T7" fmla="*/ 12 h 33"/>
                  <a:gd name="T8" fmla="*/ 17 w 23"/>
                  <a:gd name="T9" fmla="*/ 13 h 33"/>
                  <a:gd name="T10" fmla="*/ 17 w 23"/>
                  <a:gd name="T11" fmla="*/ 25 h 33"/>
                  <a:gd name="T12" fmla="*/ 13 w 23"/>
                  <a:gd name="T13" fmla="*/ 25 h 33"/>
                  <a:gd name="T14" fmla="*/ 13 w 23"/>
                  <a:gd name="T15" fmla="*/ 25 h 33"/>
                  <a:gd name="T16" fmla="*/ 12 w 23"/>
                  <a:gd name="T17" fmla="*/ 25 h 33"/>
                  <a:gd name="T18" fmla="*/ 10 w 23"/>
                  <a:gd name="T19" fmla="*/ 12 h 33"/>
                  <a:gd name="T20" fmla="*/ 0 w 23"/>
                  <a:gd name="T21" fmla="*/ 18 h 33"/>
                  <a:gd name="T22" fmla="*/ 3 w 23"/>
                  <a:gd name="T23" fmla="*/ 22 h 33"/>
                  <a:gd name="T24" fmla="*/ 8 w 23"/>
                  <a:gd name="T25" fmla="*/ 27 h 33"/>
                  <a:gd name="T26" fmla="*/ 4 w 23"/>
                  <a:gd name="T27" fmla="*/ 33 h 33"/>
                  <a:gd name="T28" fmla="*/ 2 w 23"/>
                  <a:gd name="T29" fmla="*/ 30 h 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3"/>
                  <a:gd name="T46" fmla="*/ 0 h 33"/>
                  <a:gd name="T47" fmla="*/ 23 w 23"/>
                  <a:gd name="T48" fmla="*/ 33 h 3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3" h="33">
                    <a:moveTo>
                      <a:pt x="20" y="0"/>
                    </a:moveTo>
                    <a:lnTo>
                      <a:pt x="17" y="3"/>
                    </a:lnTo>
                    <a:lnTo>
                      <a:pt x="17" y="4"/>
                    </a:lnTo>
                    <a:lnTo>
                      <a:pt x="23" y="12"/>
                    </a:lnTo>
                    <a:lnTo>
                      <a:pt x="17" y="13"/>
                    </a:lnTo>
                    <a:lnTo>
                      <a:pt x="17" y="25"/>
                    </a:lnTo>
                    <a:lnTo>
                      <a:pt x="13" y="25"/>
                    </a:lnTo>
                    <a:lnTo>
                      <a:pt x="12" y="25"/>
                    </a:lnTo>
                    <a:lnTo>
                      <a:pt x="10" y="12"/>
                    </a:lnTo>
                    <a:lnTo>
                      <a:pt x="0" y="18"/>
                    </a:lnTo>
                    <a:lnTo>
                      <a:pt x="3" y="22"/>
                    </a:lnTo>
                    <a:lnTo>
                      <a:pt x="8" y="27"/>
                    </a:lnTo>
                    <a:lnTo>
                      <a:pt x="4" y="33"/>
                    </a:lnTo>
                    <a:lnTo>
                      <a:pt x="2" y="3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59" name="Freeform 319"/>
              <p:cNvSpPr>
                <a:spLocks/>
              </p:cNvSpPr>
              <p:nvPr/>
            </p:nvSpPr>
            <p:spPr bwMode="auto">
              <a:xfrm>
                <a:off x="2922" y="1181"/>
                <a:ext cx="10" cy="26"/>
              </a:xfrm>
              <a:custGeom>
                <a:avLst/>
                <a:gdLst>
                  <a:gd name="T0" fmla="*/ 0 w 10"/>
                  <a:gd name="T1" fmla="*/ 26 h 26"/>
                  <a:gd name="T2" fmla="*/ 1 w 10"/>
                  <a:gd name="T3" fmla="*/ 19 h 26"/>
                  <a:gd name="T4" fmla="*/ 9 w 10"/>
                  <a:gd name="T5" fmla="*/ 16 h 26"/>
                  <a:gd name="T6" fmla="*/ 10 w 10"/>
                  <a:gd name="T7" fmla="*/ 4 h 26"/>
                  <a:gd name="T8" fmla="*/ 5 w 10"/>
                  <a:gd name="T9" fmla="*/ 0 h 26"/>
                  <a:gd name="T10" fmla="*/ 4 w 10"/>
                  <a:gd name="T11" fmla="*/ 2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26"/>
                  <a:gd name="T20" fmla="*/ 10 w 10"/>
                  <a:gd name="T21" fmla="*/ 26 h 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26">
                    <a:moveTo>
                      <a:pt x="0" y="26"/>
                    </a:moveTo>
                    <a:lnTo>
                      <a:pt x="1" y="19"/>
                    </a:lnTo>
                    <a:lnTo>
                      <a:pt x="9" y="16"/>
                    </a:lnTo>
                    <a:lnTo>
                      <a:pt x="10" y="4"/>
                    </a:lnTo>
                    <a:lnTo>
                      <a:pt x="5" y="0"/>
                    </a:lnTo>
                    <a:lnTo>
                      <a:pt x="4" y="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60" name="Freeform 320"/>
              <p:cNvSpPr>
                <a:spLocks/>
              </p:cNvSpPr>
              <p:nvPr/>
            </p:nvSpPr>
            <p:spPr bwMode="auto">
              <a:xfrm>
                <a:off x="2921" y="1207"/>
                <a:ext cx="1" cy="3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1 h 3"/>
                  <a:gd name="T4" fmla="*/ 1 w 1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3"/>
                  <a:gd name="T11" fmla="*/ 1 w 1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3">
                    <a:moveTo>
                      <a:pt x="1" y="3"/>
                    </a:moveTo>
                    <a:lnTo>
                      <a:pt x="0" y="1"/>
                    </a:lnTo>
                    <a:lnTo>
                      <a:pt x="1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61" name="Freeform 321"/>
              <p:cNvSpPr>
                <a:spLocks/>
              </p:cNvSpPr>
              <p:nvPr/>
            </p:nvSpPr>
            <p:spPr bwMode="auto">
              <a:xfrm>
                <a:off x="3116" y="1206"/>
                <a:ext cx="17" cy="4"/>
              </a:xfrm>
              <a:custGeom>
                <a:avLst/>
                <a:gdLst>
                  <a:gd name="T0" fmla="*/ 17 w 17"/>
                  <a:gd name="T1" fmla="*/ 4 h 4"/>
                  <a:gd name="T2" fmla="*/ 17 w 17"/>
                  <a:gd name="T3" fmla="*/ 1 h 4"/>
                  <a:gd name="T4" fmla="*/ 8 w 17"/>
                  <a:gd name="T5" fmla="*/ 1 h 4"/>
                  <a:gd name="T6" fmla="*/ 2 w 17"/>
                  <a:gd name="T7" fmla="*/ 2 h 4"/>
                  <a:gd name="T8" fmla="*/ 0 w 17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4"/>
                  <a:gd name="T17" fmla="*/ 17 w 1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4">
                    <a:moveTo>
                      <a:pt x="17" y="4"/>
                    </a:moveTo>
                    <a:lnTo>
                      <a:pt x="17" y="1"/>
                    </a:lnTo>
                    <a:lnTo>
                      <a:pt x="8" y="1"/>
                    </a:lnTo>
                    <a:lnTo>
                      <a:pt x="2" y="2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62" name="Freeform 322"/>
              <p:cNvSpPr>
                <a:spLocks/>
              </p:cNvSpPr>
              <p:nvPr/>
            </p:nvSpPr>
            <p:spPr bwMode="auto">
              <a:xfrm>
                <a:off x="2951" y="1153"/>
                <a:ext cx="36" cy="57"/>
              </a:xfrm>
              <a:custGeom>
                <a:avLst/>
                <a:gdLst>
                  <a:gd name="T0" fmla="*/ 0 w 36"/>
                  <a:gd name="T1" fmla="*/ 20 h 57"/>
                  <a:gd name="T2" fmla="*/ 4 w 36"/>
                  <a:gd name="T3" fmla="*/ 8 h 57"/>
                  <a:gd name="T4" fmla="*/ 5 w 36"/>
                  <a:gd name="T5" fmla="*/ 4 h 57"/>
                  <a:gd name="T6" fmla="*/ 8 w 36"/>
                  <a:gd name="T7" fmla="*/ 3 h 57"/>
                  <a:gd name="T8" fmla="*/ 13 w 36"/>
                  <a:gd name="T9" fmla="*/ 0 h 57"/>
                  <a:gd name="T10" fmla="*/ 17 w 36"/>
                  <a:gd name="T11" fmla="*/ 3 h 57"/>
                  <a:gd name="T12" fmla="*/ 19 w 36"/>
                  <a:gd name="T13" fmla="*/ 3 h 57"/>
                  <a:gd name="T14" fmla="*/ 26 w 36"/>
                  <a:gd name="T15" fmla="*/ 2 h 57"/>
                  <a:gd name="T16" fmla="*/ 26 w 36"/>
                  <a:gd name="T17" fmla="*/ 2 h 57"/>
                  <a:gd name="T18" fmla="*/ 30 w 36"/>
                  <a:gd name="T19" fmla="*/ 0 h 57"/>
                  <a:gd name="T20" fmla="*/ 36 w 36"/>
                  <a:gd name="T21" fmla="*/ 20 h 57"/>
                  <a:gd name="T22" fmla="*/ 27 w 36"/>
                  <a:gd name="T23" fmla="*/ 49 h 57"/>
                  <a:gd name="T24" fmla="*/ 23 w 36"/>
                  <a:gd name="T25" fmla="*/ 57 h 5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6"/>
                  <a:gd name="T40" fmla="*/ 0 h 57"/>
                  <a:gd name="T41" fmla="*/ 36 w 36"/>
                  <a:gd name="T42" fmla="*/ 57 h 5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6" h="57">
                    <a:moveTo>
                      <a:pt x="0" y="20"/>
                    </a:moveTo>
                    <a:lnTo>
                      <a:pt x="4" y="8"/>
                    </a:lnTo>
                    <a:lnTo>
                      <a:pt x="5" y="4"/>
                    </a:lnTo>
                    <a:lnTo>
                      <a:pt x="8" y="3"/>
                    </a:lnTo>
                    <a:lnTo>
                      <a:pt x="13" y="0"/>
                    </a:lnTo>
                    <a:lnTo>
                      <a:pt x="17" y="3"/>
                    </a:lnTo>
                    <a:lnTo>
                      <a:pt x="19" y="3"/>
                    </a:lnTo>
                    <a:lnTo>
                      <a:pt x="26" y="2"/>
                    </a:lnTo>
                    <a:lnTo>
                      <a:pt x="30" y="0"/>
                    </a:lnTo>
                    <a:lnTo>
                      <a:pt x="36" y="20"/>
                    </a:lnTo>
                    <a:lnTo>
                      <a:pt x="27" y="49"/>
                    </a:lnTo>
                    <a:lnTo>
                      <a:pt x="23" y="5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63" name="Freeform 323"/>
              <p:cNvSpPr>
                <a:spLocks/>
              </p:cNvSpPr>
              <p:nvPr/>
            </p:nvSpPr>
            <p:spPr bwMode="auto">
              <a:xfrm>
                <a:off x="2972" y="1202"/>
                <a:ext cx="14" cy="12"/>
              </a:xfrm>
              <a:custGeom>
                <a:avLst/>
                <a:gdLst>
                  <a:gd name="T0" fmla="*/ 2 w 14"/>
                  <a:gd name="T1" fmla="*/ 8 h 12"/>
                  <a:gd name="T2" fmla="*/ 0 w 14"/>
                  <a:gd name="T3" fmla="*/ 12 h 12"/>
                  <a:gd name="T4" fmla="*/ 2 w 14"/>
                  <a:gd name="T5" fmla="*/ 9 h 12"/>
                  <a:gd name="T6" fmla="*/ 5 w 14"/>
                  <a:gd name="T7" fmla="*/ 8 h 12"/>
                  <a:gd name="T8" fmla="*/ 10 w 14"/>
                  <a:gd name="T9" fmla="*/ 4 h 12"/>
                  <a:gd name="T10" fmla="*/ 12 w 14"/>
                  <a:gd name="T11" fmla="*/ 4 h 12"/>
                  <a:gd name="T12" fmla="*/ 12 w 14"/>
                  <a:gd name="T13" fmla="*/ 2 h 12"/>
                  <a:gd name="T14" fmla="*/ 14 w 14"/>
                  <a:gd name="T15" fmla="*/ 0 h 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4"/>
                  <a:gd name="T25" fmla="*/ 0 h 12"/>
                  <a:gd name="T26" fmla="*/ 14 w 14"/>
                  <a:gd name="T27" fmla="*/ 12 h 1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4" h="12">
                    <a:moveTo>
                      <a:pt x="2" y="8"/>
                    </a:moveTo>
                    <a:lnTo>
                      <a:pt x="0" y="12"/>
                    </a:lnTo>
                    <a:lnTo>
                      <a:pt x="2" y="9"/>
                    </a:lnTo>
                    <a:lnTo>
                      <a:pt x="5" y="8"/>
                    </a:lnTo>
                    <a:lnTo>
                      <a:pt x="10" y="4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4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64" name="Freeform 324"/>
              <p:cNvSpPr>
                <a:spLocks/>
              </p:cNvSpPr>
              <p:nvPr/>
            </p:nvSpPr>
            <p:spPr bwMode="auto">
              <a:xfrm>
                <a:off x="3073" y="1180"/>
                <a:ext cx="32" cy="34"/>
              </a:xfrm>
              <a:custGeom>
                <a:avLst/>
                <a:gdLst>
                  <a:gd name="T0" fmla="*/ 0 w 32"/>
                  <a:gd name="T1" fmla="*/ 34 h 34"/>
                  <a:gd name="T2" fmla="*/ 0 w 32"/>
                  <a:gd name="T3" fmla="*/ 34 h 34"/>
                  <a:gd name="T4" fmla="*/ 10 w 32"/>
                  <a:gd name="T5" fmla="*/ 34 h 34"/>
                  <a:gd name="T6" fmla="*/ 22 w 32"/>
                  <a:gd name="T7" fmla="*/ 30 h 34"/>
                  <a:gd name="T8" fmla="*/ 27 w 32"/>
                  <a:gd name="T9" fmla="*/ 27 h 34"/>
                  <a:gd name="T10" fmla="*/ 32 w 32"/>
                  <a:gd name="T11" fmla="*/ 19 h 34"/>
                  <a:gd name="T12" fmla="*/ 31 w 32"/>
                  <a:gd name="T13" fmla="*/ 18 h 34"/>
                  <a:gd name="T14" fmla="*/ 15 w 32"/>
                  <a:gd name="T15" fmla="*/ 0 h 34"/>
                  <a:gd name="T16" fmla="*/ 5 w 32"/>
                  <a:gd name="T17" fmla="*/ 22 h 34"/>
                  <a:gd name="T18" fmla="*/ 0 w 32"/>
                  <a:gd name="T19" fmla="*/ 32 h 34"/>
                  <a:gd name="T20" fmla="*/ 0 w 32"/>
                  <a:gd name="T21" fmla="*/ 32 h 34"/>
                  <a:gd name="T22" fmla="*/ 0 w 32"/>
                  <a:gd name="T23" fmla="*/ 34 h 3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2"/>
                  <a:gd name="T37" fmla="*/ 0 h 34"/>
                  <a:gd name="T38" fmla="*/ 32 w 32"/>
                  <a:gd name="T39" fmla="*/ 34 h 3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2" h="34">
                    <a:moveTo>
                      <a:pt x="0" y="34"/>
                    </a:moveTo>
                    <a:lnTo>
                      <a:pt x="0" y="34"/>
                    </a:lnTo>
                    <a:lnTo>
                      <a:pt x="10" y="34"/>
                    </a:lnTo>
                    <a:lnTo>
                      <a:pt x="22" y="30"/>
                    </a:lnTo>
                    <a:lnTo>
                      <a:pt x="27" y="27"/>
                    </a:lnTo>
                    <a:lnTo>
                      <a:pt x="32" y="19"/>
                    </a:lnTo>
                    <a:lnTo>
                      <a:pt x="31" y="18"/>
                    </a:lnTo>
                    <a:lnTo>
                      <a:pt x="15" y="0"/>
                    </a:lnTo>
                    <a:lnTo>
                      <a:pt x="5" y="22"/>
                    </a:lnTo>
                    <a:lnTo>
                      <a:pt x="0" y="32"/>
                    </a:lnTo>
                    <a:lnTo>
                      <a:pt x="0" y="3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65" name="Freeform 325"/>
              <p:cNvSpPr>
                <a:spLocks/>
              </p:cNvSpPr>
              <p:nvPr/>
            </p:nvSpPr>
            <p:spPr bwMode="auto">
              <a:xfrm>
                <a:off x="3133" y="1210"/>
                <a:ext cx="19" cy="11"/>
              </a:xfrm>
              <a:custGeom>
                <a:avLst/>
                <a:gdLst>
                  <a:gd name="T0" fmla="*/ 19 w 19"/>
                  <a:gd name="T1" fmla="*/ 11 h 11"/>
                  <a:gd name="T2" fmla="*/ 18 w 19"/>
                  <a:gd name="T3" fmla="*/ 11 h 11"/>
                  <a:gd name="T4" fmla="*/ 9 w 19"/>
                  <a:gd name="T5" fmla="*/ 9 h 11"/>
                  <a:gd name="T6" fmla="*/ 2 w 19"/>
                  <a:gd name="T7" fmla="*/ 5 h 11"/>
                  <a:gd name="T8" fmla="*/ 0 w 19"/>
                  <a:gd name="T9" fmla="*/ 0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1"/>
                  <a:gd name="T17" fmla="*/ 19 w 19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1">
                    <a:moveTo>
                      <a:pt x="19" y="11"/>
                    </a:moveTo>
                    <a:lnTo>
                      <a:pt x="18" y="11"/>
                    </a:lnTo>
                    <a:lnTo>
                      <a:pt x="9" y="9"/>
                    </a:lnTo>
                    <a:lnTo>
                      <a:pt x="2" y="5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66" name="Freeform 326"/>
              <p:cNvSpPr>
                <a:spLocks/>
              </p:cNvSpPr>
              <p:nvPr/>
            </p:nvSpPr>
            <p:spPr bwMode="auto">
              <a:xfrm>
                <a:off x="3110" y="1212"/>
                <a:ext cx="23" cy="12"/>
              </a:xfrm>
              <a:custGeom>
                <a:avLst/>
                <a:gdLst>
                  <a:gd name="T0" fmla="*/ 0 w 23"/>
                  <a:gd name="T1" fmla="*/ 2 h 12"/>
                  <a:gd name="T2" fmla="*/ 4 w 23"/>
                  <a:gd name="T3" fmla="*/ 0 h 12"/>
                  <a:gd name="T4" fmla="*/ 11 w 23"/>
                  <a:gd name="T5" fmla="*/ 2 h 12"/>
                  <a:gd name="T6" fmla="*/ 16 w 23"/>
                  <a:gd name="T7" fmla="*/ 7 h 12"/>
                  <a:gd name="T8" fmla="*/ 20 w 23"/>
                  <a:gd name="T9" fmla="*/ 12 h 12"/>
                  <a:gd name="T10" fmla="*/ 23 w 23"/>
                  <a:gd name="T11" fmla="*/ 12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12"/>
                  <a:gd name="T20" fmla="*/ 23 w 23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12">
                    <a:moveTo>
                      <a:pt x="0" y="2"/>
                    </a:moveTo>
                    <a:lnTo>
                      <a:pt x="4" y="0"/>
                    </a:lnTo>
                    <a:lnTo>
                      <a:pt x="11" y="2"/>
                    </a:lnTo>
                    <a:lnTo>
                      <a:pt x="16" y="7"/>
                    </a:lnTo>
                    <a:lnTo>
                      <a:pt x="20" y="12"/>
                    </a:lnTo>
                    <a:lnTo>
                      <a:pt x="23" y="1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67" name="Freeform 327"/>
              <p:cNvSpPr>
                <a:spLocks/>
              </p:cNvSpPr>
              <p:nvPr/>
            </p:nvSpPr>
            <p:spPr bwMode="auto">
              <a:xfrm>
                <a:off x="2997" y="1212"/>
                <a:ext cx="7" cy="15"/>
              </a:xfrm>
              <a:custGeom>
                <a:avLst/>
                <a:gdLst>
                  <a:gd name="T0" fmla="*/ 0 w 7"/>
                  <a:gd name="T1" fmla="*/ 15 h 15"/>
                  <a:gd name="T2" fmla="*/ 1 w 7"/>
                  <a:gd name="T3" fmla="*/ 0 h 15"/>
                  <a:gd name="T4" fmla="*/ 7 w 7"/>
                  <a:gd name="T5" fmla="*/ 0 h 15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15"/>
                  <a:gd name="T11" fmla="*/ 7 w 7"/>
                  <a:gd name="T12" fmla="*/ 15 h 1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15">
                    <a:moveTo>
                      <a:pt x="0" y="15"/>
                    </a:moveTo>
                    <a:lnTo>
                      <a:pt x="1" y="0"/>
                    </a:lnTo>
                    <a:lnTo>
                      <a:pt x="7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68" name="Freeform 328"/>
              <p:cNvSpPr>
                <a:spLocks/>
              </p:cNvSpPr>
              <p:nvPr/>
            </p:nvSpPr>
            <p:spPr bwMode="auto">
              <a:xfrm>
                <a:off x="2938" y="1193"/>
                <a:ext cx="23" cy="34"/>
              </a:xfrm>
              <a:custGeom>
                <a:avLst/>
                <a:gdLst>
                  <a:gd name="T0" fmla="*/ 19 w 23"/>
                  <a:gd name="T1" fmla="*/ 34 h 34"/>
                  <a:gd name="T2" fmla="*/ 23 w 23"/>
                  <a:gd name="T3" fmla="*/ 30 h 34"/>
                  <a:gd name="T4" fmla="*/ 18 w 23"/>
                  <a:gd name="T5" fmla="*/ 17 h 34"/>
                  <a:gd name="T6" fmla="*/ 8 w 23"/>
                  <a:gd name="T7" fmla="*/ 21 h 34"/>
                  <a:gd name="T8" fmla="*/ 5 w 23"/>
                  <a:gd name="T9" fmla="*/ 21 h 34"/>
                  <a:gd name="T10" fmla="*/ 0 w 23"/>
                  <a:gd name="T11" fmla="*/ 14 h 34"/>
                  <a:gd name="T12" fmla="*/ 2 w 23"/>
                  <a:gd name="T13" fmla="*/ 2 h 34"/>
                  <a:gd name="T14" fmla="*/ 9 w 23"/>
                  <a:gd name="T15" fmla="*/ 4 h 34"/>
                  <a:gd name="T16" fmla="*/ 10 w 23"/>
                  <a:gd name="T17" fmla="*/ 2 h 34"/>
                  <a:gd name="T18" fmla="*/ 11 w 23"/>
                  <a:gd name="T19" fmla="*/ 0 h 3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"/>
                  <a:gd name="T31" fmla="*/ 0 h 34"/>
                  <a:gd name="T32" fmla="*/ 23 w 23"/>
                  <a:gd name="T33" fmla="*/ 34 h 3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" h="34">
                    <a:moveTo>
                      <a:pt x="19" y="34"/>
                    </a:moveTo>
                    <a:lnTo>
                      <a:pt x="23" y="30"/>
                    </a:lnTo>
                    <a:lnTo>
                      <a:pt x="18" y="17"/>
                    </a:lnTo>
                    <a:lnTo>
                      <a:pt x="8" y="21"/>
                    </a:lnTo>
                    <a:lnTo>
                      <a:pt x="5" y="21"/>
                    </a:lnTo>
                    <a:lnTo>
                      <a:pt x="0" y="14"/>
                    </a:lnTo>
                    <a:lnTo>
                      <a:pt x="2" y="2"/>
                    </a:lnTo>
                    <a:lnTo>
                      <a:pt x="9" y="4"/>
                    </a:lnTo>
                    <a:lnTo>
                      <a:pt x="10" y="2"/>
                    </a:lnTo>
                    <a:lnTo>
                      <a:pt x="11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69" name="Freeform 329"/>
              <p:cNvSpPr>
                <a:spLocks/>
              </p:cNvSpPr>
              <p:nvPr/>
            </p:nvSpPr>
            <p:spPr bwMode="auto">
              <a:xfrm>
                <a:off x="3133" y="1221"/>
                <a:ext cx="22" cy="6"/>
              </a:xfrm>
              <a:custGeom>
                <a:avLst/>
                <a:gdLst>
                  <a:gd name="T0" fmla="*/ 0 w 22"/>
                  <a:gd name="T1" fmla="*/ 3 h 6"/>
                  <a:gd name="T2" fmla="*/ 5 w 22"/>
                  <a:gd name="T3" fmla="*/ 4 h 6"/>
                  <a:gd name="T4" fmla="*/ 14 w 22"/>
                  <a:gd name="T5" fmla="*/ 6 h 6"/>
                  <a:gd name="T6" fmla="*/ 21 w 22"/>
                  <a:gd name="T7" fmla="*/ 6 h 6"/>
                  <a:gd name="T8" fmla="*/ 22 w 22"/>
                  <a:gd name="T9" fmla="*/ 4 h 6"/>
                  <a:gd name="T10" fmla="*/ 19 w 22"/>
                  <a:gd name="T11" fmla="*/ 0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"/>
                  <a:gd name="T19" fmla="*/ 0 h 6"/>
                  <a:gd name="T20" fmla="*/ 22 w 22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" h="6">
                    <a:moveTo>
                      <a:pt x="0" y="3"/>
                    </a:moveTo>
                    <a:lnTo>
                      <a:pt x="5" y="4"/>
                    </a:lnTo>
                    <a:lnTo>
                      <a:pt x="14" y="6"/>
                    </a:lnTo>
                    <a:lnTo>
                      <a:pt x="21" y="6"/>
                    </a:lnTo>
                    <a:lnTo>
                      <a:pt x="22" y="4"/>
                    </a:lnTo>
                    <a:lnTo>
                      <a:pt x="19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70" name="Freeform 330"/>
              <p:cNvSpPr>
                <a:spLocks/>
              </p:cNvSpPr>
              <p:nvPr/>
            </p:nvSpPr>
            <p:spPr bwMode="auto">
              <a:xfrm>
                <a:off x="2955" y="1225"/>
                <a:ext cx="2" cy="3"/>
              </a:xfrm>
              <a:custGeom>
                <a:avLst/>
                <a:gdLst>
                  <a:gd name="T0" fmla="*/ 0 w 2"/>
                  <a:gd name="T1" fmla="*/ 0 h 3"/>
                  <a:gd name="T2" fmla="*/ 2 w 2"/>
                  <a:gd name="T3" fmla="*/ 3 h 3"/>
                  <a:gd name="T4" fmla="*/ 2 w 2"/>
                  <a:gd name="T5" fmla="*/ 2 h 3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3"/>
                  <a:gd name="T11" fmla="*/ 2 w 2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3">
                    <a:moveTo>
                      <a:pt x="0" y="0"/>
                    </a:moveTo>
                    <a:lnTo>
                      <a:pt x="2" y="3"/>
                    </a:lnTo>
                    <a:lnTo>
                      <a:pt x="2" y="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71" name="Freeform 331"/>
              <p:cNvSpPr>
                <a:spLocks/>
              </p:cNvSpPr>
              <p:nvPr/>
            </p:nvSpPr>
            <p:spPr bwMode="auto">
              <a:xfrm>
                <a:off x="2922" y="1210"/>
                <a:ext cx="12" cy="22"/>
              </a:xfrm>
              <a:custGeom>
                <a:avLst/>
                <a:gdLst>
                  <a:gd name="T0" fmla="*/ 8 w 12"/>
                  <a:gd name="T1" fmla="*/ 22 h 22"/>
                  <a:gd name="T2" fmla="*/ 12 w 12"/>
                  <a:gd name="T3" fmla="*/ 19 h 22"/>
                  <a:gd name="T4" fmla="*/ 12 w 12"/>
                  <a:gd name="T5" fmla="*/ 14 h 22"/>
                  <a:gd name="T6" fmla="*/ 12 w 12"/>
                  <a:gd name="T7" fmla="*/ 13 h 22"/>
                  <a:gd name="T8" fmla="*/ 12 w 12"/>
                  <a:gd name="T9" fmla="*/ 5 h 22"/>
                  <a:gd name="T10" fmla="*/ 0 w 12"/>
                  <a:gd name="T11" fmla="*/ 0 h 2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2"/>
                  <a:gd name="T20" fmla="*/ 12 w 12"/>
                  <a:gd name="T21" fmla="*/ 22 h 2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2">
                    <a:moveTo>
                      <a:pt x="8" y="22"/>
                    </a:moveTo>
                    <a:lnTo>
                      <a:pt x="12" y="19"/>
                    </a:lnTo>
                    <a:lnTo>
                      <a:pt x="12" y="14"/>
                    </a:lnTo>
                    <a:lnTo>
                      <a:pt x="12" y="13"/>
                    </a:lnTo>
                    <a:lnTo>
                      <a:pt x="12" y="5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72" name="Freeform 332"/>
              <p:cNvSpPr>
                <a:spLocks/>
              </p:cNvSpPr>
              <p:nvPr/>
            </p:nvSpPr>
            <p:spPr bwMode="auto">
              <a:xfrm>
                <a:off x="2997" y="1227"/>
                <a:ext cx="2" cy="6"/>
              </a:xfrm>
              <a:custGeom>
                <a:avLst/>
                <a:gdLst>
                  <a:gd name="T0" fmla="*/ 2 w 2"/>
                  <a:gd name="T1" fmla="*/ 6 h 6"/>
                  <a:gd name="T2" fmla="*/ 1 w 2"/>
                  <a:gd name="T3" fmla="*/ 1 h 6"/>
                  <a:gd name="T4" fmla="*/ 0 w 2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6"/>
                  <a:gd name="T11" fmla="*/ 2 w 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6">
                    <a:moveTo>
                      <a:pt x="2" y="6"/>
                    </a:moveTo>
                    <a:lnTo>
                      <a:pt x="1" y="1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73" name="Freeform 333"/>
              <p:cNvSpPr>
                <a:spLocks/>
              </p:cNvSpPr>
              <p:nvPr/>
            </p:nvSpPr>
            <p:spPr bwMode="auto">
              <a:xfrm>
                <a:off x="3100" y="1214"/>
                <a:ext cx="10" cy="20"/>
              </a:xfrm>
              <a:custGeom>
                <a:avLst/>
                <a:gdLst>
                  <a:gd name="T0" fmla="*/ 7 w 10"/>
                  <a:gd name="T1" fmla="*/ 20 h 20"/>
                  <a:gd name="T2" fmla="*/ 8 w 10"/>
                  <a:gd name="T3" fmla="*/ 19 h 20"/>
                  <a:gd name="T4" fmla="*/ 0 w 10"/>
                  <a:gd name="T5" fmla="*/ 14 h 20"/>
                  <a:gd name="T6" fmla="*/ 0 w 10"/>
                  <a:gd name="T7" fmla="*/ 6 h 20"/>
                  <a:gd name="T8" fmla="*/ 5 w 10"/>
                  <a:gd name="T9" fmla="*/ 1 h 20"/>
                  <a:gd name="T10" fmla="*/ 7 w 10"/>
                  <a:gd name="T11" fmla="*/ 1 h 20"/>
                  <a:gd name="T12" fmla="*/ 10 w 10"/>
                  <a:gd name="T13" fmla="*/ 0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"/>
                  <a:gd name="T22" fmla="*/ 0 h 20"/>
                  <a:gd name="T23" fmla="*/ 10 w 10"/>
                  <a:gd name="T24" fmla="*/ 20 h 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" h="20">
                    <a:moveTo>
                      <a:pt x="7" y="20"/>
                    </a:moveTo>
                    <a:lnTo>
                      <a:pt x="8" y="19"/>
                    </a:lnTo>
                    <a:lnTo>
                      <a:pt x="0" y="14"/>
                    </a:lnTo>
                    <a:lnTo>
                      <a:pt x="0" y="6"/>
                    </a:lnTo>
                    <a:lnTo>
                      <a:pt x="5" y="1"/>
                    </a:lnTo>
                    <a:lnTo>
                      <a:pt x="7" y="1"/>
                    </a:lnTo>
                    <a:lnTo>
                      <a:pt x="1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74" name="Freeform 334"/>
              <p:cNvSpPr>
                <a:spLocks/>
              </p:cNvSpPr>
              <p:nvPr/>
            </p:nvSpPr>
            <p:spPr bwMode="auto">
              <a:xfrm>
                <a:off x="2977" y="1199"/>
                <a:ext cx="14" cy="37"/>
              </a:xfrm>
              <a:custGeom>
                <a:avLst/>
                <a:gdLst>
                  <a:gd name="T0" fmla="*/ 9 w 14"/>
                  <a:gd name="T1" fmla="*/ 3 h 37"/>
                  <a:gd name="T2" fmla="*/ 10 w 14"/>
                  <a:gd name="T3" fmla="*/ 0 h 37"/>
                  <a:gd name="T4" fmla="*/ 14 w 14"/>
                  <a:gd name="T5" fmla="*/ 0 h 37"/>
                  <a:gd name="T6" fmla="*/ 14 w 14"/>
                  <a:gd name="T7" fmla="*/ 12 h 37"/>
                  <a:gd name="T8" fmla="*/ 14 w 14"/>
                  <a:gd name="T9" fmla="*/ 15 h 37"/>
                  <a:gd name="T10" fmla="*/ 12 w 14"/>
                  <a:gd name="T11" fmla="*/ 25 h 37"/>
                  <a:gd name="T12" fmla="*/ 7 w 14"/>
                  <a:gd name="T13" fmla="*/ 32 h 37"/>
                  <a:gd name="T14" fmla="*/ 1 w 14"/>
                  <a:gd name="T15" fmla="*/ 37 h 37"/>
                  <a:gd name="T16" fmla="*/ 0 w 14"/>
                  <a:gd name="T17" fmla="*/ 37 h 3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37"/>
                  <a:gd name="T29" fmla="*/ 14 w 14"/>
                  <a:gd name="T30" fmla="*/ 37 h 3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37">
                    <a:moveTo>
                      <a:pt x="9" y="3"/>
                    </a:moveTo>
                    <a:lnTo>
                      <a:pt x="10" y="0"/>
                    </a:lnTo>
                    <a:lnTo>
                      <a:pt x="14" y="0"/>
                    </a:lnTo>
                    <a:lnTo>
                      <a:pt x="14" y="12"/>
                    </a:lnTo>
                    <a:lnTo>
                      <a:pt x="14" y="15"/>
                    </a:lnTo>
                    <a:lnTo>
                      <a:pt x="12" y="25"/>
                    </a:lnTo>
                    <a:lnTo>
                      <a:pt x="7" y="32"/>
                    </a:lnTo>
                    <a:lnTo>
                      <a:pt x="1" y="37"/>
                    </a:lnTo>
                    <a:lnTo>
                      <a:pt x="0" y="3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75" name="Freeform 335"/>
              <p:cNvSpPr>
                <a:spLocks/>
              </p:cNvSpPr>
              <p:nvPr/>
            </p:nvSpPr>
            <p:spPr bwMode="auto">
              <a:xfrm>
                <a:off x="2972" y="1236"/>
                <a:ext cx="5" cy="1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1 h 1"/>
                  <a:gd name="T4" fmla="*/ 0 w 5"/>
                  <a:gd name="T5" fmla="*/ 1 h 1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1"/>
                  <a:gd name="T11" fmla="*/ 5 w 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1">
                    <a:moveTo>
                      <a:pt x="5" y="0"/>
                    </a:moveTo>
                    <a:lnTo>
                      <a:pt x="0" y="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76" name="Freeform 336"/>
              <p:cNvSpPr>
                <a:spLocks/>
              </p:cNvSpPr>
              <p:nvPr/>
            </p:nvSpPr>
            <p:spPr bwMode="auto">
              <a:xfrm>
                <a:off x="2940" y="1220"/>
                <a:ext cx="15" cy="20"/>
              </a:xfrm>
              <a:custGeom>
                <a:avLst/>
                <a:gdLst>
                  <a:gd name="T0" fmla="*/ 9 w 15"/>
                  <a:gd name="T1" fmla="*/ 20 h 20"/>
                  <a:gd name="T2" fmla="*/ 2 w 15"/>
                  <a:gd name="T3" fmla="*/ 13 h 20"/>
                  <a:gd name="T4" fmla="*/ 0 w 15"/>
                  <a:gd name="T5" fmla="*/ 7 h 20"/>
                  <a:gd name="T6" fmla="*/ 0 w 15"/>
                  <a:gd name="T7" fmla="*/ 4 h 20"/>
                  <a:gd name="T8" fmla="*/ 0 w 15"/>
                  <a:gd name="T9" fmla="*/ 4 h 20"/>
                  <a:gd name="T10" fmla="*/ 0 w 15"/>
                  <a:gd name="T11" fmla="*/ 1 h 20"/>
                  <a:gd name="T12" fmla="*/ 3 w 15"/>
                  <a:gd name="T13" fmla="*/ 1 h 20"/>
                  <a:gd name="T14" fmla="*/ 6 w 15"/>
                  <a:gd name="T15" fmla="*/ 0 h 20"/>
                  <a:gd name="T16" fmla="*/ 11 w 15"/>
                  <a:gd name="T17" fmla="*/ 0 h 20"/>
                  <a:gd name="T18" fmla="*/ 15 w 15"/>
                  <a:gd name="T19" fmla="*/ 5 h 2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5"/>
                  <a:gd name="T31" fmla="*/ 0 h 20"/>
                  <a:gd name="T32" fmla="*/ 15 w 15"/>
                  <a:gd name="T33" fmla="*/ 20 h 2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5" h="20">
                    <a:moveTo>
                      <a:pt x="9" y="20"/>
                    </a:moveTo>
                    <a:lnTo>
                      <a:pt x="2" y="13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0" y="1"/>
                    </a:lnTo>
                    <a:lnTo>
                      <a:pt x="3" y="1"/>
                    </a:lnTo>
                    <a:lnTo>
                      <a:pt x="6" y="0"/>
                    </a:lnTo>
                    <a:lnTo>
                      <a:pt x="11" y="0"/>
                    </a:lnTo>
                    <a:lnTo>
                      <a:pt x="15" y="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77" name="Line 337"/>
              <p:cNvSpPr>
                <a:spLocks noChangeShapeType="1"/>
              </p:cNvSpPr>
              <p:nvPr/>
            </p:nvSpPr>
            <p:spPr bwMode="auto">
              <a:xfrm flipH="1" flipV="1">
                <a:off x="2999" y="1233"/>
                <a:ext cx="2" cy="7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78" name="Line 338"/>
              <p:cNvSpPr>
                <a:spLocks noChangeShapeType="1"/>
              </p:cNvSpPr>
              <p:nvPr/>
            </p:nvSpPr>
            <p:spPr bwMode="auto">
              <a:xfrm>
                <a:off x="2999" y="1238"/>
                <a:ext cx="2" cy="2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79" name="Freeform 339"/>
              <p:cNvSpPr>
                <a:spLocks/>
              </p:cNvSpPr>
              <p:nvPr/>
            </p:nvSpPr>
            <p:spPr bwMode="auto">
              <a:xfrm>
                <a:off x="2949" y="1240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4 w 4"/>
                  <a:gd name="T3" fmla="*/ 4 h 4"/>
                  <a:gd name="T4" fmla="*/ 0 w 4"/>
                  <a:gd name="T5" fmla="*/ 0 h 4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4"/>
                  <a:gd name="T11" fmla="*/ 4 w 4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4">
                    <a:moveTo>
                      <a:pt x="4" y="4"/>
                    </a:moveTo>
                    <a:lnTo>
                      <a:pt x="4" y="4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80" name="Freeform 340"/>
              <p:cNvSpPr>
                <a:spLocks/>
              </p:cNvSpPr>
              <p:nvPr/>
            </p:nvSpPr>
            <p:spPr bwMode="auto">
              <a:xfrm>
                <a:off x="2999" y="1165"/>
                <a:ext cx="50" cy="81"/>
              </a:xfrm>
              <a:custGeom>
                <a:avLst/>
                <a:gdLst>
                  <a:gd name="T0" fmla="*/ 5 w 50"/>
                  <a:gd name="T1" fmla="*/ 47 h 81"/>
                  <a:gd name="T2" fmla="*/ 16 w 50"/>
                  <a:gd name="T3" fmla="*/ 50 h 81"/>
                  <a:gd name="T4" fmla="*/ 16 w 50"/>
                  <a:gd name="T5" fmla="*/ 50 h 81"/>
                  <a:gd name="T6" fmla="*/ 20 w 50"/>
                  <a:gd name="T7" fmla="*/ 54 h 81"/>
                  <a:gd name="T8" fmla="*/ 21 w 50"/>
                  <a:gd name="T9" fmla="*/ 56 h 81"/>
                  <a:gd name="T10" fmla="*/ 21 w 50"/>
                  <a:gd name="T11" fmla="*/ 51 h 81"/>
                  <a:gd name="T12" fmla="*/ 20 w 50"/>
                  <a:gd name="T13" fmla="*/ 47 h 81"/>
                  <a:gd name="T14" fmla="*/ 17 w 50"/>
                  <a:gd name="T15" fmla="*/ 43 h 81"/>
                  <a:gd name="T16" fmla="*/ 17 w 50"/>
                  <a:gd name="T17" fmla="*/ 42 h 81"/>
                  <a:gd name="T18" fmla="*/ 17 w 50"/>
                  <a:gd name="T19" fmla="*/ 42 h 81"/>
                  <a:gd name="T20" fmla="*/ 8 w 50"/>
                  <a:gd name="T21" fmla="*/ 39 h 81"/>
                  <a:gd name="T22" fmla="*/ 4 w 50"/>
                  <a:gd name="T23" fmla="*/ 35 h 81"/>
                  <a:gd name="T24" fmla="*/ 3 w 50"/>
                  <a:gd name="T25" fmla="*/ 32 h 81"/>
                  <a:gd name="T26" fmla="*/ 2 w 50"/>
                  <a:gd name="T27" fmla="*/ 29 h 81"/>
                  <a:gd name="T28" fmla="*/ 0 w 50"/>
                  <a:gd name="T29" fmla="*/ 26 h 81"/>
                  <a:gd name="T30" fmla="*/ 11 w 50"/>
                  <a:gd name="T31" fmla="*/ 15 h 81"/>
                  <a:gd name="T32" fmla="*/ 15 w 50"/>
                  <a:gd name="T33" fmla="*/ 16 h 81"/>
                  <a:gd name="T34" fmla="*/ 16 w 50"/>
                  <a:gd name="T35" fmla="*/ 16 h 81"/>
                  <a:gd name="T36" fmla="*/ 22 w 50"/>
                  <a:gd name="T37" fmla="*/ 25 h 81"/>
                  <a:gd name="T38" fmla="*/ 25 w 50"/>
                  <a:gd name="T39" fmla="*/ 22 h 81"/>
                  <a:gd name="T40" fmla="*/ 21 w 50"/>
                  <a:gd name="T41" fmla="*/ 12 h 81"/>
                  <a:gd name="T42" fmla="*/ 16 w 50"/>
                  <a:gd name="T43" fmla="*/ 8 h 81"/>
                  <a:gd name="T44" fmla="*/ 15 w 50"/>
                  <a:gd name="T45" fmla="*/ 1 h 81"/>
                  <a:gd name="T46" fmla="*/ 15 w 50"/>
                  <a:gd name="T47" fmla="*/ 0 h 81"/>
                  <a:gd name="T48" fmla="*/ 17 w 50"/>
                  <a:gd name="T49" fmla="*/ 0 h 81"/>
                  <a:gd name="T50" fmla="*/ 21 w 50"/>
                  <a:gd name="T51" fmla="*/ 8 h 81"/>
                  <a:gd name="T52" fmla="*/ 26 w 50"/>
                  <a:gd name="T53" fmla="*/ 12 h 81"/>
                  <a:gd name="T54" fmla="*/ 30 w 50"/>
                  <a:gd name="T55" fmla="*/ 15 h 81"/>
                  <a:gd name="T56" fmla="*/ 33 w 50"/>
                  <a:gd name="T57" fmla="*/ 17 h 81"/>
                  <a:gd name="T58" fmla="*/ 36 w 50"/>
                  <a:gd name="T59" fmla="*/ 16 h 81"/>
                  <a:gd name="T60" fmla="*/ 39 w 50"/>
                  <a:gd name="T61" fmla="*/ 17 h 81"/>
                  <a:gd name="T62" fmla="*/ 39 w 50"/>
                  <a:gd name="T63" fmla="*/ 22 h 81"/>
                  <a:gd name="T64" fmla="*/ 39 w 50"/>
                  <a:gd name="T65" fmla="*/ 25 h 81"/>
                  <a:gd name="T66" fmla="*/ 42 w 50"/>
                  <a:gd name="T67" fmla="*/ 25 h 81"/>
                  <a:gd name="T68" fmla="*/ 43 w 50"/>
                  <a:gd name="T69" fmla="*/ 24 h 81"/>
                  <a:gd name="T70" fmla="*/ 46 w 50"/>
                  <a:gd name="T71" fmla="*/ 21 h 81"/>
                  <a:gd name="T72" fmla="*/ 49 w 50"/>
                  <a:gd name="T73" fmla="*/ 24 h 81"/>
                  <a:gd name="T74" fmla="*/ 45 w 50"/>
                  <a:gd name="T75" fmla="*/ 30 h 81"/>
                  <a:gd name="T76" fmla="*/ 46 w 50"/>
                  <a:gd name="T77" fmla="*/ 33 h 81"/>
                  <a:gd name="T78" fmla="*/ 49 w 50"/>
                  <a:gd name="T79" fmla="*/ 46 h 81"/>
                  <a:gd name="T80" fmla="*/ 50 w 50"/>
                  <a:gd name="T81" fmla="*/ 50 h 81"/>
                  <a:gd name="T82" fmla="*/ 50 w 50"/>
                  <a:gd name="T83" fmla="*/ 66 h 81"/>
                  <a:gd name="T84" fmla="*/ 50 w 50"/>
                  <a:gd name="T85" fmla="*/ 69 h 81"/>
                  <a:gd name="T86" fmla="*/ 47 w 50"/>
                  <a:gd name="T87" fmla="*/ 75 h 81"/>
                  <a:gd name="T88" fmla="*/ 45 w 50"/>
                  <a:gd name="T89" fmla="*/ 81 h 81"/>
                  <a:gd name="T90" fmla="*/ 41 w 50"/>
                  <a:gd name="T91" fmla="*/ 81 h 8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50"/>
                  <a:gd name="T139" fmla="*/ 0 h 81"/>
                  <a:gd name="T140" fmla="*/ 50 w 50"/>
                  <a:gd name="T141" fmla="*/ 81 h 81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50" h="81">
                    <a:moveTo>
                      <a:pt x="5" y="47"/>
                    </a:moveTo>
                    <a:lnTo>
                      <a:pt x="16" y="50"/>
                    </a:lnTo>
                    <a:lnTo>
                      <a:pt x="20" y="54"/>
                    </a:lnTo>
                    <a:lnTo>
                      <a:pt x="21" y="56"/>
                    </a:lnTo>
                    <a:lnTo>
                      <a:pt x="21" y="51"/>
                    </a:lnTo>
                    <a:lnTo>
                      <a:pt x="20" y="47"/>
                    </a:lnTo>
                    <a:lnTo>
                      <a:pt x="17" y="43"/>
                    </a:lnTo>
                    <a:lnTo>
                      <a:pt x="17" y="42"/>
                    </a:lnTo>
                    <a:lnTo>
                      <a:pt x="8" y="39"/>
                    </a:lnTo>
                    <a:lnTo>
                      <a:pt x="4" y="35"/>
                    </a:lnTo>
                    <a:lnTo>
                      <a:pt x="3" y="32"/>
                    </a:lnTo>
                    <a:lnTo>
                      <a:pt x="2" y="29"/>
                    </a:lnTo>
                    <a:lnTo>
                      <a:pt x="0" y="26"/>
                    </a:lnTo>
                    <a:lnTo>
                      <a:pt x="11" y="15"/>
                    </a:lnTo>
                    <a:lnTo>
                      <a:pt x="15" y="16"/>
                    </a:lnTo>
                    <a:lnTo>
                      <a:pt x="16" y="16"/>
                    </a:lnTo>
                    <a:lnTo>
                      <a:pt x="22" y="25"/>
                    </a:lnTo>
                    <a:lnTo>
                      <a:pt x="25" y="22"/>
                    </a:lnTo>
                    <a:lnTo>
                      <a:pt x="21" y="12"/>
                    </a:lnTo>
                    <a:lnTo>
                      <a:pt x="16" y="8"/>
                    </a:lnTo>
                    <a:lnTo>
                      <a:pt x="15" y="1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21" y="8"/>
                    </a:lnTo>
                    <a:lnTo>
                      <a:pt x="26" y="12"/>
                    </a:lnTo>
                    <a:lnTo>
                      <a:pt x="30" y="15"/>
                    </a:lnTo>
                    <a:lnTo>
                      <a:pt x="33" y="17"/>
                    </a:lnTo>
                    <a:lnTo>
                      <a:pt x="36" y="16"/>
                    </a:lnTo>
                    <a:lnTo>
                      <a:pt x="39" y="17"/>
                    </a:lnTo>
                    <a:lnTo>
                      <a:pt x="39" y="22"/>
                    </a:lnTo>
                    <a:lnTo>
                      <a:pt x="39" y="25"/>
                    </a:lnTo>
                    <a:lnTo>
                      <a:pt x="42" y="25"/>
                    </a:lnTo>
                    <a:lnTo>
                      <a:pt x="43" y="24"/>
                    </a:lnTo>
                    <a:lnTo>
                      <a:pt x="46" y="21"/>
                    </a:lnTo>
                    <a:lnTo>
                      <a:pt x="49" y="24"/>
                    </a:lnTo>
                    <a:lnTo>
                      <a:pt x="45" y="30"/>
                    </a:lnTo>
                    <a:lnTo>
                      <a:pt x="46" y="33"/>
                    </a:lnTo>
                    <a:lnTo>
                      <a:pt x="49" y="46"/>
                    </a:lnTo>
                    <a:lnTo>
                      <a:pt x="50" y="50"/>
                    </a:lnTo>
                    <a:lnTo>
                      <a:pt x="50" y="66"/>
                    </a:lnTo>
                    <a:lnTo>
                      <a:pt x="50" y="69"/>
                    </a:lnTo>
                    <a:lnTo>
                      <a:pt x="47" y="75"/>
                    </a:lnTo>
                    <a:lnTo>
                      <a:pt x="45" y="81"/>
                    </a:lnTo>
                    <a:lnTo>
                      <a:pt x="41" y="8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81" name="Freeform 341"/>
              <p:cNvSpPr>
                <a:spLocks/>
              </p:cNvSpPr>
              <p:nvPr/>
            </p:nvSpPr>
            <p:spPr bwMode="auto">
              <a:xfrm>
                <a:off x="2850" y="1211"/>
                <a:ext cx="58" cy="37"/>
              </a:xfrm>
              <a:custGeom>
                <a:avLst/>
                <a:gdLst>
                  <a:gd name="T0" fmla="*/ 0 w 58"/>
                  <a:gd name="T1" fmla="*/ 37 h 37"/>
                  <a:gd name="T2" fmla="*/ 9 w 58"/>
                  <a:gd name="T3" fmla="*/ 33 h 37"/>
                  <a:gd name="T4" fmla="*/ 10 w 58"/>
                  <a:gd name="T5" fmla="*/ 27 h 37"/>
                  <a:gd name="T6" fmla="*/ 12 w 58"/>
                  <a:gd name="T7" fmla="*/ 23 h 37"/>
                  <a:gd name="T8" fmla="*/ 24 w 58"/>
                  <a:gd name="T9" fmla="*/ 22 h 37"/>
                  <a:gd name="T10" fmla="*/ 26 w 58"/>
                  <a:gd name="T11" fmla="*/ 21 h 37"/>
                  <a:gd name="T12" fmla="*/ 37 w 58"/>
                  <a:gd name="T13" fmla="*/ 14 h 37"/>
                  <a:gd name="T14" fmla="*/ 44 w 58"/>
                  <a:gd name="T15" fmla="*/ 14 h 37"/>
                  <a:gd name="T16" fmla="*/ 55 w 58"/>
                  <a:gd name="T17" fmla="*/ 0 h 37"/>
                  <a:gd name="T18" fmla="*/ 58 w 58"/>
                  <a:gd name="T19" fmla="*/ 6 h 37"/>
                  <a:gd name="T20" fmla="*/ 50 w 58"/>
                  <a:gd name="T21" fmla="*/ 20 h 37"/>
                  <a:gd name="T22" fmla="*/ 48 w 58"/>
                  <a:gd name="T23" fmla="*/ 20 h 37"/>
                  <a:gd name="T24" fmla="*/ 31 w 58"/>
                  <a:gd name="T25" fmla="*/ 27 h 3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8"/>
                  <a:gd name="T40" fmla="*/ 0 h 37"/>
                  <a:gd name="T41" fmla="*/ 58 w 58"/>
                  <a:gd name="T42" fmla="*/ 37 h 3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8" h="37">
                    <a:moveTo>
                      <a:pt x="0" y="37"/>
                    </a:moveTo>
                    <a:lnTo>
                      <a:pt x="9" y="33"/>
                    </a:lnTo>
                    <a:lnTo>
                      <a:pt x="10" y="27"/>
                    </a:lnTo>
                    <a:lnTo>
                      <a:pt x="12" y="23"/>
                    </a:lnTo>
                    <a:lnTo>
                      <a:pt x="24" y="22"/>
                    </a:lnTo>
                    <a:lnTo>
                      <a:pt x="26" y="21"/>
                    </a:lnTo>
                    <a:lnTo>
                      <a:pt x="37" y="14"/>
                    </a:lnTo>
                    <a:lnTo>
                      <a:pt x="44" y="14"/>
                    </a:lnTo>
                    <a:lnTo>
                      <a:pt x="55" y="0"/>
                    </a:lnTo>
                    <a:lnTo>
                      <a:pt x="58" y="6"/>
                    </a:lnTo>
                    <a:lnTo>
                      <a:pt x="50" y="20"/>
                    </a:lnTo>
                    <a:lnTo>
                      <a:pt x="48" y="20"/>
                    </a:lnTo>
                    <a:lnTo>
                      <a:pt x="31" y="2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82" name="Freeform 342"/>
              <p:cNvSpPr>
                <a:spLocks/>
              </p:cNvSpPr>
              <p:nvPr/>
            </p:nvSpPr>
            <p:spPr bwMode="auto">
              <a:xfrm>
                <a:off x="2951" y="1244"/>
                <a:ext cx="2" cy="5"/>
              </a:xfrm>
              <a:custGeom>
                <a:avLst/>
                <a:gdLst>
                  <a:gd name="T0" fmla="*/ 0 w 2"/>
                  <a:gd name="T1" fmla="*/ 5 h 5"/>
                  <a:gd name="T2" fmla="*/ 0 w 2"/>
                  <a:gd name="T3" fmla="*/ 4 h 5"/>
                  <a:gd name="T4" fmla="*/ 2 w 2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5"/>
                  <a:gd name="T11" fmla="*/ 2 w 2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5">
                    <a:moveTo>
                      <a:pt x="0" y="5"/>
                    </a:moveTo>
                    <a:lnTo>
                      <a:pt x="0" y="4"/>
                    </a:lnTo>
                    <a:lnTo>
                      <a:pt x="2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83" name="Freeform 343"/>
              <p:cNvSpPr>
                <a:spLocks/>
              </p:cNvSpPr>
              <p:nvPr/>
            </p:nvSpPr>
            <p:spPr bwMode="auto">
              <a:xfrm>
                <a:off x="2947" y="1248"/>
                <a:ext cx="4" cy="1"/>
              </a:xfrm>
              <a:custGeom>
                <a:avLst/>
                <a:gdLst>
                  <a:gd name="T0" fmla="*/ 0 w 4"/>
                  <a:gd name="T1" fmla="*/ 0 h 1"/>
                  <a:gd name="T2" fmla="*/ 4 w 4"/>
                  <a:gd name="T3" fmla="*/ 1 h 1"/>
                  <a:gd name="T4" fmla="*/ 4 w 4"/>
                  <a:gd name="T5" fmla="*/ 1 h 1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1"/>
                  <a:gd name="T11" fmla="*/ 4 w 4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1">
                    <a:moveTo>
                      <a:pt x="0" y="0"/>
                    </a:moveTo>
                    <a:lnTo>
                      <a:pt x="4" y="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84" name="Freeform 344"/>
              <p:cNvSpPr>
                <a:spLocks/>
              </p:cNvSpPr>
              <p:nvPr/>
            </p:nvSpPr>
            <p:spPr bwMode="auto">
              <a:xfrm>
                <a:off x="2833" y="1191"/>
                <a:ext cx="50" cy="59"/>
              </a:xfrm>
              <a:custGeom>
                <a:avLst/>
                <a:gdLst>
                  <a:gd name="T0" fmla="*/ 50 w 50"/>
                  <a:gd name="T1" fmla="*/ 12 h 59"/>
                  <a:gd name="T2" fmla="*/ 46 w 50"/>
                  <a:gd name="T3" fmla="*/ 11 h 59"/>
                  <a:gd name="T4" fmla="*/ 35 w 50"/>
                  <a:gd name="T5" fmla="*/ 15 h 59"/>
                  <a:gd name="T6" fmla="*/ 29 w 50"/>
                  <a:gd name="T7" fmla="*/ 17 h 59"/>
                  <a:gd name="T8" fmla="*/ 30 w 50"/>
                  <a:gd name="T9" fmla="*/ 2 h 59"/>
                  <a:gd name="T10" fmla="*/ 26 w 50"/>
                  <a:gd name="T11" fmla="*/ 0 h 59"/>
                  <a:gd name="T12" fmla="*/ 21 w 50"/>
                  <a:gd name="T13" fmla="*/ 15 h 59"/>
                  <a:gd name="T14" fmla="*/ 18 w 50"/>
                  <a:gd name="T15" fmla="*/ 7 h 59"/>
                  <a:gd name="T16" fmla="*/ 8 w 50"/>
                  <a:gd name="T17" fmla="*/ 17 h 59"/>
                  <a:gd name="T18" fmla="*/ 16 w 50"/>
                  <a:gd name="T19" fmla="*/ 26 h 59"/>
                  <a:gd name="T20" fmla="*/ 0 w 50"/>
                  <a:gd name="T21" fmla="*/ 36 h 59"/>
                  <a:gd name="T22" fmla="*/ 9 w 50"/>
                  <a:gd name="T23" fmla="*/ 59 h 59"/>
                  <a:gd name="T24" fmla="*/ 17 w 50"/>
                  <a:gd name="T25" fmla="*/ 57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0"/>
                  <a:gd name="T40" fmla="*/ 0 h 59"/>
                  <a:gd name="T41" fmla="*/ 50 w 50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0" h="59">
                    <a:moveTo>
                      <a:pt x="50" y="12"/>
                    </a:moveTo>
                    <a:lnTo>
                      <a:pt x="46" y="11"/>
                    </a:lnTo>
                    <a:lnTo>
                      <a:pt x="35" y="15"/>
                    </a:lnTo>
                    <a:lnTo>
                      <a:pt x="29" y="17"/>
                    </a:lnTo>
                    <a:lnTo>
                      <a:pt x="30" y="2"/>
                    </a:lnTo>
                    <a:lnTo>
                      <a:pt x="26" y="0"/>
                    </a:lnTo>
                    <a:lnTo>
                      <a:pt x="21" y="15"/>
                    </a:lnTo>
                    <a:lnTo>
                      <a:pt x="18" y="7"/>
                    </a:lnTo>
                    <a:lnTo>
                      <a:pt x="8" y="17"/>
                    </a:lnTo>
                    <a:lnTo>
                      <a:pt x="16" y="26"/>
                    </a:lnTo>
                    <a:lnTo>
                      <a:pt x="0" y="36"/>
                    </a:lnTo>
                    <a:lnTo>
                      <a:pt x="9" y="59"/>
                    </a:lnTo>
                    <a:lnTo>
                      <a:pt x="17" y="5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85" name="Freeform 345"/>
              <p:cNvSpPr>
                <a:spLocks/>
              </p:cNvSpPr>
              <p:nvPr/>
            </p:nvSpPr>
            <p:spPr bwMode="auto">
              <a:xfrm>
                <a:off x="2902" y="1232"/>
                <a:ext cx="28" cy="20"/>
              </a:xfrm>
              <a:custGeom>
                <a:avLst/>
                <a:gdLst>
                  <a:gd name="T0" fmla="*/ 0 w 28"/>
                  <a:gd name="T1" fmla="*/ 20 h 20"/>
                  <a:gd name="T2" fmla="*/ 12 w 28"/>
                  <a:gd name="T3" fmla="*/ 12 h 20"/>
                  <a:gd name="T4" fmla="*/ 28 w 28"/>
                  <a:gd name="T5" fmla="*/ 0 h 20"/>
                  <a:gd name="T6" fmla="*/ 0 60000 65536"/>
                  <a:gd name="T7" fmla="*/ 0 60000 65536"/>
                  <a:gd name="T8" fmla="*/ 0 60000 65536"/>
                  <a:gd name="T9" fmla="*/ 0 w 28"/>
                  <a:gd name="T10" fmla="*/ 0 h 20"/>
                  <a:gd name="T11" fmla="*/ 28 w 28"/>
                  <a:gd name="T12" fmla="*/ 20 h 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" h="20">
                    <a:moveTo>
                      <a:pt x="0" y="20"/>
                    </a:moveTo>
                    <a:lnTo>
                      <a:pt x="12" y="12"/>
                    </a:lnTo>
                    <a:lnTo>
                      <a:pt x="28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86" name="Freeform 346"/>
              <p:cNvSpPr>
                <a:spLocks/>
              </p:cNvSpPr>
              <p:nvPr/>
            </p:nvSpPr>
            <p:spPr bwMode="auto">
              <a:xfrm>
                <a:off x="2872" y="1238"/>
                <a:ext cx="30" cy="19"/>
              </a:xfrm>
              <a:custGeom>
                <a:avLst/>
                <a:gdLst>
                  <a:gd name="T0" fmla="*/ 9 w 30"/>
                  <a:gd name="T1" fmla="*/ 0 h 19"/>
                  <a:gd name="T2" fmla="*/ 0 w 30"/>
                  <a:gd name="T3" fmla="*/ 4 h 19"/>
                  <a:gd name="T4" fmla="*/ 9 w 30"/>
                  <a:gd name="T5" fmla="*/ 17 h 19"/>
                  <a:gd name="T6" fmla="*/ 19 w 30"/>
                  <a:gd name="T7" fmla="*/ 19 h 19"/>
                  <a:gd name="T8" fmla="*/ 24 w 30"/>
                  <a:gd name="T9" fmla="*/ 19 h 19"/>
                  <a:gd name="T10" fmla="*/ 30 w 30"/>
                  <a:gd name="T11" fmla="*/ 14 h 1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0"/>
                  <a:gd name="T19" fmla="*/ 0 h 19"/>
                  <a:gd name="T20" fmla="*/ 30 w 30"/>
                  <a:gd name="T21" fmla="*/ 19 h 1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0" h="19">
                    <a:moveTo>
                      <a:pt x="9" y="0"/>
                    </a:moveTo>
                    <a:lnTo>
                      <a:pt x="0" y="4"/>
                    </a:lnTo>
                    <a:lnTo>
                      <a:pt x="9" y="17"/>
                    </a:lnTo>
                    <a:lnTo>
                      <a:pt x="19" y="19"/>
                    </a:lnTo>
                    <a:lnTo>
                      <a:pt x="24" y="19"/>
                    </a:lnTo>
                    <a:lnTo>
                      <a:pt x="30" y="1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87" name="Freeform 347"/>
              <p:cNvSpPr>
                <a:spLocks/>
              </p:cNvSpPr>
              <p:nvPr/>
            </p:nvSpPr>
            <p:spPr bwMode="auto">
              <a:xfrm>
                <a:off x="3020" y="1246"/>
                <a:ext cx="22" cy="15"/>
              </a:xfrm>
              <a:custGeom>
                <a:avLst/>
                <a:gdLst>
                  <a:gd name="T0" fmla="*/ 20 w 22"/>
                  <a:gd name="T1" fmla="*/ 0 h 15"/>
                  <a:gd name="T2" fmla="*/ 22 w 22"/>
                  <a:gd name="T3" fmla="*/ 12 h 15"/>
                  <a:gd name="T4" fmla="*/ 17 w 22"/>
                  <a:gd name="T5" fmla="*/ 15 h 15"/>
                  <a:gd name="T6" fmla="*/ 16 w 22"/>
                  <a:gd name="T7" fmla="*/ 13 h 15"/>
                  <a:gd name="T8" fmla="*/ 0 w 22"/>
                  <a:gd name="T9" fmla="*/ 12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15"/>
                  <a:gd name="T17" fmla="*/ 22 w 22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15">
                    <a:moveTo>
                      <a:pt x="20" y="0"/>
                    </a:moveTo>
                    <a:lnTo>
                      <a:pt x="22" y="12"/>
                    </a:lnTo>
                    <a:lnTo>
                      <a:pt x="17" y="15"/>
                    </a:lnTo>
                    <a:lnTo>
                      <a:pt x="16" y="13"/>
                    </a:lnTo>
                    <a:lnTo>
                      <a:pt x="0" y="1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88" name="Freeform 348"/>
              <p:cNvSpPr>
                <a:spLocks/>
              </p:cNvSpPr>
              <p:nvPr/>
            </p:nvSpPr>
            <p:spPr bwMode="auto">
              <a:xfrm>
                <a:off x="2974" y="1231"/>
                <a:ext cx="25" cy="32"/>
              </a:xfrm>
              <a:custGeom>
                <a:avLst/>
                <a:gdLst>
                  <a:gd name="T0" fmla="*/ 0 w 25"/>
                  <a:gd name="T1" fmla="*/ 32 h 32"/>
                  <a:gd name="T2" fmla="*/ 2 w 25"/>
                  <a:gd name="T3" fmla="*/ 28 h 32"/>
                  <a:gd name="T4" fmla="*/ 0 w 25"/>
                  <a:gd name="T5" fmla="*/ 15 h 32"/>
                  <a:gd name="T6" fmla="*/ 19 w 25"/>
                  <a:gd name="T7" fmla="*/ 0 h 32"/>
                  <a:gd name="T8" fmla="*/ 23 w 25"/>
                  <a:gd name="T9" fmla="*/ 3 h 32"/>
                  <a:gd name="T10" fmla="*/ 25 w 25"/>
                  <a:gd name="T11" fmla="*/ 7 h 3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"/>
                  <a:gd name="T19" fmla="*/ 0 h 32"/>
                  <a:gd name="T20" fmla="*/ 25 w 25"/>
                  <a:gd name="T21" fmla="*/ 32 h 3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" h="32">
                    <a:moveTo>
                      <a:pt x="0" y="32"/>
                    </a:moveTo>
                    <a:lnTo>
                      <a:pt x="2" y="28"/>
                    </a:lnTo>
                    <a:lnTo>
                      <a:pt x="0" y="15"/>
                    </a:lnTo>
                    <a:lnTo>
                      <a:pt x="19" y="0"/>
                    </a:lnTo>
                    <a:lnTo>
                      <a:pt x="23" y="3"/>
                    </a:lnTo>
                    <a:lnTo>
                      <a:pt x="25" y="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89" name="Freeform 349"/>
              <p:cNvSpPr>
                <a:spLocks/>
              </p:cNvSpPr>
              <p:nvPr/>
            </p:nvSpPr>
            <p:spPr bwMode="auto">
              <a:xfrm>
                <a:off x="2965" y="1237"/>
                <a:ext cx="7" cy="29"/>
              </a:xfrm>
              <a:custGeom>
                <a:avLst/>
                <a:gdLst>
                  <a:gd name="T0" fmla="*/ 7 w 7"/>
                  <a:gd name="T1" fmla="*/ 0 h 29"/>
                  <a:gd name="T2" fmla="*/ 4 w 7"/>
                  <a:gd name="T3" fmla="*/ 8 h 29"/>
                  <a:gd name="T4" fmla="*/ 5 w 7"/>
                  <a:gd name="T5" fmla="*/ 21 h 29"/>
                  <a:gd name="T6" fmla="*/ 0 w 7"/>
                  <a:gd name="T7" fmla="*/ 28 h 29"/>
                  <a:gd name="T8" fmla="*/ 1 w 7"/>
                  <a:gd name="T9" fmla="*/ 29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29"/>
                  <a:gd name="T17" fmla="*/ 7 w 7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29">
                    <a:moveTo>
                      <a:pt x="7" y="0"/>
                    </a:moveTo>
                    <a:lnTo>
                      <a:pt x="4" y="8"/>
                    </a:lnTo>
                    <a:lnTo>
                      <a:pt x="5" y="21"/>
                    </a:lnTo>
                    <a:lnTo>
                      <a:pt x="0" y="28"/>
                    </a:lnTo>
                    <a:lnTo>
                      <a:pt x="1" y="29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90" name="Freeform 350"/>
              <p:cNvSpPr>
                <a:spLocks/>
              </p:cNvSpPr>
              <p:nvPr/>
            </p:nvSpPr>
            <p:spPr bwMode="auto">
              <a:xfrm>
                <a:off x="2885" y="1263"/>
                <a:ext cx="6" cy="3"/>
              </a:xfrm>
              <a:custGeom>
                <a:avLst/>
                <a:gdLst>
                  <a:gd name="T0" fmla="*/ 6 w 6"/>
                  <a:gd name="T1" fmla="*/ 3 h 3"/>
                  <a:gd name="T2" fmla="*/ 3 w 6"/>
                  <a:gd name="T3" fmla="*/ 0 h 3"/>
                  <a:gd name="T4" fmla="*/ 0 w 6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3"/>
                  <a:gd name="T11" fmla="*/ 6 w 6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3">
                    <a:moveTo>
                      <a:pt x="6" y="3"/>
                    </a:moveTo>
                    <a:lnTo>
                      <a:pt x="3" y="0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91" name="Freeform 351"/>
              <p:cNvSpPr>
                <a:spLocks/>
              </p:cNvSpPr>
              <p:nvPr/>
            </p:nvSpPr>
            <p:spPr bwMode="auto">
              <a:xfrm>
                <a:off x="3004" y="1258"/>
                <a:ext cx="16" cy="9"/>
              </a:xfrm>
              <a:custGeom>
                <a:avLst/>
                <a:gdLst>
                  <a:gd name="T0" fmla="*/ 16 w 16"/>
                  <a:gd name="T1" fmla="*/ 0 h 9"/>
                  <a:gd name="T2" fmla="*/ 2 w 16"/>
                  <a:gd name="T3" fmla="*/ 9 h 9"/>
                  <a:gd name="T4" fmla="*/ 0 w 16"/>
                  <a:gd name="T5" fmla="*/ 9 h 9"/>
                  <a:gd name="T6" fmla="*/ 0 60000 65536"/>
                  <a:gd name="T7" fmla="*/ 0 60000 65536"/>
                  <a:gd name="T8" fmla="*/ 0 60000 65536"/>
                  <a:gd name="T9" fmla="*/ 0 w 16"/>
                  <a:gd name="T10" fmla="*/ 0 h 9"/>
                  <a:gd name="T11" fmla="*/ 16 w 16"/>
                  <a:gd name="T12" fmla="*/ 9 h 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" h="9">
                    <a:moveTo>
                      <a:pt x="16" y="0"/>
                    </a:moveTo>
                    <a:lnTo>
                      <a:pt x="2" y="9"/>
                    </a:lnTo>
                    <a:lnTo>
                      <a:pt x="0" y="9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92" name="Freeform 352"/>
              <p:cNvSpPr>
                <a:spLocks/>
              </p:cNvSpPr>
              <p:nvPr/>
            </p:nvSpPr>
            <p:spPr bwMode="auto">
              <a:xfrm>
                <a:off x="2966" y="1263"/>
                <a:ext cx="8" cy="7"/>
              </a:xfrm>
              <a:custGeom>
                <a:avLst/>
                <a:gdLst>
                  <a:gd name="T0" fmla="*/ 0 w 8"/>
                  <a:gd name="T1" fmla="*/ 3 h 7"/>
                  <a:gd name="T2" fmla="*/ 4 w 8"/>
                  <a:gd name="T3" fmla="*/ 7 h 7"/>
                  <a:gd name="T4" fmla="*/ 8 w 8"/>
                  <a:gd name="T5" fmla="*/ 0 h 7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7"/>
                  <a:gd name="T11" fmla="*/ 8 w 8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7">
                    <a:moveTo>
                      <a:pt x="0" y="3"/>
                    </a:moveTo>
                    <a:lnTo>
                      <a:pt x="4" y="7"/>
                    </a:lnTo>
                    <a:lnTo>
                      <a:pt x="8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93" name="Freeform 353"/>
              <p:cNvSpPr>
                <a:spLocks/>
              </p:cNvSpPr>
              <p:nvPr/>
            </p:nvSpPr>
            <p:spPr bwMode="auto">
              <a:xfrm>
                <a:off x="2855" y="1255"/>
                <a:ext cx="30" cy="19"/>
              </a:xfrm>
              <a:custGeom>
                <a:avLst/>
                <a:gdLst>
                  <a:gd name="T0" fmla="*/ 30 w 30"/>
                  <a:gd name="T1" fmla="*/ 8 h 19"/>
                  <a:gd name="T2" fmla="*/ 30 w 30"/>
                  <a:gd name="T3" fmla="*/ 8 h 19"/>
                  <a:gd name="T4" fmla="*/ 26 w 30"/>
                  <a:gd name="T5" fmla="*/ 6 h 19"/>
                  <a:gd name="T6" fmla="*/ 20 w 30"/>
                  <a:gd name="T7" fmla="*/ 8 h 19"/>
                  <a:gd name="T8" fmla="*/ 9 w 30"/>
                  <a:gd name="T9" fmla="*/ 0 h 19"/>
                  <a:gd name="T10" fmla="*/ 0 w 30"/>
                  <a:gd name="T11" fmla="*/ 10 h 19"/>
                  <a:gd name="T12" fmla="*/ 7 w 30"/>
                  <a:gd name="T13" fmla="*/ 19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0"/>
                  <a:gd name="T22" fmla="*/ 0 h 19"/>
                  <a:gd name="T23" fmla="*/ 30 w 30"/>
                  <a:gd name="T24" fmla="*/ 19 h 1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0" h="19">
                    <a:moveTo>
                      <a:pt x="30" y="8"/>
                    </a:moveTo>
                    <a:lnTo>
                      <a:pt x="30" y="8"/>
                    </a:lnTo>
                    <a:lnTo>
                      <a:pt x="26" y="6"/>
                    </a:lnTo>
                    <a:lnTo>
                      <a:pt x="20" y="8"/>
                    </a:lnTo>
                    <a:lnTo>
                      <a:pt x="9" y="0"/>
                    </a:lnTo>
                    <a:lnTo>
                      <a:pt x="0" y="10"/>
                    </a:lnTo>
                    <a:lnTo>
                      <a:pt x="7" y="19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94" name="Freeform 354"/>
              <p:cNvSpPr>
                <a:spLocks/>
              </p:cNvSpPr>
              <p:nvPr/>
            </p:nvSpPr>
            <p:spPr bwMode="auto">
              <a:xfrm>
                <a:off x="2888" y="1266"/>
                <a:ext cx="6" cy="8"/>
              </a:xfrm>
              <a:custGeom>
                <a:avLst/>
                <a:gdLst>
                  <a:gd name="T0" fmla="*/ 0 w 6"/>
                  <a:gd name="T1" fmla="*/ 8 h 8"/>
                  <a:gd name="T2" fmla="*/ 6 w 6"/>
                  <a:gd name="T3" fmla="*/ 3 h 8"/>
                  <a:gd name="T4" fmla="*/ 3 w 6"/>
                  <a:gd name="T5" fmla="*/ 0 h 8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8"/>
                  <a:gd name="T11" fmla="*/ 6 w 6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8">
                    <a:moveTo>
                      <a:pt x="0" y="8"/>
                    </a:moveTo>
                    <a:lnTo>
                      <a:pt x="6" y="3"/>
                    </a:lnTo>
                    <a:lnTo>
                      <a:pt x="3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95" name="Freeform 355"/>
              <p:cNvSpPr>
                <a:spLocks/>
              </p:cNvSpPr>
              <p:nvPr/>
            </p:nvSpPr>
            <p:spPr bwMode="auto">
              <a:xfrm>
                <a:off x="2915" y="1245"/>
                <a:ext cx="32" cy="29"/>
              </a:xfrm>
              <a:custGeom>
                <a:avLst/>
                <a:gdLst>
                  <a:gd name="T0" fmla="*/ 11 w 32"/>
                  <a:gd name="T1" fmla="*/ 29 h 29"/>
                  <a:gd name="T2" fmla="*/ 0 w 32"/>
                  <a:gd name="T3" fmla="*/ 22 h 29"/>
                  <a:gd name="T4" fmla="*/ 2 w 32"/>
                  <a:gd name="T5" fmla="*/ 16 h 29"/>
                  <a:gd name="T6" fmla="*/ 10 w 32"/>
                  <a:gd name="T7" fmla="*/ 10 h 29"/>
                  <a:gd name="T8" fmla="*/ 24 w 32"/>
                  <a:gd name="T9" fmla="*/ 0 h 29"/>
                  <a:gd name="T10" fmla="*/ 32 w 32"/>
                  <a:gd name="T11" fmla="*/ 3 h 2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29"/>
                  <a:gd name="T20" fmla="*/ 32 w 32"/>
                  <a:gd name="T21" fmla="*/ 29 h 2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29">
                    <a:moveTo>
                      <a:pt x="11" y="29"/>
                    </a:moveTo>
                    <a:lnTo>
                      <a:pt x="0" y="22"/>
                    </a:lnTo>
                    <a:lnTo>
                      <a:pt x="2" y="16"/>
                    </a:lnTo>
                    <a:lnTo>
                      <a:pt x="10" y="10"/>
                    </a:lnTo>
                    <a:lnTo>
                      <a:pt x="24" y="0"/>
                    </a:lnTo>
                    <a:lnTo>
                      <a:pt x="32" y="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96" name="Line 356"/>
              <p:cNvSpPr>
                <a:spLocks noChangeShapeType="1"/>
              </p:cNvSpPr>
              <p:nvPr/>
            </p:nvSpPr>
            <p:spPr bwMode="auto">
              <a:xfrm flipH="1">
                <a:off x="3002" y="1267"/>
                <a:ext cx="2" cy="7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97" name="Freeform 357"/>
              <p:cNvSpPr>
                <a:spLocks/>
              </p:cNvSpPr>
              <p:nvPr/>
            </p:nvSpPr>
            <p:spPr bwMode="auto">
              <a:xfrm>
                <a:off x="3012" y="1262"/>
                <a:ext cx="24" cy="12"/>
              </a:xfrm>
              <a:custGeom>
                <a:avLst/>
                <a:gdLst>
                  <a:gd name="T0" fmla="*/ 23 w 24"/>
                  <a:gd name="T1" fmla="*/ 12 h 12"/>
                  <a:gd name="T2" fmla="*/ 23 w 24"/>
                  <a:gd name="T3" fmla="*/ 12 h 12"/>
                  <a:gd name="T4" fmla="*/ 24 w 24"/>
                  <a:gd name="T5" fmla="*/ 7 h 12"/>
                  <a:gd name="T6" fmla="*/ 15 w 24"/>
                  <a:gd name="T7" fmla="*/ 0 h 12"/>
                  <a:gd name="T8" fmla="*/ 4 w 24"/>
                  <a:gd name="T9" fmla="*/ 4 h 12"/>
                  <a:gd name="T10" fmla="*/ 0 w 24"/>
                  <a:gd name="T11" fmla="*/ 12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2"/>
                  <a:gd name="T20" fmla="*/ 24 w 24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2">
                    <a:moveTo>
                      <a:pt x="23" y="12"/>
                    </a:moveTo>
                    <a:lnTo>
                      <a:pt x="23" y="12"/>
                    </a:lnTo>
                    <a:lnTo>
                      <a:pt x="24" y="7"/>
                    </a:lnTo>
                    <a:lnTo>
                      <a:pt x="15" y="0"/>
                    </a:lnTo>
                    <a:lnTo>
                      <a:pt x="4" y="4"/>
                    </a:lnTo>
                    <a:lnTo>
                      <a:pt x="0" y="1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98" name="Freeform 358"/>
              <p:cNvSpPr>
                <a:spLocks/>
              </p:cNvSpPr>
              <p:nvPr/>
            </p:nvSpPr>
            <p:spPr bwMode="auto">
              <a:xfrm>
                <a:off x="3037" y="1217"/>
                <a:ext cx="70" cy="57"/>
              </a:xfrm>
              <a:custGeom>
                <a:avLst/>
                <a:gdLst>
                  <a:gd name="T0" fmla="*/ 3 w 70"/>
                  <a:gd name="T1" fmla="*/ 57 h 57"/>
                  <a:gd name="T2" fmla="*/ 1 w 70"/>
                  <a:gd name="T3" fmla="*/ 55 h 57"/>
                  <a:gd name="T4" fmla="*/ 0 w 70"/>
                  <a:gd name="T5" fmla="*/ 49 h 57"/>
                  <a:gd name="T6" fmla="*/ 8 w 70"/>
                  <a:gd name="T7" fmla="*/ 44 h 57"/>
                  <a:gd name="T8" fmla="*/ 13 w 70"/>
                  <a:gd name="T9" fmla="*/ 48 h 57"/>
                  <a:gd name="T10" fmla="*/ 13 w 70"/>
                  <a:gd name="T11" fmla="*/ 49 h 57"/>
                  <a:gd name="T12" fmla="*/ 15 w 70"/>
                  <a:gd name="T13" fmla="*/ 48 h 57"/>
                  <a:gd name="T14" fmla="*/ 19 w 70"/>
                  <a:gd name="T15" fmla="*/ 41 h 57"/>
                  <a:gd name="T16" fmla="*/ 17 w 70"/>
                  <a:gd name="T17" fmla="*/ 41 h 57"/>
                  <a:gd name="T18" fmla="*/ 16 w 70"/>
                  <a:gd name="T19" fmla="*/ 40 h 57"/>
                  <a:gd name="T20" fmla="*/ 15 w 70"/>
                  <a:gd name="T21" fmla="*/ 40 h 57"/>
                  <a:gd name="T22" fmla="*/ 11 w 70"/>
                  <a:gd name="T23" fmla="*/ 37 h 57"/>
                  <a:gd name="T24" fmla="*/ 9 w 70"/>
                  <a:gd name="T25" fmla="*/ 31 h 57"/>
                  <a:gd name="T26" fmla="*/ 13 w 70"/>
                  <a:gd name="T27" fmla="*/ 25 h 57"/>
                  <a:gd name="T28" fmla="*/ 15 w 70"/>
                  <a:gd name="T29" fmla="*/ 21 h 57"/>
                  <a:gd name="T30" fmla="*/ 28 w 70"/>
                  <a:gd name="T31" fmla="*/ 10 h 57"/>
                  <a:gd name="T32" fmla="*/ 37 w 70"/>
                  <a:gd name="T33" fmla="*/ 8 h 57"/>
                  <a:gd name="T34" fmla="*/ 41 w 70"/>
                  <a:gd name="T35" fmla="*/ 10 h 57"/>
                  <a:gd name="T36" fmla="*/ 43 w 70"/>
                  <a:gd name="T37" fmla="*/ 6 h 57"/>
                  <a:gd name="T38" fmla="*/ 49 w 70"/>
                  <a:gd name="T39" fmla="*/ 0 h 57"/>
                  <a:gd name="T40" fmla="*/ 50 w 70"/>
                  <a:gd name="T41" fmla="*/ 2 h 57"/>
                  <a:gd name="T42" fmla="*/ 56 w 70"/>
                  <a:gd name="T43" fmla="*/ 6 h 57"/>
                  <a:gd name="T44" fmla="*/ 60 w 70"/>
                  <a:gd name="T45" fmla="*/ 14 h 57"/>
                  <a:gd name="T46" fmla="*/ 66 w 70"/>
                  <a:gd name="T47" fmla="*/ 19 h 57"/>
                  <a:gd name="T48" fmla="*/ 70 w 70"/>
                  <a:gd name="T49" fmla="*/ 17 h 5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70"/>
                  <a:gd name="T76" fmla="*/ 0 h 57"/>
                  <a:gd name="T77" fmla="*/ 70 w 70"/>
                  <a:gd name="T78" fmla="*/ 57 h 5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70" h="57">
                    <a:moveTo>
                      <a:pt x="3" y="57"/>
                    </a:moveTo>
                    <a:lnTo>
                      <a:pt x="1" y="55"/>
                    </a:lnTo>
                    <a:lnTo>
                      <a:pt x="0" y="49"/>
                    </a:lnTo>
                    <a:lnTo>
                      <a:pt x="8" y="44"/>
                    </a:lnTo>
                    <a:lnTo>
                      <a:pt x="13" y="48"/>
                    </a:lnTo>
                    <a:lnTo>
                      <a:pt x="13" y="49"/>
                    </a:lnTo>
                    <a:lnTo>
                      <a:pt x="15" y="48"/>
                    </a:lnTo>
                    <a:lnTo>
                      <a:pt x="19" y="41"/>
                    </a:lnTo>
                    <a:lnTo>
                      <a:pt x="17" y="41"/>
                    </a:lnTo>
                    <a:lnTo>
                      <a:pt x="16" y="40"/>
                    </a:lnTo>
                    <a:lnTo>
                      <a:pt x="15" y="40"/>
                    </a:lnTo>
                    <a:lnTo>
                      <a:pt x="11" y="37"/>
                    </a:lnTo>
                    <a:lnTo>
                      <a:pt x="9" y="31"/>
                    </a:lnTo>
                    <a:lnTo>
                      <a:pt x="13" y="25"/>
                    </a:lnTo>
                    <a:lnTo>
                      <a:pt x="15" y="21"/>
                    </a:lnTo>
                    <a:lnTo>
                      <a:pt x="28" y="10"/>
                    </a:lnTo>
                    <a:lnTo>
                      <a:pt x="37" y="8"/>
                    </a:lnTo>
                    <a:lnTo>
                      <a:pt x="41" y="10"/>
                    </a:lnTo>
                    <a:lnTo>
                      <a:pt x="43" y="6"/>
                    </a:lnTo>
                    <a:lnTo>
                      <a:pt x="49" y="0"/>
                    </a:lnTo>
                    <a:lnTo>
                      <a:pt x="50" y="2"/>
                    </a:lnTo>
                    <a:lnTo>
                      <a:pt x="56" y="6"/>
                    </a:lnTo>
                    <a:lnTo>
                      <a:pt x="60" y="14"/>
                    </a:lnTo>
                    <a:lnTo>
                      <a:pt x="66" y="19"/>
                    </a:lnTo>
                    <a:lnTo>
                      <a:pt x="70" y="1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99" name="Freeform 359"/>
              <p:cNvSpPr>
                <a:spLocks/>
              </p:cNvSpPr>
              <p:nvPr/>
            </p:nvSpPr>
            <p:spPr bwMode="auto">
              <a:xfrm>
                <a:off x="3083" y="1269"/>
                <a:ext cx="16" cy="5"/>
              </a:xfrm>
              <a:custGeom>
                <a:avLst/>
                <a:gdLst>
                  <a:gd name="T0" fmla="*/ 16 w 16"/>
                  <a:gd name="T1" fmla="*/ 5 h 5"/>
                  <a:gd name="T2" fmla="*/ 10 w 16"/>
                  <a:gd name="T3" fmla="*/ 2 h 5"/>
                  <a:gd name="T4" fmla="*/ 4 w 16"/>
                  <a:gd name="T5" fmla="*/ 0 h 5"/>
                  <a:gd name="T6" fmla="*/ 0 w 16"/>
                  <a:gd name="T7" fmla="*/ 5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5"/>
                  <a:gd name="T14" fmla="*/ 16 w 16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5">
                    <a:moveTo>
                      <a:pt x="16" y="5"/>
                    </a:moveTo>
                    <a:lnTo>
                      <a:pt x="10" y="2"/>
                    </a:lnTo>
                    <a:lnTo>
                      <a:pt x="4" y="0"/>
                    </a:lnTo>
                    <a:lnTo>
                      <a:pt x="0" y="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00" name="Freeform 360"/>
              <p:cNvSpPr>
                <a:spLocks/>
              </p:cNvSpPr>
              <p:nvPr/>
            </p:nvSpPr>
            <p:spPr bwMode="auto">
              <a:xfrm>
                <a:off x="3124" y="1265"/>
                <a:ext cx="9" cy="9"/>
              </a:xfrm>
              <a:custGeom>
                <a:avLst/>
                <a:gdLst>
                  <a:gd name="T0" fmla="*/ 9 w 9"/>
                  <a:gd name="T1" fmla="*/ 0 h 9"/>
                  <a:gd name="T2" fmla="*/ 9 w 9"/>
                  <a:gd name="T3" fmla="*/ 0 h 9"/>
                  <a:gd name="T4" fmla="*/ 0 w 9"/>
                  <a:gd name="T5" fmla="*/ 9 h 9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9"/>
                  <a:gd name="T11" fmla="*/ 9 w 9"/>
                  <a:gd name="T12" fmla="*/ 9 h 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9">
                    <a:moveTo>
                      <a:pt x="9" y="0"/>
                    </a:moveTo>
                    <a:lnTo>
                      <a:pt x="9" y="0"/>
                    </a:lnTo>
                    <a:lnTo>
                      <a:pt x="0" y="9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01" name="Freeform 361"/>
              <p:cNvSpPr>
                <a:spLocks/>
              </p:cNvSpPr>
              <p:nvPr/>
            </p:nvSpPr>
            <p:spPr bwMode="auto">
              <a:xfrm>
                <a:off x="3133" y="1259"/>
                <a:ext cx="10" cy="15"/>
              </a:xfrm>
              <a:custGeom>
                <a:avLst/>
                <a:gdLst>
                  <a:gd name="T0" fmla="*/ 6 w 10"/>
                  <a:gd name="T1" fmla="*/ 15 h 15"/>
                  <a:gd name="T2" fmla="*/ 8 w 10"/>
                  <a:gd name="T3" fmla="*/ 12 h 15"/>
                  <a:gd name="T4" fmla="*/ 10 w 10"/>
                  <a:gd name="T5" fmla="*/ 2 h 15"/>
                  <a:gd name="T6" fmla="*/ 5 w 10"/>
                  <a:gd name="T7" fmla="*/ 0 h 15"/>
                  <a:gd name="T8" fmla="*/ 0 w 10"/>
                  <a:gd name="T9" fmla="*/ 6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5"/>
                  <a:gd name="T17" fmla="*/ 10 w 10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5">
                    <a:moveTo>
                      <a:pt x="6" y="15"/>
                    </a:moveTo>
                    <a:lnTo>
                      <a:pt x="8" y="12"/>
                    </a:lnTo>
                    <a:lnTo>
                      <a:pt x="10" y="2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02" name="Line 362"/>
              <p:cNvSpPr>
                <a:spLocks noChangeShapeType="1"/>
              </p:cNvSpPr>
              <p:nvPr/>
            </p:nvSpPr>
            <p:spPr bwMode="auto">
              <a:xfrm flipH="1" flipV="1">
                <a:off x="2926" y="1274"/>
                <a:ext cx="1" cy="1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03" name="Freeform 363"/>
              <p:cNvSpPr>
                <a:spLocks/>
              </p:cNvSpPr>
              <p:nvPr/>
            </p:nvSpPr>
            <p:spPr bwMode="auto">
              <a:xfrm>
                <a:off x="2944" y="1278"/>
                <a:ext cx="9" cy="2"/>
              </a:xfrm>
              <a:custGeom>
                <a:avLst/>
                <a:gdLst>
                  <a:gd name="T0" fmla="*/ 9 w 9"/>
                  <a:gd name="T1" fmla="*/ 1 h 2"/>
                  <a:gd name="T2" fmla="*/ 3 w 9"/>
                  <a:gd name="T3" fmla="*/ 0 h 2"/>
                  <a:gd name="T4" fmla="*/ 3 w 9"/>
                  <a:gd name="T5" fmla="*/ 0 h 2"/>
                  <a:gd name="T6" fmla="*/ 3 w 9"/>
                  <a:gd name="T7" fmla="*/ 0 h 2"/>
                  <a:gd name="T8" fmla="*/ 0 w 9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2"/>
                  <a:gd name="T17" fmla="*/ 9 w 9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2">
                    <a:moveTo>
                      <a:pt x="9" y="1"/>
                    </a:moveTo>
                    <a:lnTo>
                      <a:pt x="3" y="0"/>
                    </a:lnTo>
                    <a:lnTo>
                      <a:pt x="0" y="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04" name="Freeform 364"/>
              <p:cNvSpPr>
                <a:spLocks/>
              </p:cNvSpPr>
              <p:nvPr/>
            </p:nvSpPr>
            <p:spPr bwMode="auto">
              <a:xfrm>
                <a:off x="2862" y="1274"/>
                <a:ext cx="26" cy="8"/>
              </a:xfrm>
              <a:custGeom>
                <a:avLst/>
                <a:gdLst>
                  <a:gd name="T0" fmla="*/ 0 w 26"/>
                  <a:gd name="T1" fmla="*/ 0 h 8"/>
                  <a:gd name="T2" fmla="*/ 4 w 26"/>
                  <a:gd name="T3" fmla="*/ 6 h 8"/>
                  <a:gd name="T4" fmla="*/ 9 w 26"/>
                  <a:gd name="T5" fmla="*/ 8 h 8"/>
                  <a:gd name="T6" fmla="*/ 14 w 26"/>
                  <a:gd name="T7" fmla="*/ 6 h 8"/>
                  <a:gd name="T8" fmla="*/ 21 w 26"/>
                  <a:gd name="T9" fmla="*/ 5 h 8"/>
                  <a:gd name="T10" fmla="*/ 26 w 26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6"/>
                  <a:gd name="T19" fmla="*/ 0 h 8"/>
                  <a:gd name="T20" fmla="*/ 26 w 26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6" h="8">
                    <a:moveTo>
                      <a:pt x="0" y="0"/>
                    </a:moveTo>
                    <a:lnTo>
                      <a:pt x="4" y="6"/>
                    </a:lnTo>
                    <a:lnTo>
                      <a:pt x="9" y="8"/>
                    </a:lnTo>
                    <a:lnTo>
                      <a:pt x="14" y="6"/>
                    </a:lnTo>
                    <a:lnTo>
                      <a:pt x="21" y="5"/>
                    </a:lnTo>
                    <a:lnTo>
                      <a:pt x="26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05" name="Freeform 365"/>
              <p:cNvSpPr>
                <a:spLocks/>
              </p:cNvSpPr>
              <p:nvPr/>
            </p:nvSpPr>
            <p:spPr bwMode="auto">
              <a:xfrm>
                <a:off x="3137" y="1274"/>
                <a:ext cx="22" cy="10"/>
              </a:xfrm>
              <a:custGeom>
                <a:avLst/>
                <a:gdLst>
                  <a:gd name="T0" fmla="*/ 22 w 22"/>
                  <a:gd name="T1" fmla="*/ 10 h 10"/>
                  <a:gd name="T2" fmla="*/ 18 w 22"/>
                  <a:gd name="T3" fmla="*/ 8 h 10"/>
                  <a:gd name="T4" fmla="*/ 9 w 22"/>
                  <a:gd name="T5" fmla="*/ 4 h 10"/>
                  <a:gd name="T6" fmla="*/ 0 w 22"/>
                  <a:gd name="T7" fmla="*/ 6 h 10"/>
                  <a:gd name="T8" fmla="*/ 2 w 22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10"/>
                  <a:gd name="T17" fmla="*/ 22 w 22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10">
                    <a:moveTo>
                      <a:pt x="22" y="10"/>
                    </a:moveTo>
                    <a:lnTo>
                      <a:pt x="18" y="8"/>
                    </a:lnTo>
                    <a:lnTo>
                      <a:pt x="9" y="4"/>
                    </a:lnTo>
                    <a:lnTo>
                      <a:pt x="0" y="6"/>
                    </a:lnTo>
                    <a:lnTo>
                      <a:pt x="2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06" name="Freeform 366"/>
              <p:cNvSpPr>
                <a:spLocks/>
              </p:cNvSpPr>
              <p:nvPr/>
            </p:nvSpPr>
            <p:spPr bwMode="auto">
              <a:xfrm>
                <a:off x="2914" y="1275"/>
                <a:ext cx="15" cy="11"/>
              </a:xfrm>
              <a:custGeom>
                <a:avLst/>
                <a:gdLst>
                  <a:gd name="T0" fmla="*/ 7 w 15"/>
                  <a:gd name="T1" fmla="*/ 11 h 11"/>
                  <a:gd name="T2" fmla="*/ 0 w 15"/>
                  <a:gd name="T3" fmla="*/ 1 h 11"/>
                  <a:gd name="T4" fmla="*/ 3 w 15"/>
                  <a:gd name="T5" fmla="*/ 0 h 11"/>
                  <a:gd name="T6" fmla="*/ 13 w 15"/>
                  <a:gd name="T7" fmla="*/ 4 h 11"/>
                  <a:gd name="T8" fmla="*/ 15 w 15"/>
                  <a:gd name="T9" fmla="*/ 1 h 11"/>
                  <a:gd name="T10" fmla="*/ 13 w 15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"/>
                  <a:gd name="T19" fmla="*/ 0 h 11"/>
                  <a:gd name="T20" fmla="*/ 15 w 15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" h="11">
                    <a:moveTo>
                      <a:pt x="7" y="11"/>
                    </a:moveTo>
                    <a:lnTo>
                      <a:pt x="0" y="1"/>
                    </a:lnTo>
                    <a:lnTo>
                      <a:pt x="3" y="0"/>
                    </a:lnTo>
                    <a:lnTo>
                      <a:pt x="13" y="4"/>
                    </a:lnTo>
                    <a:lnTo>
                      <a:pt x="15" y="1"/>
                    </a:lnTo>
                    <a:lnTo>
                      <a:pt x="13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07" name="Freeform 367"/>
              <p:cNvSpPr>
                <a:spLocks/>
              </p:cNvSpPr>
              <p:nvPr/>
            </p:nvSpPr>
            <p:spPr bwMode="auto">
              <a:xfrm>
                <a:off x="3092" y="1274"/>
                <a:ext cx="32" cy="12"/>
              </a:xfrm>
              <a:custGeom>
                <a:avLst/>
                <a:gdLst>
                  <a:gd name="T0" fmla="*/ 32 w 32"/>
                  <a:gd name="T1" fmla="*/ 0 h 12"/>
                  <a:gd name="T2" fmla="*/ 29 w 32"/>
                  <a:gd name="T3" fmla="*/ 4 h 12"/>
                  <a:gd name="T4" fmla="*/ 26 w 32"/>
                  <a:gd name="T5" fmla="*/ 6 h 12"/>
                  <a:gd name="T6" fmla="*/ 17 w 32"/>
                  <a:gd name="T7" fmla="*/ 10 h 12"/>
                  <a:gd name="T8" fmla="*/ 0 w 32"/>
                  <a:gd name="T9" fmla="*/ 12 h 12"/>
                  <a:gd name="T10" fmla="*/ 7 w 32"/>
                  <a:gd name="T11" fmla="*/ 1 h 12"/>
                  <a:gd name="T12" fmla="*/ 7 w 32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2"/>
                  <a:gd name="T22" fmla="*/ 0 h 12"/>
                  <a:gd name="T23" fmla="*/ 32 w 32"/>
                  <a:gd name="T24" fmla="*/ 12 h 1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2" h="12">
                    <a:moveTo>
                      <a:pt x="32" y="0"/>
                    </a:moveTo>
                    <a:lnTo>
                      <a:pt x="29" y="4"/>
                    </a:lnTo>
                    <a:lnTo>
                      <a:pt x="26" y="6"/>
                    </a:lnTo>
                    <a:lnTo>
                      <a:pt x="17" y="10"/>
                    </a:lnTo>
                    <a:lnTo>
                      <a:pt x="0" y="12"/>
                    </a:lnTo>
                    <a:lnTo>
                      <a:pt x="7" y="1"/>
                    </a:lnTo>
                    <a:lnTo>
                      <a:pt x="7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08" name="Freeform 368"/>
              <p:cNvSpPr>
                <a:spLocks/>
              </p:cNvSpPr>
              <p:nvPr/>
            </p:nvSpPr>
            <p:spPr bwMode="auto">
              <a:xfrm>
                <a:off x="3040" y="1274"/>
                <a:ext cx="43" cy="14"/>
              </a:xfrm>
              <a:custGeom>
                <a:avLst/>
                <a:gdLst>
                  <a:gd name="T0" fmla="*/ 43 w 43"/>
                  <a:gd name="T1" fmla="*/ 0 h 14"/>
                  <a:gd name="T2" fmla="*/ 38 w 43"/>
                  <a:gd name="T3" fmla="*/ 8 h 14"/>
                  <a:gd name="T4" fmla="*/ 17 w 43"/>
                  <a:gd name="T5" fmla="*/ 13 h 14"/>
                  <a:gd name="T6" fmla="*/ 8 w 43"/>
                  <a:gd name="T7" fmla="*/ 14 h 14"/>
                  <a:gd name="T8" fmla="*/ 6 w 43"/>
                  <a:gd name="T9" fmla="*/ 14 h 14"/>
                  <a:gd name="T10" fmla="*/ 4 w 43"/>
                  <a:gd name="T11" fmla="*/ 14 h 14"/>
                  <a:gd name="T12" fmla="*/ 4 w 43"/>
                  <a:gd name="T13" fmla="*/ 5 h 14"/>
                  <a:gd name="T14" fmla="*/ 0 w 43"/>
                  <a:gd name="T15" fmla="*/ 0 h 1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3"/>
                  <a:gd name="T25" fmla="*/ 0 h 14"/>
                  <a:gd name="T26" fmla="*/ 43 w 43"/>
                  <a:gd name="T27" fmla="*/ 14 h 1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3" h="14">
                    <a:moveTo>
                      <a:pt x="43" y="0"/>
                    </a:moveTo>
                    <a:lnTo>
                      <a:pt x="38" y="8"/>
                    </a:lnTo>
                    <a:lnTo>
                      <a:pt x="17" y="13"/>
                    </a:lnTo>
                    <a:lnTo>
                      <a:pt x="8" y="14"/>
                    </a:lnTo>
                    <a:lnTo>
                      <a:pt x="6" y="14"/>
                    </a:lnTo>
                    <a:lnTo>
                      <a:pt x="4" y="14"/>
                    </a:lnTo>
                    <a:lnTo>
                      <a:pt x="4" y="5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09" name="Freeform 369"/>
              <p:cNvSpPr>
                <a:spLocks/>
              </p:cNvSpPr>
              <p:nvPr/>
            </p:nvSpPr>
            <p:spPr bwMode="auto">
              <a:xfrm>
                <a:off x="2974" y="1282"/>
                <a:ext cx="2" cy="10"/>
              </a:xfrm>
              <a:custGeom>
                <a:avLst/>
                <a:gdLst>
                  <a:gd name="T0" fmla="*/ 2 w 2"/>
                  <a:gd name="T1" fmla="*/ 0 h 10"/>
                  <a:gd name="T2" fmla="*/ 2 w 2"/>
                  <a:gd name="T3" fmla="*/ 0 h 10"/>
                  <a:gd name="T4" fmla="*/ 0 w 2"/>
                  <a:gd name="T5" fmla="*/ 10 h 10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0"/>
                  <a:gd name="T11" fmla="*/ 2 w 2"/>
                  <a:gd name="T12" fmla="*/ 10 h 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0">
                    <a:moveTo>
                      <a:pt x="2" y="0"/>
                    </a:moveTo>
                    <a:lnTo>
                      <a:pt x="2" y="0"/>
                    </a:lnTo>
                    <a:lnTo>
                      <a:pt x="0" y="1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10" name="Freeform 370"/>
              <p:cNvSpPr>
                <a:spLocks/>
              </p:cNvSpPr>
              <p:nvPr/>
            </p:nvSpPr>
            <p:spPr bwMode="auto">
              <a:xfrm>
                <a:off x="2976" y="1282"/>
                <a:ext cx="6" cy="10"/>
              </a:xfrm>
              <a:custGeom>
                <a:avLst/>
                <a:gdLst>
                  <a:gd name="T0" fmla="*/ 6 w 6"/>
                  <a:gd name="T1" fmla="*/ 10 h 10"/>
                  <a:gd name="T2" fmla="*/ 6 w 6"/>
                  <a:gd name="T3" fmla="*/ 1 h 10"/>
                  <a:gd name="T4" fmla="*/ 0 w 6"/>
                  <a:gd name="T5" fmla="*/ 0 h 10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0"/>
                  <a:gd name="T11" fmla="*/ 6 w 6"/>
                  <a:gd name="T12" fmla="*/ 10 h 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0">
                    <a:moveTo>
                      <a:pt x="6" y="10"/>
                    </a:moveTo>
                    <a:lnTo>
                      <a:pt x="6" y="1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11" name="Freeform 371"/>
              <p:cNvSpPr>
                <a:spLocks/>
              </p:cNvSpPr>
              <p:nvPr/>
            </p:nvSpPr>
            <p:spPr bwMode="auto">
              <a:xfrm>
                <a:off x="3129" y="1287"/>
                <a:ext cx="4" cy="8"/>
              </a:xfrm>
              <a:custGeom>
                <a:avLst/>
                <a:gdLst>
                  <a:gd name="T0" fmla="*/ 4 w 4"/>
                  <a:gd name="T1" fmla="*/ 8 h 8"/>
                  <a:gd name="T2" fmla="*/ 1 w 4"/>
                  <a:gd name="T3" fmla="*/ 5 h 8"/>
                  <a:gd name="T4" fmla="*/ 0 w 4"/>
                  <a:gd name="T5" fmla="*/ 4 h 8"/>
                  <a:gd name="T6" fmla="*/ 2 w 4"/>
                  <a:gd name="T7" fmla="*/ 0 h 8"/>
                  <a:gd name="T8" fmla="*/ 4 w 4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8"/>
                  <a:gd name="T17" fmla="*/ 4 w 4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8">
                    <a:moveTo>
                      <a:pt x="4" y="8"/>
                    </a:moveTo>
                    <a:lnTo>
                      <a:pt x="1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4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12" name="Freeform 372"/>
              <p:cNvSpPr>
                <a:spLocks/>
              </p:cNvSpPr>
              <p:nvPr/>
            </p:nvSpPr>
            <p:spPr bwMode="auto">
              <a:xfrm>
                <a:off x="3133" y="1284"/>
                <a:ext cx="38" cy="11"/>
              </a:xfrm>
              <a:custGeom>
                <a:avLst/>
                <a:gdLst>
                  <a:gd name="T0" fmla="*/ 0 w 38"/>
                  <a:gd name="T1" fmla="*/ 3 h 11"/>
                  <a:gd name="T2" fmla="*/ 14 w 38"/>
                  <a:gd name="T3" fmla="*/ 2 h 11"/>
                  <a:gd name="T4" fmla="*/ 22 w 38"/>
                  <a:gd name="T5" fmla="*/ 3 h 11"/>
                  <a:gd name="T6" fmla="*/ 26 w 38"/>
                  <a:gd name="T7" fmla="*/ 5 h 11"/>
                  <a:gd name="T8" fmla="*/ 26 w 38"/>
                  <a:gd name="T9" fmla="*/ 5 h 11"/>
                  <a:gd name="T10" fmla="*/ 34 w 38"/>
                  <a:gd name="T11" fmla="*/ 11 h 11"/>
                  <a:gd name="T12" fmla="*/ 38 w 38"/>
                  <a:gd name="T13" fmla="*/ 11 h 11"/>
                  <a:gd name="T14" fmla="*/ 34 w 38"/>
                  <a:gd name="T15" fmla="*/ 7 h 11"/>
                  <a:gd name="T16" fmla="*/ 29 w 38"/>
                  <a:gd name="T17" fmla="*/ 3 h 11"/>
                  <a:gd name="T18" fmla="*/ 26 w 38"/>
                  <a:gd name="T19" fmla="*/ 0 h 11"/>
                  <a:gd name="T20" fmla="*/ 26 w 38"/>
                  <a:gd name="T21" fmla="*/ 0 h 1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8"/>
                  <a:gd name="T34" fmla="*/ 0 h 11"/>
                  <a:gd name="T35" fmla="*/ 38 w 38"/>
                  <a:gd name="T36" fmla="*/ 11 h 1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8" h="11">
                    <a:moveTo>
                      <a:pt x="0" y="3"/>
                    </a:moveTo>
                    <a:lnTo>
                      <a:pt x="14" y="2"/>
                    </a:lnTo>
                    <a:lnTo>
                      <a:pt x="22" y="3"/>
                    </a:lnTo>
                    <a:lnTo>
                      <a:pt x="26" y="5"/>
                    </a:lnTo>
                    <a:lnTo>
                      <a:pt x="34" y="11"/>
                    </a:lnTo>
                    <a:lnTo>
                      <a:pt x="38" y="11"/>
                    </a:lnTo>
                    <a:lnTo>
                      <a:pt x="34" y="7"/>
                    </a:lnTo>
                    <a:lnTo>
                      <a:pt x="29" y="3"/>
                    </a:lnTo>
                    <a:lnTo>
                      <a:pt x="26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13" name="Freeform 373"/>
              <p:cNvSpPr>
                <a:spLocks/>
              </p:cNvSpPr>
              <p:nvPr/>
            </p:nvSpPr>
            <p:spPr bwMode="auto">
              <a:xfrm>
                <a:off x="3029" y="1274"/>
                <a:ext cx="12" cy="22"/>
              </a:xfrm>
              <a:custGeom>
                <a:avLst/>
                <a:gdLst>
                  <a:gd name="T0" fmla="*/ 0 w 12"/>
                  <a:gd name="T1" fmla="*/ 22 h 22"/>
                  <a:gd name="T2" fmla="*/ 3 w 12"/>
                  <a:gd name="T3" fmla="*/ 22 h 22"/>
                  <a:gd name="T4" fmla="*/ 12 w 12"/>
                  <a:gd name="T5" fmla="*/ 9 h 22"/>
                  <a:gd name="T6" fmla="*/ 6 w 12"/>
                  <a:gd name="T7" fmla="*/ 0 h 2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22"/>
                  <a:gd name="T14" fmla="*/ 12 w 12"/>
                  <a:gd name="T15" fmla="*/ 22 h 2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22">
                    <a:moveTo>
                      <a:pt x="0" y="22"/>
                    </a:moveTo>
                    <a:lnTo>
                      <a:pt x="3" y="22"/>
                    </a:lnTo>
                    <a:lnTo>
                      <a:pt x="12" y="9"/>
                    </a:lnTo>
                    <a:lnTo>
                      <a:pt x="6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14" name="Line 374"/>
              <p:cNvSpPr>
                <a:spLocks noChangeShapeType="1"/>
              </p:cNvSpPr>
              <p:nvPr/>
            </p:nvSpPr>
            <p:spPr bwMode="auto">
              <a:xfrm>
                <a:off x="3019" y="1296"/>
                <a:ext cx="10" cy="1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15" name="Line 375"/>
              <p:cNvSpPr>
                <a:spLocks noChangeShapeType="1"/>
              </p:cNvSpPr>
              <p:nvPr/>
            </p:nvSpPr>
            <p:spPr bwMode="auto">
              <a:xfrm>
                <a:off x="3133" y="1303"/>
                <a:ext cx="1" cy="1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16" name="Freeform 376"/>
              <p:cNvSpPr>
                <a:spLocks/>
              </p:cNvSpPr>
              <p:nvPr/>
            </p:nvSpPr>
            <p:spPr bwMode="auto">
              <a:xfrm>
                <a:off x="2938" y="1279"/>
                <a:ext cx="15" cy="24"/>
              </a:xfrm>
              <a:custGeom>
                <a:avLst/>
                <a:gdLst>
                  <a:gd name="T0" fmla="*/ 0 w 15"/>
                  <a:gd name="T1" fmla="*/ 24 h 24"/>
                  <a:gd name="T2" fmla="*/ 11 w 15"/>
                  <a:gd name="T3" fmla="*/ 7 h 24"/>
                  <a:gd name="T4" fmla="*/ 15 w 15"/>
                  <a:gd name="T5" fmla="*/ 0 h 24"/>
                  <a:gd name="T6" fmla="*/ 15 w 15"/>
                  <a:gd name="T7" fmla="*/ 0 h 2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24"/>
                  <a:gd name="T14" fmla="*/ 15 w 15"/>
                  <a:gd name="T15" fmla="*/ 24 h 2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24">
                    <a:moveTo>
                      <a:pt x="0" y="24"/>
                    </a:moveTo>
                    <a:lnTo>
                      <a:pt x="11" y="7"/>
                    </a:lnTo>
                    <a:lnTo>
                      <a:pt x="15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17" name="Freeform 377"/>
              <p:cNvSpPr>
                <a:spLocks/>
              </p:cNvSpPr>
              <p:nvPr/>
            </p:nvSpPr>
            <p:spPr bwMode="auto">
              <a:xfrm>
                <a:off x="2982" y="1274"/>
                <a:ext cx="20" cy="31"/>
              </a:xfrm>
              <a:custGeom>
                <a:avLst/>
                <a:gdLst>
                  <a:gd name="T0" fmla="*/ 20 w 20"/>
                  <a:gd name="T1" fmla="*/ 0 h 31"/>
                  <a:gd name="T2" fmla="*/ 17 w 20"/>
                  <a:gd name="T3" fmla="*/ 10 h 31"/>
                  <a:gd name="T4" fmla="*/ 13 w 20"/>
                  <a:gd name="T5" fmla="*/ 17 h 31"/>
                  <a:gd name="T6" fmla="*/ 11 w 20"/>
                  <a:gd name="T7" fmla="*/ 23 h 31"/>
                  <a:gd name="T8" fmla="*/ 11 w 20"/>
                  <a:gd name="T9" fmla="*/ 25 h 31"/>
                  <a:gd name="T10" fmla="*/ 9 w 20"/>
                  <a:gd name="T11" fmla="*/ 27 h 31"/>
                  <a:gd name="T12" fmla="*/ 0 w 20"/>
                  <a:gd name="T13" fmla="*/ 31 h 31"/>
                  <a:gd name="T14" fmla="*/ 0 w 20"/>
                  <a:gd name="T15" fmla="*/ 18 h 3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0"/>
                  <a:gd name="T25" fmla="*/ 0 h 31"/>
                  <a:gd name="T26" fmla="*/ 20 w 20"/>
                  <a:gd name="T27" fmla="*/ 31 h 3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0" h="31">
                    <a:moveTo>
                      <a:pt x="20" y="0"/>
                    </a:moveTo>
                    <a:lnTo>
                      <a:pt x="17" y="10"/>
                    </a:lnTo>
                    <a:lnTo>
                      <a:pt x="13" y="17"/>
                    </a:lnTo>
                    <a:lnTo>
                      <a:pt x="11" y="23"/>
                    </a:lnTo>
                    <a:lnTo>
                      <a:pt x="11" y="25"/>
                    </a:lnTo>
                    <a:lnTo>
                      <a:pt x="9" y="27"/>
                    </a:lnTo>
                    <a:lnTo>
                      <a:pt x="0" y="31"/>
                    </a:lnTo>
                    <a:lnTo>
                      <a:pt x="0" y="1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18" name="Freeform 378"/>
              <p:cNvSpPr>
                <a:spLocks/>
              </p:cNvSpPr>
              <p:nvPr/>
            </p:nvSpPr>
            <p:spPr bwMode="auto">
              <a:xfrm>
                <a:off x="3001" y="1274"/>
                <a:ext cx="18" cy="31"/>
              </a:xfrm>
              <a:custGeom>
                <a:avLst/>
                <a:gdLst>
                  <a:gd name="T0" fmla="*/ 11 w 18"/>
                  <a:gd name="T1" fmla="*/ 0 h 31"/>
                  <a:gd name="T2" fmla="*/ 0 w 18"/>
                  <a:gd name="T3" fmla="*/ 25 h 31"/>
                  <a:gd name="T4" fmla="*/ 5 w 18"/>
                  <a:gd name="T5" fmla="*/ 31 h 31"/>
                  <a:gd name="T6" fmla="*/ 5 w 18"/>
                  <a:gd name="T7" fmla="*/ 31 h 31"/>
                  <a:gd name="T8" fmla="*/ 18 w 18"/>
                  <a:gd name="T9" fmla="*/ 22 h 31"/>
                  <a:gd name="T10" fmla="*/ 18 w 18"/>
                  <a:gd name="T11" fmla="*/ 22 h 3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"/>
                  <a:gd name="T19" fmla="*/ 0 h 31"/>
                  <a:gd name="T20" fmla="*/ 18 w 18"/>
                  <a:gd name="T21" fmla="*/ 31 h 3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" h="31">
                    <a:moveTo>
                      <a:pt x="11" y="0"/>
                    </a:moveTo>
                    <a:lnTo>
                      <a:pt x="0" y="25"/>
                    </a:lnTo>
                    <a:lnTo>
                      <a:pt x="5" y="31"/>
                    </a:lnTo>
                    <a:lnTo>
                      <a:pt x="18" y="2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19" name="Freeform 379"/>
              <p:cNvSpPr>
                <a:spLocks/>
              </p:cNvSpPr>
              <p:nvPr/>
            </p:nvSpPr>
            <p:spPr bwMode="auto">
              <a:xfrm>
                <a:off x="2923" y="1280"/>
                <a:ext cx="21" cy="28"/>
              </a:xfrm>
              <a:custGeom>
                <a:avLst/>
                <a:gdLst>
                  <a:gd name="T0" fmla="*/ 21 w 21"/>
                  <a:gd name="T1" fmla="*/ 0 h 28"/>
                  <a:gd name="T2" fmla="*/ 16 w 21"/>
                  <a:gd name="T3" fmla="*/ 8 h 28"/>
                  <a:gd name="T4" fmla="*/ 13 w 21"/>
                  <a:gd name="T5" fmla="*/ 9 h 28"/>
                  <a:gd name="T6" fmla="*/ 13 w 21"/>
                  <a:gd name="T7" fmla="*/ 11 h 28"/>
                  <a:gd name="T8" fmla="*/ 0 w 21"/>
                  <a:gd name="T9" fmla="*/ 28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28"/>
                  <a:gd name="T17" fmla="*/ 21 w 21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28">
                    <a:moveTo>
                      <a:pt x="21" y="0"/>
                    </a:moveTo>
                    <a:lnTo>
                      <a:pt x="16" y="8"/>
                    </a:lnTo>
                    <a:lnTo>
                      <a:pt x="13" y="9"/>
                    </a:lnTo>
                    <a:lnTo>
                      <a:pt x="13" y="11"/>
                    </a:lnTo>
                    <a:lnTo>
                      <a:pt x="0" y="2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20" name="Freeform 380"/>
              <p:cNvSpPr>
                <a:spLocks/>
              </p:cNvSpPr>
              <p:nvPr/>
            </p:nvSpPr>
            <p:spPr bwMode="auto">
              <a:xfrm>
                <a:off x="3133" y="1295"/>
                <a:ext cx="17" cy="13"/>
              </a:xfrm>
              <a:custGeom>
                <a:avLst/>
                <a:gdLst>
                  <a:gd name="T0" fmla="*/ 1 w 17"/>
                  <a:gd name="T1" fmla="*/ 8 h 13"/>
                  <a:gd name="T2" fmla="*/ 6 w 17"/>
                  <a:gd name="T3" fmla="*/ 11 h 13"/>
                  <a:gd name="T4" fmla="*/ 15 w 17"/>
                  <a:gd name="T5" fmla="*/ 13 h 13"/>
                  <a:gd name="T6" fmla="*/ 17 w 17"/>
                  <a:gd name="T7" fmla="*/ 9 h 13"/>
                  <a:gd name="T8" fmla="*/ 9 w 17"/>
                  <a:gd name="T9" fmla="*/ 5 h 13"/>
                  <a:gd name="T10" fmla="*/ 1 w 17"/>
                  <a:gd name="T11" fmla="*/ 0 h 13"/>
                  <a:gd name="T12" fmla="*/ 0 w 17"/>
                  <a:gd name="T13" fmla="*/ 0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"/>
                  <a:gd name="T22" fmla="*/ 0 h 13"/>
                  <a:gd name="T23" fmla="*/ 17 w 17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" h="13">
                    <a:moveTo>
                      <a:pt x="1" y="8"/>
                    </a:moveTo>
                    <a:lnTo>
                      <a:pt x="6" y="11"/>
                    </a:lnTo>
                    <a:lnTo>
                      <a:pt x="15" y="13"/>
                    </a:lnTo>
                    <a:lnTo>
                      <a:pt x="17" y="9"/>
                    </a:lnTo>
                    <a:lnTo>
                      <a:pt x="9" y="5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21" name="Freeform 381"/>
              <p:cNvSpPr>
                <a:spLocks/>
              </p:cNvSpPr>
              <p:nvPr/>
            </p:nvSpPr>
            <p:spPr bwMode="auto">
              <a:xfrm>
                <a:off x="2850" y="1293"/>
                <a:ext cx="30" cy="17"/>
              </a:xfrm>
              <a:custGeom>
                <a:avLst/>
                <a:gdLst>
                  <a:gd name="T0" fmla="*/ 29 w 30"/>
                  <a:gd name="T1" fmla="*/ 12 h 17"/>
                  <a:gd name="T2" fmla="*/ 30 w 30"/>
                  <a:gd name="T3" fmla="*/ 7 h 17"/>
                  <a:gd name="T4" fmla="*/ 29 w 30"/>
                  <a:gd name="T5" fmla="*/ 6 h 17"/>
                  <a:gd name="T6" fmla="*/ 24 w 30"/>
                  <a:gd name="T7" fmla="*/ 0 h 17"/>
                  <a:gd name="T8" fmla="*/ 16 w 30"/>
                  <a:gd name="T9" fmla="*/ 2 h 17"/>
                  <a:gd name="T10" fmla="*/ 16 w 30"/>
                  <a:gd name="T11" fmla="*/ 3 h 17"/>
                  <a:gd name="T12" fmla="*/ 14 w 30"/>
                  <a:gd name="T13" fmla="*/ 10 h 17"/>
                  <a:gd name="T14" fmla="*/ 9 w 30"/>
                  <a:gd name="T15" fmla="*/ 4 h 17"/>
                  <a:gd name="T16" fmla="*/ 8 w 30"/>
                  <a:gd name="T17" fmla="*/ 3 h 17"/>
                  <a:gd name="T18" fmla="*/ 7 w 30"/>
                  <a:gd name="T19" fmla="*/ 4 h 17"/>
                  <a:gd name="T20" fmla="*/ 5 w 30"/>
                  <a:gd name="T21" fmla="*/ 4 h 17"/>
                  <a:gd name="T22" fmla="*/ 0 w 30"/>
                  <a:gd name="T23" fmla="*/ 7 h 17"/>
                  <a:gd name="T24" fmla="*/ 1 w 30"/>
                  <a:gd name="T25" fmla="*/ 10 h 17"/>
                  <a:gd name="T26" fmla="*/ 3 w 30"/>
                  <a:gd name="T27" fmla="*/ 15 h 17"/>
                  <a:gd name="T28" fmla="*/ 3 w 30"/>
                  <a:gd name="T29" fmla="*/ 15 h 17"/>
                  <a:gd name="T30" fmla="*/ 0 w 30"/>
                  <a:gd name="T31" fmla="*/ 17 h 1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0"/>
                  <a:gd name="T49" fmla="*/ 0 h 17"/>
                  <a:gd name="T50" fmla="*/ 30 w 30"/>
                  <a:gd name="T51" fmla="*/ 17 h 1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0" h="17">
                    <a:moveTo>
                      <a:pt x="29" y="12"/>
                    </a:moveTo>
                    <a:lnTo>
                      <a:pt x="30" y="7"/>
                    </a:lnTo>
                    <a:lnTo>
                      <a:pt x="29" y="6"/>
                    </a:lnTo>
                    <a:lnTo>
                      <a:pt x="24" y="0"/>
                    </a:lnTo>
                    <a:lnTo>
                      <a:pt x="16" y="2"/>
                    </a:lnTo>
                    <a:lnTo>
                      <a:pt x="16" y="3"/>
                    </a:lnTo>
                    <a:lnTo>
                      <a:pt x="14" y="10"/>
                    </a:lnTo>
                    <a:lnTo>
                      <a:pt x="9" y="4"/>
                    </a:lnTo>
                    <a:lnTo>
                      <a:pt x="8" y="3"/>
                    </a:lnTo>
                    <a:lnTo>
                      <a:pt x="7" y="4"/>
                    </a:lnTo>
                    <a:lnTo>
                      <a:pt x="5" y="4"/>
                    </a:lnTo>
                    <a:lnTo>
                      <a:pt x="0" y="7"/>
                    </a:lnTo>
                    <a:lnTo>
                      <a:pt x="1" y="10"/>
                    </a:lnTo>
                    <a:lnTo>
                      <a:pt x="3" y="15"/>
                    </a:lnTo>
                    <a:lnTo>
                      <a:pt x="0" y="1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22" name="Freeform 382"/>
              <p:cNvSpPr>
                <a:spLocks/>
              </p:cNvSpPr>
              <p:nvPr/>
            </p:nvSpPr>
            <p:spPr bwMode="auto">
              <a:xfrm>
                <a:off x="3021" y="1304"/>
                <a:ext cx="16" cy="10"/>
              </a:xfrm>
              <a:custGeom>
                <a:avLst/>
                <a:gdLst>
                  <a:gd name="T0" fmla="*/ 0 w 16"/>
                  <a:gd name="T1" fmla="*/ 10 h 10"/>
                  <a:gd name="T2" fmla="*/ 0 w 16"/>
                  <a:gd name="T3" fmla="*/ 6 h 10"/>
                  <a:gd name="T4" fmla="*/ 10 w 16"/>
                  <a:gd name="T5" fmla="*/ 4 h 10"/>
                  <a:gd name="T6" fmla="*/ 10 w 16"/>
                  <a:gd name="T7" fmla="*/ 2 h 10"/>
                  <a:gd name="T8" fmla="*/ 16 w 1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10"/>
                    </a:moveTo>
                    <a:lnTo>
                      <a:pt x="0" y="6"/>
                    </a:lnTo>
                    <a:lnTo>
                      <a:pt x="10" y="4"/>
                    </a:lnTo>
                    <a:lnTo>
                      <a:pt x="10" y="2"/>
                    </a:lnTo>
                    <a:lnTo>
                      <a:pt x="16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23" name="Freeform 383"/>
              <p:cNvSpPr>
                <a:spLocks/>
              </p:cNvSpPr>
              <p:nvPr/>
            </p:nvSpPr>
            <p:spPr bwMode="auto">
              <a:xfrm>
                <a:off x="2836" y="1304"/>
                <a:ext cx="14" cy="14"/>
              </a:xfrm>
              <a:custGeom>
                <a:avLst/>
                <a:gdLst>
                  <a:gd name="T0" fmla="*/ 14 w 14"/>
                  <a:gd name="T1" fmla="*/ 6 h 14"/>
                  <a:gd name="T2" fmla="*/ 14 w 14"/>
                  <a:gd name="T3" fmla="*/ 6 h 14"/>
                  <a:gd name="T4" fmla="*/ 9 w 14"/>
                  <a:gd name="T5" fmla="*/ 0 h 14"/>
                  <a:gd name="T6" fmla="*/ 0 w 14"/>
                  <a:gd name="T7" fmla="*/ 5 h 14"/>
                  <a:gd name="T8" fmla="*/ 6 w 14"/>
                  <a:gd name="T9" fmla="*/ 14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4"/>
                  <a:gd name="T17" fmla="*/ 14 w 14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4">
                    <a:moveTo>
                      <a:pt x="14" y="6"/>
                    </a:moveTo>
                    <a:lnTo>
                      <a:pt x="14" y="6"/>
                    </a:lnTo>
                    <a:lnTo>
                      <a:pt x="9" y="0"/>
                    </a:lnTo>
                    <a:lnTo>
                      <a:pt x="0" y="5"/>
                    </a:lnTo>
                    <a:lnTo>
                      <a:pt x="6" y="1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24" name="Freeform 384"/>
              <p:cNvSpPr>
                <a:spLocks/>
              </p:cNvSpPr>
              <p:nvPr/>
            </p:nvSpPr>
            <p:spPr bwMode="auto">
              <a:xfrm>
                <a:off x="2837" y="1318"/>
                <a:ext cx="5" cy="4"/>
              </a:xfrm>
              <a:custGeom>
                <a:avLst/>
                <a:gdLst>
                  <a:gd name="T0" fmla="*/ 5 w 5"/>
                  <a:gd name="T1" fmla="*/ 0 h 4"/>
                  <a:gd name="T2" fmla="*/ 5 w 5"/>
                  <a:gd name="T3" fmla="*/ 0 h 4"/>
                  <a:gd name="T4" fmla="*/ 5 w 5"/>
                  <a:gd name="T5" fmla="*/ 0 h 4"/>
                  <a:gd name="T6" fmla="*/ 0 w 5"/>
                  <a:gd name="T7" fmla="*/ 4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4"/>
                  <a:gd name="T14" fmla="*/ 5 w 5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4">
                    <a:moveTo>
                      <a:pt x="5" y="0"/>
                    </a:moveTo>
                    <a:lnTo>
                      <a:pt x="5" y="0"/>
                    </a:lnTo>
                    <a:lnTo>
                      <a:pt x="0" y="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25" name="Line 385"/>
              <p:cNvSpPr>
                <a:spLocks noChangeShapeType="1"/>
              </p:cNvSpPr>
              <p:nvPr/>
            </p:nvSpPr>
            <p:spPr bwMode="auto">
              <a:xfrm flipV="1">
                <a:off x="2866" y="1324"/>
                <a:ext cx="1" cy="1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26" name="Freeform 386"/>
              <p:cNvSpPr>
                <a:spLocks/>
              </p:cNvSpPr>
              <p:nvPr/>
            </p:nvSpPr>
            <p:spPr bwMode="auto">
              <a:xfrm>
                <a:off x="2894" y="1286"/>
                <a:ext cx="29" cy="41"/>
              </a:xfrm>
              <a:custGeom>
                <a:avLst/>
                <a:gdLst>
                  <a:gd name="T0" fmla="*/ 29 w 29"/>
                  <a:gd name="T1" fmla="*/ 22 h 41"/>
                  <a:gd name="T2" fmla="*/ 21 w 29"/>
                  <a:gd name="T3" fmla="*/ 31 h 41"/>
                  <a:gd name="T4" fmla="*/ 21 w 29"/>
                  <a:gd name="T5" fmla="*/ 31 h 41"/>
                  <a:gd name="T6" fmla="*/ 15 w 29"/>
                  <a:gd name="T7" fmla="*/ 40 h 41"/>
                  <a:gd name="T8" fmla="*/ 14 w 29"/>
                  <a:gd name="T9" fmla="*/ 40 h 41"/>
                  <a:gd name="T10" fmla="*/ 0 w 29"/>
                  <a:gd name="T11" fmla="*/ 41 h 41"/>
                  <a:gd name="T12" fmla="*/ 3 w 29"/>
                  <a:gd name="T13" fmla="*/ 36 h 41"/>
                  <a:gd name="T14" fmla="*/ 4 w 29"/>
                  <a:gd name="T15" fmla="*/ 34 h 41"/>
                  <a:gd name="T16" fmla="*/ 25 w 29"/>
                  <a:gd name="T17" fmla="*/ 3 h 41"/>
                  <a:gd name="T18" fmla="*/ 27 w 29"/>
                  <a:gd name="T19" fmla="*/ 0 h 41"/>
                  <a:gd name="T20" fmla="*/ 27 w 29"/>
                  <a:gd name="T21" fmla="*/ 0 h 4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9"/>
                  <a:gd name="T34" fmla="*/ 0 h 41"/>
                  <a:gd name="T35" fmla="*/ 29 w 29"/>
                  <a:gd name="T36" fmla="*/ 41 h 4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9" h="41">
                    <a:moveTo>
                      <a:pt x="29" y="22"/>
                    </a:moveTo>
                    <a:lnTo>
                      <a:pt x="21" y="31"/>
                    </a:lnTo>
                    <a:lnTo>
                      <a:pt x="15" y="40"/>
                    </a:lnTo>
                    <a:lnTo>
                      <a:pt x="14" y="40"/>
                    </a:lnTo>
                    <a:lnTo>
                      <a:pt x="0" y="41"/>
                    </a:lnTo>
                    <a:lnTo>
                      <a:pt x="3" y="36"/>
                    </a:lnTo>
                    <a:lnTo>
                      <a:pt x="4" y="34"/>
                    </a:lnTo>
                    <a:lnTo>
                      <a:pt x="25" y="3"/>
                    </a:lnTo>
                    <a:lnTo>
                      <a:pt x="27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27" name="Freeform 387"/>
              <p:cNvSpPr>
                <a:spLocks/>
              </p:cNvSpPr>
              <p:nvPr/>
            </p:nvSpPr>
            <p:spPr bwMode="auto">
              <a:xfrm>
                <a:off x="2930" y="1292"/>
                <a:ext cx="44" cy="35"/>
              </a:xfrm>
              <a:custGeom>
                <a:avLst/>
                <a:gdLst>
                  <a:gd name="T0" fmla="*/ 44 w 44"/>
                  <a:gd name="T1" fmla="*/ 0 h 35"/>
                  <a:gd name="T2" fmla="*/ 43 w 44"/>
                  <a:gd name="T3" fmla="*/ 7 h 35"/>
                  <a:gd name="T4" fmla="*/ 36 w 44"/>
                  <a:gd name="T5" fmla="*/ 9 h 35"/>
                  <a:gd name="T6" fmla="*/ 38 w 44"/>
                  <a:gd name="T7" fmla="*/ 20 h 35"/>
                  <a:gd name="T8" fmla="*/ 27 w 44"/>
                  <a:gd name="T9" fmla="*/ 32 h 35"/>
                  <a:gd name="T10" fmla="*/ 25 w 44"/>
                  <a:gd name="T11" fmla="*/ 34 h 35"/>
                  <a:gd name="T12" fmla="*/ 22 w 44"/>
                  <a:gd name="T13" fmla="*/ 35 h 35"/>
                  <a:gd name="T14" fmla="*/ 17 w 44"/>
                  <a:gd name="T15" fmla="*/ 32 h 35"/>
                  <a:gd name="T16" fmla="*/ 14 w 44"/>
                  <a:gd name="T17" fmla="*/ 29 h 35"/>
                  <a:gd name="T18" fmla="*/ 4 w 44"/>
                  <a:gd name="T19" fmla="*/ 25 h 35"/>
                  <a:gd name="T20" fmla="*/ 0 w 44"/>
                  <a:gd name="T21" fmla="*/ 24 h 35"/>
                  <a:gd name="T22" fmla="*/ 8 w 44"/>
                  <a:gd name="T23" fmla="*/ 11 h 3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4"/>
                  <a:gd name="T37" fmla="*/ 0 h 35"/>
                  <a:gd name="T38" fmla="*/ 44 w 44"/>
                  <a:gd name="T39" fmla="*/ 35 h 3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4" h="35">
                    <a:moveTo>
                      <a:pt x="44" y="0"/>
                    </a:moveTo>
                    <a:lnTo>
                      <a:pt x="43" y="7"/>
                    </a:lnTo>
                    <a:lnTo>
                      <a:pt x="36" y="9"/>
                    </a:lnTo>
                    <a:lnTo>
                      <a:pt x="38" y="20"/>
                    </a:lnTo>
                    <a:lnTo>
                      <a:pt x="27" y="32"/>
                    </a:lnTo>
                    <a:lnTo>
                      <a:pt x="25" y="34"/>
                    </a:lnTo>
                    <a:lnTo>
                      <a:pt x="22" y="35"/>
                    </a:lnTo>
                    <a:lnTo>
                      <a:pt x="17" y="32"/>
                    </a:lnTo>
                    <a:lnTo>
                      <a:pt x="14" y="29"/>
                    </a:lnTo>
                    <a:lnTo>
                      <a:pt x="4" y="25"/>
                    </a:lnTo>
                    <a:lnTo>
                      <a:pt x="0" y="24"/>
                    </a:lnTo>
                    <a:lnTo>
                      <a:pt x="8" y="1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28" name="Freeform 388"/>
              <p:cNvSpPr>
                <a:spLocks/>
              </p:cNvSpPr>
              <p:nvPr/>
            </p:nvSpPr>
            <p:spPr bwMode="auto">
              <a:xfrm>
                <a:off x="3021" y="1314"/>
                <a:ext cx="25" cy="15"/>
              </a:xfrm>
              <a:custGeom>
                <a:avLst/>
                <a:gdLst>
                  <a:gd name="T0" fmla="*/ 25 w 25"/>
                  <a:gd name="T1" fmla="*/ 15 h 15"/>
                  <a:gd name="T2" fmla="*/ 25 w 25"/>
                  <a:gd name="T3" fmla="*/ 15 h 15"/>
                  <a:gd name="T4" fmla="*/ 21 w 25"/>
                  <a:gd name="T5" fmla="*/ 13 h 15"/>
                  <a:gd name="T6" fmla="*/ 15 w 25"/>
                  <a:gd name="T7" fmla="*/ 11 h 15"/>
                  <a:gd name="T8" fmla="*/ 6 w 25"/>
                  <a:gd name="T9" fmla="*/ 6 h 15"/>
                  <a:gd name="T10" fmla="*/ 0 w 25"/>
                  <a:gd name="T11" fmla="*/ 2 h 15"/>
                  <a:gd name="T12" fmla="*/ 0 w 25"/>
                  <a:gd name="T13" fmla="*/ 2 h 15"/>
                  <a:gd name="T14" fmla="*/ 0 w 25"/>
                  <a:gd name="T15" fmla="*/ 0 h 1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5"/>
                  <a:gd name="T25" fmla="*/ 0 h 15"/>
                  <a:gd name="T26" fmla="*/ 25 w 25"/>
                  <a:gd name="T27" fmla="*/ 15 h 1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5" h="15">
                    <a:moveTo>
                      <a:pt x="25" y="15"/>
                    </a:moveTo>
                    <a:lnTo>
                      <a:pt x="25" y="15"/>
                    </a:lnTo>
                    <a:lnTo>
                      <a:pt x="21" y="13"/>
                    </a:lnTo>
                    <a:lnTo>
                      <a:pt x="15" y="11"/>
                    </a:lnTo>
                    <a:lnTo>
                      <a:pt x="6" y="6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29" name="Freeform 389"/>
              <p:cNvSpPr>
                <a:spLocks/>
              </p:cNvSpPr>
              <p:nvPr/>
            </p:nvSpPr>
            <p:spPr bwMode="auto">
              <a:xfrm>
                <a:off x="2866" y="1287"/>
                <a:ext cx="43" cy="47"/>
              </a:xfrm>
              <a:custGeom>
                <a:avLst/>
                <a:gdLst>
                  <a:gd name="T0" fmla="*/ 0 w 43"/>
                  <a:gd name="T1" fmla="*/ 37 h 47"/>
                  <a:gd name="T2" fmla="*/ 1 w 43"/>
                  <a:gd name="T3" fmla="*/ 35 h 47"/>
                  <a:gd name="T4" fmla="*/ 2 w 43"/>
                  <a:gd name="T5" fmla="*/ 47 h 47"/>
                  <a:gd name="T6" fmla="*/ 17 w 43"/>
                  <a:gd name="T7" fmla="*/ 37 h 47"/>
                  <a:gd name="T8" fmla="*/ 22 w 43"/>
                  <a:gd name="T9" fmla="*/ 31 h 47"/>
                  <a:gd name="T10" fmla="*/ 23 w 43"/>
                  <a:gd name="T11" fmla="*/ 25 h 47"/>
                  <a:gd name="T12" fmla="*/ 31 w 43"/>
                  <a:gd name="T13" fmla="*/ 22 h 47"/>
                  <a:gd name="T14" fmla="*/ 42 w 43"/>
                  <a:gd name="T15" fmla="*/ 1 h 47"/>
                  <a:gd name="T16" fmla="*/ 43 w 43"/>
                  <a:gd name="T17" fmla="*/ 0 h 47"/>
                  <a:gd name="T18" fmla="*/ 36 w 43"/>
                  <a:gd name="T19" fmla="*/ 0 h 47"/>
                  <a:gd name="T20" fmla="*/ 27 w 43"/>
                  <a:gd name="T21" fmla="*/ 5 h 47"/>
                  <a:gd name="T22" fmla="*/ 21 w 43"/>
                  <a:gd name="T23" fmla="*/ 8 h 47"/>
                  <a:gd name="T24" fmla="*/ 21 w 43"/>
                  <a:gd name="T25" fmla="*/ 9 h 47"/>
                  <a:gd name="T26" fmla="*/ 18 w 43"/>
                  <a:gd name="T27" fmla="*/ 19 h 47"/>
                  <a:gd name="T28" fmla="*/ 13 w 43"/>
                  <a:gd name="T29" fmla="*/ 18 h 4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3"/>
                  <a:gd name="T46" fmla="*/ 0 h 47"/>
                  <a:gd name="T47" fmla="*/ 43 w 43"/>
                  <a:gd name="T48" fmla="*/ 47 h 4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3" h="47">
                    <a:moveTo>
                      <a:pt x="0" y="37"/>
                    </a:moveTo>
                    <a:lnTo>
                      <a:pt x="1" y="35"/>
                    </a:lnTo>
                    <a:lnTo>
                      <a:pt x="2" y="47"/>
                    </a:lnTo>
                    <a:lnTo>
                      <a:pt x="17" y="37"/>
                    </a:lnTo>
                    <a:lnTo>
                      <a:pt x="22" y="31"/>
                    </a:lnTo>
                    <a:lnTo>
                      <a:pt x="23" y="25"/>
                    </a:lnTo>
                    <a:lnTo>
                      <a:pt x="31" y="22"/>
                    </a:lnTo>
                    <a:lnTo>
                      <a:pt x="42" y="1"/>
                    </a:lnTo>
                    <a:lnTo>
                      <a:pt x="43" y="0"/>
                    </a:lnTo>
                    <a:lnTo>
                      <a:pt x="36" y="0"/>
                    </a:lnTo>
                    <a:lnTo>
                      <a:pt x="27" y="5"/>
                    </a:lnTo>
                    <a:lnTo>
                      <a:pt x="21" y="8"/>
                    </a:lnTo>
                    <a:lnTo>
                      <a:pt x="21" y="9"/>
                    </a:lnTo>
                    <a:lnTo>
                      <a:pt x="18" y="19"/>
                    </a:lnTo>
                    <a:lnTo>
                      <a:pt x="13" y="1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30" name="Freeform 390"/>
              <p:cNvSpPr>
                <a:spLocks/>
              </p:cNvSpPr>
              <p:nvPr/>
            </p:nvSpPr>
            <p:spPr bwMode="auto">
              <a:xfrm>
                <a:off x="2826" y="1318"/>
                <a:ext cx="11" cy="20"/>
              </a:xfrm>
              <a:custGeom>
                <a:avLst/>
                <a:gdLst>
                  <a:gd name="T0" fmla="*/ 11 w 11"/>
                  <a:gd name="T1" fmla="*/ 4 h 20"/>
                  <a:gd name="T2" fmla="*/ 7 w 11"/>
                  <a:gd name="T3" fmla="*/ 0 h 20"/>
                  <a:gd name="T4" fmla="*/ 3 w 11"/>
                  <a:gd name="T5" fmla="*/ 3 h 20"/>
                  <a:gd name="T6" fmla="*/ 0 w 11"/>
                  <a:gd name="T7" fmla="*/ 20 h 2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20"/>
                  <a:gd name="T14" fmla="*/ 11 w 11"/>
                  <a:gd name="T15" fmla="*/ 20 h 2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20">
                    <a:moveTo>
                      <a:pt x="11" y="4"/>
                    </a:moveTo>
                    <a:lnTo>
                      <a:pt x="7" y="0"/>
                    </a:lnTo>
                    <a:lnTo>
                      <a:pt x="3" y="3"/>
                    </a:lnTo>
                    <a:lnTo>
                      <a:pt x="0" y="2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31" name="Freeform 391"/>
              <p:cNvSpPr>
                <a:spLocks/>
              </p:cNvSpPr>
              <p:nvPr/>
            </p:nvSpPr>
            <p:spPr bwMode="auto">
              <a:xfrm>
                <a:off x="2802" y="1318"/>
                <a:ext cx="22" cy="24"/>
              </a:xfrm>
              <a:custGeom>
                <a:avLst/>
                <a:gdLst>
                  <a:gd name="T0" fmla="*/ 15 w 22"/>
                  <a:gd name="T1" fmla="*/ 24 h 24"/>
                  <a:gd name="T2" fmla="*/ 19 w 22"/>
                  <a:gd name="T3" fmla="*/ 21 h 24"/>
                  <a:gd name="T4" fmla="*/ 20 w 22"/>
                  <a:gd name="T5" fmla="*/ 21 h 24"/>
                  <a:gd name="T6" fmla="*/ 22 w 22"/>
                  <a:gd name="T7" fmla="*/ 12 h 24"/>
                  <a:gd name="T8" fmla="*/ 19 w 22"/>
                  <a:gd name="T9" fmla="*/ 6 h 24"/>
                  <a:gd name="T10" fmla="*/ 14 w 22"/>
                  <a:gd name="T11" fmla="*/ 6 h 24"/>
                  <a:gd name="T12" fmla="*/ 11 w 22"/>
                  <a:gd name="T13" fmla="*/ 4 h 24"/>
                  <a:gd name="T14" fmla="*/ 10 w 22"/>
                  <a:gd name="T15" fmla="*/ 0 h 24"/>
                  <a:gd name="T16" fmla="*/ 3 w 22"/>
                  <a:gd name="T17" fmla="*/ 2 h 24"/>
                  <a:gd name="T18" fmla="*/ 5 w 22"/>
                  <a:gd name="T19" fmla="*/ 7 h 24"/>
                  <a:gd name="T20" fmla="*/ 0 w 22"/>
                  <a:gd name="T21" fmla="*/ 6 h 24"/>
                  <a:gd name="T22" fmla="*/ 2 w 22"/>
                  <a:gd name="T23" fmla="*/ 12 h 24"/>
                  <a:gd name="T24" fmla="*/ 10 w 22"/>
                  <a:gd name="T25" fmla="*/ 11 h 24"/>
                  <a:gd name="T26" fmla="*/ 7 w 22"/>
                  <a:gd name="T27" fmla="*/ 16 h 24"/>
                  <a:gd name="T28" fmla="*/ 10 w 22"/>
                  <a:gd name="T29" fmla="*/ 20 h 24"/>
                  <a:gd name="T30" fmla="*/ 11 w 22"/>
                  <a:gd name="T31" fmla="*/ 21 h 24"/>
                  <a:gd name="T32" fmla="*/ 15 w 22"/>
                  <a:gd name="T33" fmla="*/ 24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2"/>
                  <a:gd name="T52" fmla="*/ 0 h 24"/>
                  <a:gd name="T53" fmla="*/ 22 w 22"/>
                  <a:gd name="T54" fmla="*/ 24 h 2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2" h="24">
                    <a:moveTo>
                      <a:pt x="15" y="24"/>
                    </a:moveTo>
                    <a:lnTo>
                      <a:pt x="19" y="21"/>
                    </a:lnTo>
                    <a:lnTo>
                      <a:pt x="20" y="21"/>
                    </a:lnTo>
                    <a:lnTo>
                      <a:pt x="22" y="12"/>
                    </a:lnTo>
                    <a:lnTo>
                      <a:pt x="19" y="6"/>
                    </a:lnTo>
                    <a:lnTo>
                      <a:pt x="14" y="6"/>
                    </a:lnTo>
                    <a:lnTo>
                      <a:pt x="11" y="4"/>
                    </a:lnTo>
                    <a:lnTo>
                      <a:pt x="10" y="0"/>
                    </a:lnTo>
                    <a:lnTo>
                      <a:pt x="3" y="2"/>
                    </a:lnTo>
                    <a:lnTo>
                      <a:pt x="5" y="7"/>
                    </a:lnTo>
                    <a:lnTo>
                      <a:pt x="0" y="6"/>
                    </a:lnTo>
                    <a:lnTo>
                      <a:pt x="2" y="12"/>
                    </a:lnTo>
                    <a:lnTo>
                      <a:pt x="10" y="11"/>
                    </a:lnTo>
                    <a:lnTo>
                      <a:pt x="7" y="16"/>
                    </a:lnTo>
                    <a:lnTo>
                      <a:pt x="10" y="20"/>
                    </a:lnTo>
                    <a:lnTo>
                      <a:pt x="11" y="21"/>
                    </a:lnTo>
                    <a:lnTo>
                      <a:pt x="15" y="2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32" name="Freeform 392"/>
              <p:cNvSpPr>
                <a:spLocks/>
              </p:cNvSpPr>
              <p:nvPr/>
            </p:nvSpPr>
            <p:spPr bwMode="auto">
              <a:xfrm>
                <a:off x="2815" y="1338"/>
                <a:ext cx="11" cy="9"/>
              </a:xfrm>
              <a:custGeom>
                <a:avLst/>
                <a:gdLst>
                  <a:gd name="T0" fmla="*/ 11 w 11"/>
                  <a:gd name="T1" fmla="*/ 0 h 9"/>
                  <a:gd name="T2" fmla="*/ 11 w 11"/>
                  <a:gd name="T3" fmla="*/ 5 h 9"/>
                  <a:gd name="T4" fmla="*/ 10 w 11"/>
                  <a:gd name="T5" fmla="*/ 5 h 9"/>
                  <a:gd name="T6" fmla="*/ 1 w 11"/>
                  <a:gd name="T7" fmla="*/ 6 h 9"/>
                  <a:gd name="T8" fmla="*/ 1 w 11"/>
                  <a:gd name="T9" fmla="*/ 6 h 9"/>
                  <a:gd name="T10" fmla="*/ 1 w 11"/>
                  <a:gd name="T11" fmla="*/ 6 h 9"/>
                  <a:gd name="T12" fmla="*/ 0 w 11"/>
                  <a:gd name="T13" fmla="*/ 9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"/>
                  <a:gd name="T22" fmla="*/ 0 h 9"/>
                  <a:gd name="T23" fmla="*/ 11 w 11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" h="9">
                    <a:moveTo>
                      <a:pt x="11" y="0"/>
                    </a:moveTo>
                    <a:lnTo>
                      <a:pt x="11" y="5"/>
                    </a:lnTo>
                    <a:lnTo>
                      <a:pt x="10" y="5"/>
                    </a:lnTo>
                    <a:lnTo>
                      <a:pt x="1" y="6"/>
                    </a:lnTo>
                    <a:lnTo>
                      <a:pt x="0" y="9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33" name="Freeform 393"/>
              <p:cNvSpPr>
                <a:spLocks/>
              </p:cNvSpPr>
              <p:nvPr/>
            </p:nvSpPr>
            <p:spPr bwMode="auto">
              <a:xfrm>
                <a:off x="3114" y="1292"/>
                <a:ext cx="19" cy="58"/>
              </a:xfrm>
              <a:custGeom>
                <a:avLst/>
                <a:gdLst>
                  <a:gd name="T0" fmla="*/ 15 w 19"/>
                  <a:gd name="T1" fmla="*/ 58 h 58"/>
                  <a:gd name="T2" fmla="*/ 12 w 19"/>
                  <a:gd name="T3" fmla="*/ 52 h 58"/>
                  <a:gd name="T4" fmla="*/ 12 w 19"/>
                  <a:gd name="T5" fmla="*/ 43 h 58"/>
                  <a:gd name="T6" fmla="*/ 17 w 19"/>
                  <a:gd name="T7" fmla="*/ 46 h 58"/>
                  <a:gd name="T8" fmla="*/ 14 w 19"/>
                  <a:gd name="T9" fmla="*/ 34 h 58"/>
                  <a:gd name="T10" fmla="*/ 4 w 19"/>
                  <a:gd name="T11" fmla="*/ 26 h 58"/>
                  <a:gd name="T12" fmla="*/ 2 w 19"/>
                  <a:gd name="T13" fmla="*/ 16 h 58"/>
                  <a:gd name="T14" fmla="*/ 0 w 19"/>
                  <a:gd name="T15" fmla="*/ 13 h 58"/>
                  <a:gd name="T16" fmla="*/ 2 w 19"/>
                  <a:gd name="T17" fmla="*/ 7 h 58"/>
                  <a:gd name="T18" fmla="*/ 2 w 19"/>
                  <a:gd name="T19" fmla="*/ 7 h 58"/>
                  <a:gd name="T20" fmla="*/ 7 w 19"/>
                  <a:gd name="T21" fmla="*/ 0 h 58"/>
                  <a:gd name="T22" fmla="*/ 11 w 19"/>
                  <a:gd name="T23" fmla="*/ 3 h 58"/>
                  <a:gd name="T24" fmla="*/ 11 w 19"/>
                  <a:gd name="T25" fmla="*/ 3 h 58"/>
                  <a:gd name="T26" fmla="*/ 14 w 19"/>
                  <a:gd name="T27" fmla="*/ 7 h 58"/>
                  <a:gd name="T28" fmla="*/ 19 w 19"/>
                  <a:gd name="T29" fmla="*/ 11 h 5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9"/>
                  <a:gd name="T46" fmla="*/ 0 h 58"/>
                  <a:gd name="T47" fmla="*/ 19 w 19"/>
                  <a:gd name="T48" fmla="*/ 58 h 5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9" h="58">
                    <a:moveTo>
                      <a:pt x="15" y="58"/>
                    </a:moveTo>
                    <a:lnTo>
                      <a:pt x="12" y="52"/>
                    </a:lnTo>
                    <a:lnTo>
                      <a:pt x="12" y="43"/>
                    </a:lnTo>
                    <a:lnTo>
                      <a:pt x="17" y="46"/>
                    </a:lnTo>
                    <a:lnTo>
                      <a:pt x="14" y="34"/>
                    </a:lnTo>
                    <a:lnTo>
                      <a:pt x="4" y="26"/>
                    </a:lnTo>
                    <a:lnTo>
                      <a:pt x="2" y="16"/>
                    </a:lnTo>
                    <a:lnTo>
                      <a:pt x="0" y="13"/>
                    </a:lnTo>
                    <a:lnTo>
                      <a:pt x="2" y="7"/>
                    </a:lnTo>
                    <a:lnTo>
                      <a:pt x="7" y="0"/>
                    </a:lnTo>
                    <a:lnTo>
                      <a:pt x="11" y="3"/>
                    </a:lnTo>
                    <a:lnTo>
                      <a:pt x="14" y="7"/>
                    </a:lnTo>
                    <a:lnTo>
                      <a:pt x="19" y="1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34" name="Freeform 394"/>
              <p:cNvSpPr>
                <a:spLocks/>
              </p:cNvSpPr>
              <p:nvPr/>
            </p:nvSpPr>
            <p:spPr bwMode="auto">
              <a:xfrm>
                <a:off x="3007" y="1321"/>
                <a:ext cx="43" cy="30"/>
              </a:xfrm>
              <a:custGeom>
                <a:avLst/>
                <a:gdLst>
                  <a:gd name="T0" fmla="*/ 20 w 43"/>
                  <a:gd name="T1" fmla="*/ 16 h 30"/>
                  <a:gd name="T2" fmla="*/ 13 w 43"/>
                  <a:gd name="T3" fmla="*/ 14 h 30"/>
                  <a:gd name="T4" fmla="*/ 12 w 43"/>
                  <a:gd name="T5" fmla="*/ 14 h 30"/>
                  <a:gd name="T6" fmla="*/ 7 w 43"/>
                  <a:gd name="T7" fmla="*/ 14 h 30"/>
                  <a:gd name="T8" fmla="*/ 1 w 43"/>
                  <a:gd name="T9" fmla="*/ 12 h 30"/>
                  <a:gd name="T10" fmla="*/ 0 w 43"/>
                  <a:gd name="T11" fmla="*/ 12 h 30"/>
                  <a:gd name="T12" fmla="*/ 3 w 43"/>
                  <a:gd name="T13" fmla="*/ 3 h 30"/>
                  <a:gd name="T14" fmla="*/ 11 w 43"/>
                  <a:gd name="T15" fmla="*/ 0 h 30"/>
                  <a:gd name="T16" fmla="*/ 20 w 43"/>
                  <a:gd name="T17" fmla="*/ 5 h 30"/>
                  <a:gd name="T18" fmla="*/ 30 w 43"/>
                  <a:gd name="T19" fmla="*/ 12 h 30"/>
                  <a:gd name="T20" fmla="*/ 31 w 43"/>
                  <a:gd name="T21" fmla="*/ 12 h 30"/>
                  <a:gd name="T22" fmla="*/ 38 w 43"/>
                  <a:gd name="T23" fmla="*/ 20 h 30"/>
                  <a:gd name="T24" fmla="*/ 42 w 43"/>
                  <a:gd name="T25" fmla="*/ 25 h 30"/>
                  <a:gd name="T26" fmla="*/ 43 w 43"/>
                  <a:gd name="T27" fmla="*/ 30 h 3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3"/>
                  <a:gd name="T43" fmla="*/ 0 h 30"/>
                  <a:gd name="T44" fmla="*/ 43 w 43"/>
                  <a:gd name="T45" fmla="*/ 30 h 3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3" h="30">
                    <a:moveTo>
                      <a:pt x="20" y="16"/>
                    </a:moveTo>
                    <a:lnTo>
                      <a:pt x="13" y="14"/>
                    </a:lnTo>
                    <a:lnTo>
                      <a:pt x="12" y="14"/>
                    </a:lnTo>
                    <a:lnTo>
                      <a:pt x="7" y="14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3" y="3"/>
                    </a:lnTo>
                    <a:lnTo>
                      <a:pt x="11" y="0"/>
                    </a:lnTo>
                    <a:lnTo>
                      <a:pt x="20" y="5"/>
                    </a:lnTo>
                    <a:lnTo>
                      <a:pt x="30" y="12"/>
                    </a:lnTo>
                    <a:lnTo>
                      <a:pt x="31" y="12"/>
                    </a:lnTo>
                    <a:lnTo>
                      <a:pt x="38" y="20"/>
                    </a:lnTo>
                    <a:lnTo>
                      <a:pt x="42" y="25"/>
                    </a:lnTo>
                    <a:lnTo>
                      <a:pt x="43" y="3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35" name="Freeform 395"/>
              <p:cNvSpPr>
                <a:spLocks/>
              </p:cNvSpPr>
              <p:nvPr/>
            </p:nvSpPr>
            <p:spPr bwMode="auto">
              <a:xfrm>
                <a:off x="3011" y="1337"/>
                <a:ext cx="27" cy="15"/>
              </a:xfrm>
              <a:custGeom>
                <a:avLst/>
                <a:gdLst>
                  <a:gd name="T0" fmla="*/ 27 w 27"/>
                  <a:gd name="T1" fmla="*/ 9 h 15"/>
                  <a:gd name="T2" fmla="*/ 18 w 27"/>
                  <a:gd name="T3" fmla="*/ 11 h 15"/>
                  <a:gd name="T4" fmla="*/ 7 w 27"/>
                  <a:gd name="T5" fmla="*/ 15 h 15"/>
                  <a:gd name="T6" fmla="*/ 0 w 27"/>
                  <a:gd name="T7" fmla="*/ 11 h 15"/>
                  <a:gd name="T8" fmla="*/ 5 w 27"/>
                  <a:gd name="T9" fmla="*/ 9 h 15"/>
                  <a:gd name="T10" fmla="*/ 8 w 27"/>
                  <a:gd name="T11" fmla="*/ 6 h 15"/>
                  <a:gd name="T12" fmla="*/ 14 w 27"/>
                  <a:gd name="T13" fmla="*/ 4 h 15"/>
                  <a:gd name="T14" fmla="*/ 16 w 27"/>
                  <a:gd name="T15" fmla="*/ 4 h 15"/>
                  <a:gd name="T16" fmla="*/ 17 w 27"/>
                  <a:gd name="T17" fmla="*/ 4 h 15"/>
                  <a:gd name="T18" fmla="*/ 17 w 27"/>
                  <a:gd name="T19" fmla="*/ 0 h 15"/>
                  <a:gd name="T20" fmla="*/ 16 w 27"/>
                  <a:gd name="T21" fmla="*/ 0 h 1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7"/>
                  <a:gd name="T34" fmla="*/ 0 h 15"/>
                  <a:gd name="T35" fmla="*/ 27 w 27"/>
                  <a:gd name="T36" fmla="*/ 15 h 1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7" h="15">
                    <a:moveTo>
                      <a:pt x="27" y="9"/>
                    </a:moveTo>
                    <a:lnTo>
                      <a:pt x="18" y="11"/>
                    </a:lnTo>
                    <a:lnTo>
                      <a:pt x="7" y="15"/>
                    </a:lnTo>
                    <a:lnTo>
                      <a:pt x="0" y="11"/>
                    </a:lnTo>
                    <a:lnTo>
                      <a:pt x="5" y="9"/>
                    </a:lnTo>
                    <a:lnTo>
                      <a:pt x="8" y="6"/>
                    </a:lnTo>
                    <a:lnTo>
                      <a:pt x="14" y="4"/>
                    </a:lnTo>
                    <a:lnTo>
                      <a:pt x="16" y="4"/>
                    </a:lnTo>
                    <a:lnTo>
                      <a:pt x="17" y="4"/>
                    </a:lnTo>
                    <a:lnTo>
                      <a:pt x="17" y="0"/>
                    </a:lnTo>
                    <a:lnTo>
                      <a:pt x="16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36" name="Freeform 396"/>
              <p:cNvSpPr>
                <a:spLocks/>
              </p:cNvSpPr>
              <p:nvPr/>
            </p:nvSpPr>
            <p:spPr bwMode="auto">
              <a:xfrm>
                <a:off x="3128" y="1350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2 h 2"/>
                  <a:gd name="T4" fmla="*/ 1 w 2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2"/>
                  <a:gd name="T11" fmla="*/ 2 w 2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2">
                    <a:moveTo>
                      <a:pt x="0" y="2"/>
                    </a:moveTo>
                    <a:lnTo>
                      <a:pt x="2" y="2"/>
                    </a:lnTo>
                    <a:lnTo>
                      <a:pt x="1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37" name="Freeform 397"/>
              <p:cNvSpPr>
                <a:spLocks/>
              </p:cNvSpPr>
              <p:nvPr/>
            </p:nvSpPr>
            <p:spPr bwMode="auto">
              <a:xfrm>
                <a:off x="3037" y="1296"/>
                <a:ext cx="91" cy="58"/>
              </a:xfrm>
              <a:custGeom>
                <a:avLst/>
                <a:gdLst>
                  <a:gd name="T0" fmla="*/ 0 w 91"/>
                  <a:gd name="T1" fmla="*/ 8 h 58"/>
                  <a:gd name="T2" fmla="*/ 9 w 91"/>
                  <a:gd name="T3" fmla="*/ 3 h 58"/>
                  <a:gd name="T4" fmla="*/ 19 w 91"/>
                  <a:gd name="T5" fmla="*/ 0 h 58"/>
                  <a:gd name="T6" fmla="*/ 32 w 91"/>
                  <a:gd name="T7" fmla="*/ 1 h 58"/>
                  <a:gd name="T8" fmla="*/ 39 w 91"/>
                  <a:gd name="T9" fmla="*/ 5 h 58"/>
                  <a:gd name="T10" fmla="*/ 41 w 91"/>
                  <a:gd name="T11" fmla="*/ 17 h 58"/>
                  <a:gd name="T12" fmla="*/ 43 w 91"/>
                  <a:gd name="T13" fmla="*/ 18 h 58"/>
                  <a:gd name="T14" fmla="*/ 56 w 91"/>
                  <a:gd name="T15" fmla="*/ 16 h 58"/>
                  <a:gd name="T16" fmla="*/ 58 w 91"/>
                  <a:gd name="T17" fmla="*/ 10 h 58"/>
                  <a:gd name="T18" fmla="*/ 59 w 91"/>
                  <a:gd name="T19" fmla="*/ 8 h 58"/>
                  <a:gd name="T20" fmla="*/ 60 w 91"/>
                  <a:gd name="T21" fmla="*/ 8 h 58"/>
                  <a:gd name="T22" fmla="*/ 63 w 91"/>
                  <a:gd name="T23" fmla="*/ 8 h 58"/>
                  <a:gd name="T24" fmla="*/ 68 w 91"/>
                  <a:gd name="T25" fmla="*/ 8 h 58"/>
                  <a:gd name="T26" fmla="*/ 68 w 91"/>
                  <a:gd name="T27" fmla="*/ 8 h 58"/>
                  <a:gd name="T28" fmla="*/ 73 w 91"/>
                  <a:gd name="T29" fmla="*/ 17 h 58"/>
                  <a:gd name="T30" fmla="*/ 79 w 91"/>
                  <a:gd name="T31" fmla="*/ 31 h 58"/>
                  <a:gd name="T32" fmla="*/ 84 w 91"/>
                  <a:gd name="T33" fmla="*/ 38 h 58"/>
                  <a:gd name="T34" fmla="*/ 87 w 91"/>
                  <a:gd name="T35" fmla="*/ 48 h 58"/>
                  <a:gd name="T36" fmla="*/ 87 w 91"/>
                  <a:gd name="T37" fmla="*/ 58 h 58"/>
                  <a:gd name="T38" fmla="*/ 91 w 91"/>
                  <a:gd name="T39" fmla="*/ 56 h 5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1"/>
                  <a:gd name="T61" fmla="*/ 0 h 58"/>
                  <a:gd name="T62" fmla="*/ 91 w 91"/>
                  <a:gd name="T63" fmla="*/ 58 h 5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1" h="58">
                    <a:moveTo>
                      <a:pt x="0" y="8"/>
                    </a:moveTo>
                    <a:lnTo>
                      <a:pt x="9" y="3"/>
                    </a:lnTo>
                    <a:lnTo>
                      <a:pt x="19" y="0"/>
                    </a:lnTo>
                    <a:lnTo>
                      <a:pt x="32" y="1"/>
                    </a:lnTo>
                    <a:lnTo>
                      <a:pt x="39" y="5"/>
                    </a:lnTo>
                    <a:lnTo>
                      <a:pt x="41" y="17"/>
                    </a:lnTo>
                    <a:lnTo>
                      <a:pt x="43" y="18"/>
                    </a:lnTo>
                    <a:lnTo>
                      <a:pt x="56" y="16"/>
                    </a:lnTo>
                    <a:lnTo>
                      <a:pt x="58" y="10"/>
                    </a:lnTo>
                    <a:lnTo>
                      <a:pt x="59" y="8"/>
                    </a:lnTo>
                    <a:lnTo>
                      <a:pt x="60" y="8"/>
                    </a:lnTo>
                    <a:lnTo>
                      <a:pt x="63" y="8"/>
                    </a:lnTo>
                    <a:lnTo>
                      <a:pt x="68" y="8"/>
                    </a:lnTo>
                    <a:lnTo>
                      <a:pt x="73" y="17"/>
                    </a:lnTo>
                    <a:lnTo>
                      <a:pt x="79" y="31"/>
                    </a:lnTo>
                    <a:lnTo>
                      <a:pt x="84" y="38"/>
                    </a:lnTo>
                    <a:lnTo>
                      <a:pt x="87" y="48"/>
                    </a:lnTo>
                    <a:lnTo>
                      <a:pt x="87" y="58"/>
                    </a:lnTo>
                    <a:lnTo>
                      <a:pt x="91" y="5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38" name="Freeform 398"/>
              <p:cNvSpPr>
                <a:spLocks/>
              </p:cNvSpPr>
              <p:nvPr/>
            </p:nvSpPr>
            <p:spPr bwMode="auto">
              <a:xfrm>
                <a:off x="3038" y="1346"/>
                <a:ext cx="7" cy="9"/>
              </a:xfrm>
              <a:custGeom>
                <a:avLst/>
                <a:gdLst>
                  <a:gd name="T0" fmla="*/ 7 w 7"/>
                  <a:gd name="T1" fmla="*/ 9 h 9"/>
                  <a:gd name="T2" fmla="*/ 4 w 7"/>
                  <a:gd name="T3" fmla="*/ 8 h 9"/>
                  <a:gd name="T4" fmla="*/ 2 w 7"/>
                  <a:gd name="T5" fmla="*/ 0 h 9"/>
                  <a:gd name="T6" fmla="*/ 0 w 7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"/>
                  <a:gd name="T13" fmla="*/ 0 h 9"/>
                  <a:gd name="T14" fmla="*/ 7 w 7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" h="9">
                    <a:moveTo>
                      <a:pt x="7" y="9"/>
                    </a:moveTo>
                    <a:lnTo>
                      <a:pt x="4" y="8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39" name="Freeform 399"/>
              <p:cNvSpPr>
                <a:spLocks/>
              </p:cNvSpPr>
              <p:nvPr/>
            </p:nvSpPr>
            <p:spPr bwMode="auto">
              <a:xfrm>
                <a:off x="3046" y="1329"/>
                <a:ext cx="19" cy="26"/>
              </a:xfrm>
              <a:custGeom>
                <a:avLst/>
                <a:gdLst>
                  <a:gd name="T0" fmla="*/ 19 w 19"/>
                  <a:gd name="T1" fmla="*/ 26 h 26"/>
                  <a:gd name="T2" fmla="*/ 15 w 19"/>
                  <a:gd name="T3" fmla="*/ 23 h 26"/>
                  <a:gd name="T4" fmla="*/ 11 w 19"/>
                  <a:gd name="T5" fmla="*/ 17 h 26"/>
                  <a:gd name="T6" fmla="*/ 12 w 19"/>
                  <a:gd name="T7" fmla="*/ 10 h 26"/>
                  <a:gd name="T8" fmla="*/ 11 w 19"/>
                  <a:gd name="T9" fmla="*/ 2 h 26"/>
                  <a:gd name="T10" fmla="*/ 0 w 19"/>
                  <a:gd name="T11" fmla="*/ 0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"/>
                  <a:gd name="T19" fmla="*/ 0 h 26"/>
                  <a:gd name="T20" fmla="*/ 19 w 19"/>
                  <a:gd name="T21" fmla="*/ 26 h 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" h="26">
                    <a:moveTo>
                      <a:pt x="19" y="26"/>
                    </a:moveTo>
                    <a:lnTo>
                      <a:pt x="15" y="23"/>
                    </a:lnTo>
                    <a:lnTo>
                      <a:pt x="11" y="17"/>
                    </a:lnTo>
                    <a:lnTo>
                      <a:pt x="12" y="10"/>
                    </a:lnTo>
                    <a:lnTo>
                      <a:pt x="11" y="2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40" name="Freeform 400"/>
              <p:cNvSpPr>
                <a:spLocks/>
              </p:cNvSpPr>
              <p:nvPr/>
            </p:nvSpPr>
            <p:spPr bwMode="auto">
              <a:xfrm>
                <a:off x="2953" y="1360"/>
                <a:ext cx="12" cy="9"/>
              </a:xfrm>
              <a:custGeom>
                <a:avLst/>
                <a:gdLst>
                  <a:gd name="T0" fmla="*/ 0 w 12"/>
                  <a:gd name="T1" fmla="*/ 9 h 9"/>
                  <a:gd name="T2" fmla="*/ 2 w 12"/>
                  <a:gd name="T3" fmla="*/ 7 h 9"/>
                  <a:gd name="T4" fmla="*/ 2 w 12"/>
                  <a:gd name="T5" fmla="*/ 0 h 9"/>
                  <a:gd name="T6" fmla="*/ 7 w 12"/>
                  <a:gd name="T7" fmla="*/ 1 h 9"/>
                  <a:gd name="T8" fmla="*/ 12 w 12"/>
                  <a:gd name="T9" fmla="*/ 5 h 9"/>
                  <a:gd name="T10" fmla="*/ 12 w 12"/>
                  <a:gd name="T11" fmla="*/ 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9"/>
                  <a:gd name="T20" fmla="*/ 12 w 12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9">
                    <a:moveTo>
                      <a:pt x="0" y="9"/>
                    </a:moveTo>
                    <a:lnTo>
                      <a:pt x="2" y="7"/>
                    </a:lnTo>
                    <a:lnTo>
                      <a:pt x="2" y="0"/>
                    </a:lnTo>
                    <a:lnTo>
                      <a:pt x="7" y="1"/>
                    </a:lnTo>
                    <a:lnTo>
                      <a:pt x="12" y="5"/>
                    </a:lnTo>
                    <a:lnTo>
                      <a:pt x="12" y="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41" name="Freeform 401"/>
              <p:cNvSpPr>
                <a:spLocks/>
              </p:cNvSpPr>
              <p:nvPr/>
            </p:nvSpPr>
            <p:spPr bwMode="auto">
              <a:xfrm>
                <a:off x="3058" y="1355"/>
                <a:ext cx="18" cy="14"/>
              </a:xfrm>
              <a:custGeom>
                <a:avLst/>
                <a:gdLst>
                  <a:gd name="T0" fmla="*/ 0 w 18"/>
                  <a:gd name="T1" fmla="*/ 4 h 14"/>
                  <a:gd name="T2" fmla="*/ 7 w 18"/>
                  <a:gd name="T3" fmla="*/ 10 h 14"/>
                  <a:gd name="T4" fmla="*/ 16 w 18"/>
                  <a:gd name="T5" fmla="*/ 14 h 14"/>
                  <a:gd name="T6" fmla="*/ 18 w 18"/>
                  <a:gd name="T7" fmla="*/ 12 h 14"/>
                  <a:gd name="T8" fmla="*/ 12 w 18"/>
                  <a:gd name="T9" fmla="*/ 5 h 14"/>
                  <a:gd name="T10" fmla="*/ 7 w 18"/>
                  <a:gd name="T11" fmla="*/ 0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"/>
                  <a:gd name="T19" fmla="*/ 0 h 14"/>
                  <a:gd name="T20" fmla="*/ 18 w 18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" h="14">
                    <a:moveTo>
                      <a:pt x="0" y="4"/>
                    </a:moveTo>
                    <a:lnTo>
                      <a:pt x="7" y="10"/>
                    </a:lnTo>
                    <a:lnTo>
                      <a:pt x="16" y="14"/>
                    </a:lnTo>
                    <a:lnTo>
                      <a:pt x="18" y="12"/>
                    </a:lnTo>
                    <a:lnTo>
                      <a:pt x="12" y="5"/>
                    </a:lnTo>
                    <a:lnTo>
                      <a:pt x="7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42" name="Freeform 402"/>
              <p:cNvSpPr>
                <a:spLocks/>
              </p:cNvSpPr>
              <p:nvPr/>
            </p:nvSpPr>
            <p:spPr bwMode="auto">
              <a:xfrm>
                <a:off x="2815" y="1325"/>
                <a:ext cx="51" cy="46"/>
              </a:xfrm>
              <a:custGeom>
                <a:avLst/>
                <a:gdLst>
                  <a:gd name="T0" fmla="*/ 0 w 51"/>
                  <a:gd name="T1" fmla="*/ 22 h 46"/>
                  <a:gd name="T2" fmla="*/ 0 w 51"/>
                  <a:gd name="T3" fmla="*/ 39 h 46"/>
                  <a:gd name="T4" fmla="*/ 1 w 51"/>
                  <a:gd name="T5" fmla="*/ 46 h 46"/>
                  <a:gd name="T6" fmla="*/ 28 w 51"/>
                  <a:gd name="T7" fmla="*/ 31 h 46"/>
                  <a:gd name="T8" fmla="*/ 34 w 51"/>
                  <a:gd name="T9" fmla="*/ 25 h 46"/>
                  <a:gd name="T10" fmla="*/ 34 w 51"/>
                  <a:gd name="T11" fmla="*/ 19 h 46"/>
                  <a:gd name="T12" fmla="*/ 35 w 51"/>
                  <a:gd name="T13" fmla="*/ 21 h 46"/>
                  <a:gd name="T14" fmla="*/ 36 w 51"/>
                  <a:gd name="T15" fmla="*/ 21 h 46"/>
                  <a:gd name="T16" fmla="*/ 38 w 51"/>
                  <a:gd name="T17" fmla="*/ 22 h 46"/>
                  <a:gd name="T18" fmla="*/ 43 w 51"/>
                  <a:gd name="T19" fmla="*/ 25 h 46"/>
                  <a:gd name="T20" fmla="*/ 45 w 51"/>
                  <a:gd name="T21" fmla="*/ 22 h 46"/>
                  <a:gd name="T22" fmla="*/ 44 w 51"/>
                  <a:gd name="T23" fmla="*/ 14 h 46"/>
                  <a:gd name="T24" fmla="*/ 51 w 51"/>
                  <a:gd name="T25" fmla="*/ 0 h 4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1"/>
                  <a:gd name="T40" fmla="*/ 0 h 46"/>
                  <a:gd name="T41" fmla="*/ 51 w 51"/>
                  <a:gd name="T42" fmla="*/ 46 h 4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1" h="46">
                    <a:moveTo>
                      <a:pt x="0" y="22"/>
                    </a:moveTo>
                    <a:lnTo>
                      <a:pt x="0" y="39"/>
                    </a:lnTo>
                    <a:lnTo>
                      <a:pt x="1" y="46"/>
                    </a:lnTo>
                    <a:lnTo>
                      <a:pt x="28" y="31"/>
                    </a:lnTo>
                    <a:lnTo>
                      <a:pt x="34" y="25"/>
                    </a:lnTo>
                    <a:lnTo>
                      <a:pt x="34" y="19"/>
                    </a:lnTo>
                    <a:lnTo>
                      <a:pt x="35" y="21"/>
                    </a:lnTo>
                    <a:lnTo>
                      <a:pt x="36" y="21"/>
                    </a:lnTo>
                    <a:lnTo>
                      <a:pt x="38" y="22"/>
                    </a:lnTo>
                    <a:lnTo>
                      <a:pt x="43" y="25"/>
                    </a:lnTo>
                    <a:lnTo>
                      <a:pt x="45" y="22"/>
                    </a:lnTo>
                    <a:lnTo>
                      <a:pt x="44" y="14"/>
                    </a:lnTo>
                    <a:lnTo>
                      <a:pt x="51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43" name="Freeform 403"/>
              <p:cNvSpPr>
                <a:spLocks/>
              </p:cNvSpPr>
              <p:nvPr/>
            </p:nvSpPr>
            <p:spPr bwMode="auto">
              <a:xfrm>
                <a:off x="3018" y="1364"/>
                <a:ext cx="9" cy="13"/>
              </a:xfrm>
              <a:custGeom>
                <a:avLst/>
                <a:gdLst>
                  <a:gd name="T0" fmla="*/ 5 w 9"/>
                  <a:gd name="T1" fmla="*/ 13 h 13"/>
                  <a:gd name="T2" fmla="*/ 3 w 9"/>
                  <a:gd name="T3" fmla="*/ 11 h 13"/>
                  <a:gd name="T4" fmla="*/ 0 w 9"/>
                  <a:gd name="T5" fmla="*/ 5 h 13"/>
                  <a:gd name="T6" fmla="*/ 9 w 9"/>
                  <a:gd name="T7" fmla="*/ 0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3"/>
                  <a:gd name="T14" fmla="*/ 9 w 9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3">
                    <a:moveTo>
                      <a:pt x="5" y="13"/>
                    </a:moveTo>
                    <a:lnTo>
                      <a:pt x="3" y="11"/>
                    </a:lnTo>
                    <a:lnTo>
                      <a:pt x="0" y="5"/>
                    </a:lnTo>
                    <a:lnTo>
                      <a:pt x="9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44" name="Line 404"/>
              <p:cNvSpPr>
                <a:spLocks noChangeShapeType="1"/>
              </p:cNvSpPr>
              <p:nvPr/>
            </p:nvSpPr>
            <p:spPr bwMode="auto">
              <a:xfrm>
                <a:off x="2943" y="1373"/>
                <a:ext cx="1" cy="4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45" name="Freeform 405"/>
              <p:cNvSpPr>
                <a:spLocks/>
              </p:cNvSpPr>
              <p:nvPr/>
            </p:nvSpPr>
            <p:spPr bwMode="auto">
              <a:xfrm>
                <a:off x="2946" y="1369"/>
                <a:ext cx="7" cy="9"/>
              </a:xfrm>
              <a:custGeom>
                <a:avLst/>
                <a:gdLst>
                  <a:gd name="T0" fmla="*/ 0 w 7"/>
                  <a:gd name="T1" fmla="*/ 9 h 9"/>
                  <a:gd name="T2" fmla="*/ 3 w 7"/>
                  <a:gd name="T3" fmla="*/ 8 h 9"/>
                  <a:gd name="T4" fmla="*/ 6 w 7"/>
                  <a:gd name="T5" fmla="*/ 3 h 9"/>
                  <a:gd name="T6" fmla="*/ 7 w 7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"/>
                  <a:gd name="T13" fmla="*/ 0 h 9"/>
                  <a:gd name="T14" fmla="*/ 7 w 7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" h="9">
                    <a:moveTo>
                      <a:pt x="0" y="9"/>
                    </a:moveTo>
                    <a:lnTo>
                      <a:pt x="3" y="8"/>
                    </a:lnTo>
                    <a:lnTo>
                      <a:pt x="6" y="3"/>
                    </a:lnTo>
                    <a:lnTo>
                      <a:pt x="7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</p:grpSp>
        <p:grpSp>
          <p:nvGrpSpPr>
            <p:cNvPr id="8" name="Group 607"/>
            <p:cNvGrpSpPr>
              <a:grpSpLocks/>
            </p:cNvGrpSpPr>
            <p:nvPr/>
          </p:nvGrpSpPr>
          <p:grpSpPr bwMode="auto">
            <a:xfrm>
              <a:off x="2538" y="1320"/>
              <a:ext cx="529" cy="847"/>
              <a:chOff x="2538" y="1320"/>
              <a:chExt cx="529" cy="847"/>
            </a:xfrm>
          </p:grpSpPr>
          <p:sp>
            <p:nvSpPr>
              <p:cNvPr id="846" name="Freeform 407"/>
              <p:cNvSpPr>
                <a:spLocks/>
              </p:cNvSpPr>
              <p:nvPr/>
            </p:nvSpPr>
            <p:spPr bwMode="auto">
              <a:xfrm>
                <a:off x="2944" y="1377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0 w 2"/>
                  <a:gd name="T3" fmla="*/ 1 h 1"/>
                  <a:gd name="T4" fmla="*/ 2 w 2"/>
                  <a:gd name="T5" fmla="*/ 1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0"/>
                    </a:moveTo>
                    <a:lnTo>
                      <a:pt x="0" y="1"/>
                    </a:lnTo>
                    <a:lnTo>
                      <a:pt x="2" y="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47" name="Freeform 408"/>
              <p:cNvSpPr>
                <a:spLocks/>
              </p:cNvSpPr>
              <p:nvPr/>
            </p:nvSpPr>
            <p:spPr bwMode="auto">
              <a:xfrm>
                <a:off x="2930" y="1369"/>
                <a:ext cx="13" cy="13"/>
              </a:xfrm>
              <a:custGeom>
                <a:avLst/>
                <a:gdLst>
                  <a:gd name="T0" fmla="*/ 0 w 13"/>
                  <a:gd name="T1" fmla="*/ 13 h 13"/>
                  <a:gd name="T2" fmla="*/ 4 w 13"/>
                  <a:gd name="T3" fmla="*/ 7 h 13"/>
                  <a:gd name="T4" fmla="*/ 8 w 13"/>
                  <a:gd name="T5" fmla="*/ 0 h 13"/>
                  <a:gd name="T6" fmla="*/ 12 w 13"/>
                  <a:gd name="T7" fmla="*/ 0 h 13"/>
                  <a:gd name="T8" fmla="*/ 13 w 13"/>
                  <a:gd name="T9" fmla="*/ 4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"/>
                  <a:gd name="T16" fmla="*/ 0 h 13"/>
                  <a:gd name="T17" fmla="*/ 13 w 13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" h="13">
                    <a:moveTo>
                      <a:pt x="0" y="13"/>
                    </a:moveTo>
                    <a:lnTo>
                      <a:pt x="4" y="7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3" y="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48" name="Freeform 409"/>
              <p:cNvSpPr>
                <a:spLocks/>
              </p:cNvSpPr>
              <p:nvPr/>
            </p:nvSpPr>
            <p:spPr bwMode="auto">
              <a:xfrm>
                <a:off x="3048" y="1377"/>
                <a:ext cx="19" cy="7"/>
              </a:xfrm>
              <a:custGeom>
                <a:avLst/>
                <a:gdLst>
                  <a:gd name="T0" fmla="*/ 19 w 19"/>
                  <a:gd name="T1" fmla="*/ 7 h 7"/>
                  <a:gd name="T2" fmla="*/ 13 w 19"/>
                  <a:gd name="T3" fmla="*/ 5 h 7"/>
                  <a:gd name="T4" fmla="*/ 4 w 19"/>
                  <a:gd name="T5" fmla="*/ 4 h 7"/>
                  <a:gd name="T6" fmla="*/ 0 w 19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"/>
                  <a:gd name="T13" fmla="*/ 0 h 7"/>
                  <a:gd name="T14" fmla="*/ 19 w 19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" h="7">
                    <a:moveTo>
                      <a:pt x="19" y="7"/>
                    </a:moveTo>
                    <a:lnTo>
                      <a:pt x="13" y="5"/>
                    </a:lnTo>
                    <a:lnTo>
                      <a:pt x="4" y="4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49" name="Freeform 410"/>
              <p:cNvSpPr>
                <a:spLocks/>
              </p:cNvSpPr>
              <p:nvPr/>
            </p:nvSpPr>
            <p:spPr bwMode="auto">
              <a:xfrm>
                <a:off x="2969" y="1339"/>
                <a:ext cx="38" cy="46"/>
              </a:xfrm>
              <a:custGeom>
                <a:avLst/>
                <a:gdLst>
                  <a:gd name="T0" fmla="*/ 0 w 38"/>
                  <a:gd name="T1" fmla="*/ 46 h 46"/>
                  <a:gd name="T2" fmla="*/ 4 w 38"/>
                  <a:gd name="T3" fmla="*/ 43 h 46"/>
                  <a:gd name="T4" fmla="*/ 9 w 38"/>
                  <a:gd name="T5" fmla="*/ 39 h 46"/>
                  <a:gd name="T6" fmla="*/ 12 w 38"/>
                  <a:gd name="T7" fmla="*/ 38 h 46"/>
                  <a:gd name="T8" fmla="*/ 15 w 38"/>
                  <a:gd name="T9" fmla="*/ 36 h 46"/>
                  <a:gd name="T10" fmla="*/ 17 w 38"/>
                  <a:gd name="T11" fmla="*/ 32 h 46"/>
                  <a:gd name="T12" fmla="*/ 15 w 38"/>
                  <a:gd name="T13" fmla="*/ 26 h 46"/>
                  <a:gd name="T14" fmla="*/ 11 w 38"/>
                  <a:gd name="T15" fmla="*/ 21 h 46"/>
                  <a:gd name="T16" fmla="*/ 11 w 38"/>
                  <a:gd name="T17" fmla="*/ 20 h 46"/>
                  <a:gd name="T18" fmla="*/ 11 w 38"/>
                  <a:gd name="T19" fmla="*/ 20 h 46"/>
                  <a:gd name="T20" fmla="*/ 12 w 38"/>
                  <a:gd name="T21" fmla="*/ 17 h 46"/>
                  <a:gd name="T22" fmla="*/ 20 w 38"/>
                  <a:gd name="T23" fmla="*/ 17 h 46"/>
                  <a:gd name="T24" fmla="*/ 20 w 38"/>
                  <a:gd name="T25" fmla="*/ 12 h 46"/>
                  <a:gd name="T26" fmla="*/ 18 w 38"/>
                  <a:gd name="T27" fmla="*/ 8 h 46"/>
                  <a:gd name="T28" fmla="*/ 18 w 38"/>
                  <a:gd name="T29" fmla="*/ 0 h 46"/>
                  <a:gd name="T30" fmla="*/ 22 w 38"/>
                  <a:gd name="T31" fmla="*/ 2 h 46"/>
                  <a:gd name="T32" fmla="*/ 28 w 38"/>
                  <a:gd name="T33" fmla="*/ 3 h 46"/>
                  <a:gd name="T34" fmla="*/ 29 w 38"/>
                  <a:gd name="T35" fmla="*/ 4 h 46"/>
                  <a:gd name="T36" fmla="*/ 32 w 38"/>
                  <a:gd name="T37" fmla="*/ 9 h 46"/>
                  <a:gd name="T38" fmla="*/ 33 w 38"/>
                  <a:gd name="T39" fmla="*/ 11 h 46"/>
                  <a:gd name="T40" fmla="*/ 33 w 38"/>
                  <a:gd name="T41" fmla="*/ 11 h 46"/>
                  <a:gd name="T42" fmla="*/ 32 w 38"/>
                  <a:gd name="T43" fmla="*/ 17 h 46"/>
                  <a:gd name="T44" fmla="*/ 29 w 38"/>
                  <a:gd name="T45" fmla="*/ 24 h 46"/>
                  <a:gd name="T46" fmla="*/ 37 w 38"/>
                  <a:gd name="T47" fmla="*/ 19 h 46"/>
                  <a:gd name="T48" fmla="*/ 38 w 38"/>
                  <a:gd name="T49" fmla="*/ 28 h 46"/>
                  <a:gd name="T50" fmla="*/ 35 w 38"/>
                  <a:gd name="T51" fmla="*/ 38 h 46"/>
                  <a:gd name="T52" fmla="*/ 34 w 38"/>
                  <a:gd name="T53" fmla="*/ 45 h 4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38"/>
                  <a:gd name="T82" fmla="*/ 0 h 46"/>
                  <a:gd name="T83" fmla="*/ 38 w 38"/>
                  <a:gd name="T84" fmla="*/ 46 h 4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38" h="46">
                    <a:moveTo>
                      <a:pt x="0" y="46"/>
                    </a:moveTo>
                    <a:lnTo>
                      <a:pt x="4" y="43"/>
                    </a:lnTo>
                    <a:lnTo>
                      <a:pt x="9" y="39"/>
                    </a:lnTo>
                    <a:lnTo>
                      <a:pt x="12" y="38"/>
                    </a:lnTo>
                    <a:lnTo>
                      <a:pt x="15" y="36"/>
                    </a:lnTo>
                    <a:lnTo>
                      <a:pt x="17" y="32"/>
                    </a:lnTo>
                    <a:lnTo>
                      <a:pt x="15" y="26"/>
                    </a:lnTo>
                    <a:lnTo>
                      <a:pt x="11" y="21"/>
                    </a:lnTo>
                    <a:lnTo>
                      <a:pt x="11" y="20"/>
                    </a:lnTo>
                    <a:lnTo>
                      <a:pt x="12" y="17"/>
                    </a:lnTo>
                    <a:lnTo>
                      <a:pt x="20" y="17"/>
                    </a:lnTo>
                    <a:lnTo>
                      <a:pt x="20" y="12"/>
                    </a:lnTo>
                    <a:lnTo>
                      <a:pt x="18" y="8"/>
                    </a:lnTo>
                    <a:lnTo>
                      <a:pt x="18" y="0"/>
                    </a:lnTo>
                    <a:lnTo>
                      <a:pt x="22" y="2"/>
                    </a:lnTo>
                    <a:lnTo>
                      <a:pt x="28" y="3"/>
                    </a:lnTo>
                    <a:lnTo>
                      <a:pt x="29" y="4"/>
                    </a:lnTo>
                    <a:lnTo>
                      <a:pt x="32" y="9"/>
                    </a:lnTo>
                    <a:lnTo>
                      <a:pt x="33" y="11"/>
                    </a:lnTo>
                    <a:lnTo>
                      <a:pt x="32" y="17"/>
                    </a:lnTo>
                    <a:lnTo>
                      <a:pt x="29" y="24"/>
                    </a:lnTo>
                    <a:lnTo>
                      <a:pt x="37" y="19"/>
                    </a:lnTo>
                    <a:lnTo>
                      <a:pt x="38" y="28"/>
                    </a:lnTo>
                    <a:lnTo>
                      <a:pt x="35" y="38"/>
                    </a:lnTo>
                    <a:lnTo>
                      <a:pt x="34" y="4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50" name="Line 411"/>
              <p:cNvSpPr>
                <a:spLocks noChangeShapeType="1"/>
              </p:cNvSpPr>
              <p:nvPr/>
            </p:nvSpPr>
            <p:spPr bwMode="auto">
              <a:xfrm>
                <a:off x="2968" y="1385"/>
                <a:ext cx="1" cy="1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51" name="Freeform 412"/>
              <p:cNvSpPr>
                <a:spLocks/>
              </p:cNvSpPr>
              <p:nvPr/>
            </p:nvSpPr>
            <p:spPr bwMode="auto">
              <a:xfrm>
                <a:off x="2959" y="1367"/>
                <a:ext cx="9" cy="19"/>
              </a:xfrm>
              <a:custGeom>
                <a:avLst/>
                <a:gdLst>
                  <a:gd name="T0" fmla="*/ 6 w 9"/>
                  <a:gd name="T1" fmla="*/ 0 h 19"/>
                  <a:gd name="T2" fmla="*/ 6 w 9"/>
                  <a:gd name="T3" fmla="*/ 8 h 19"/>
                  <a:gd name="T4" fmla="*/ 0 w 9"/>
                  <a:gd name="T5" fmla="*/ 13 h 19"/>
                  <a:gd name="T6" fmla="*/ 0 w 9"/>
                  <a:gd name="T7" fmla="*/ 18 h 19"/>
                  <a:gd name="T8" fmla="*/ 5 w 9"/>
                  <a:gd name="T9" fmla="*/ 19 h 19"/>
                  <a:gd name="T10" fmla="*/ 9 w 9"/>
                  <a:gd name="T11" fmla="*/ 18 h 1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19"/>
                  <a:gd name="T20" fmla="*/ 9 w 9"/>
                  <a:gd name="T21" fmla="*/ 19 h 1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19">
                    <a:moveTo>
                      <a:pt x="6" y="0"/>
                    </a:moveTo>
                    <a:lnTo>
                      <a:pt x="6" y="8"/>
                    </a:lnTo>
                    <a:lnTo>
                      <a:pt x="0" y="13"/>
                    </a:lnTo>
                    <a:lnTo>
                      <a:pt x="0" y="18"/>
                    </a:lnTo>
                    <a:lnTo>
                      <a:pt x="5" y="19"/>
                    </a:lnTo>
                    <a:lnTo>
                      <a:pt x="9" y="1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52" name="Freeform 413"/>
              <p:cNvSpPr>
                <a:spLocks/>
              </p:cNvSpPr>
              <p:nvPr/>
            </p:nvSpPr>
            <p:spPr bwMode="auto">
              <a:xfrm>
                <a:off x="3041" y="1378"/>
                <a:ext cx="13" cy="11"/>
              </a:xfrm>
              <a:custGeom>
                <a:avLst/>
                <a:gdLst>
                  <a:gd name="T0" fmla="*/ 0 w 13"/>
                  <a:gd name="T1" fmla="*/ 0 h 11"/>
                  <a:gd name="T2" fmla="*/ 3 w 13"/>
                  <a:gd name="T3" fmla="*/ 6 h 11"/>
                  <a:gd name="T4" fmla="*/ 7 w 13"/>
                  <a:gd name="T5" fmla="*/ 10 h 11"/>
                  <a:gd name="T6" fmla="*/ 13 w 13"/>
                  <a:gd name="T7" fmla="*/ 11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1"/>
                  <a:gd name="T14" fmla="*/ 13 w 13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1">
                    <a:moveTo>
                      <a:pt x="0" y="0"/>
                    </a:moveTo>
                    <a:lnTo>
                      <a:pt x="3" y="6"/>
                    </a:lnTo>
                    <a:lnTo>
                      <a:pt x="7" y="10"/>
                    </a:lnTo>
                    <a:lnTo>
                      <a:pt x="13" y="1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53" name="Freeform 414"/>
              <p:cNvSpPr>
                <a:spLocks/>
              </p:cNvSpPr>
              <p:nvPr/>
            </p:nvSpPr>
            <p:spPr bwMode="auto">
              <a:xfrm>
                <a:off x="3054" y="1384"/>
                <a:ext cx="13" cy="6"/>
              </a:xfrm>
              <a:custGeom>
                <a:avLst/>
                <a:gdLst>
                  <a:gd name="T0" fmla="*/ 0 w 13"/>
                  <a:gd name="T1" fmla="*/ 5 h 6"/>
                  <a:gd name="T2" fmla="*/ 3 w 13"/>
                  <a:gd name="T3" fmla="*/ 6 h 6"/>
                  <a:gd name="T4" fmla="*/ 9 w 13"/>
                  <a:gd name="T5" fmla="*/ 5 h 6"/>
                  <a:gd name="T6" fmla="*/ 13 w 13"/>
                  <a:gd name="T7" fmla="*/ 0 h 6"/>
                  <a:gd name="T8" fmla="*/ 13 w 13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"/>
                  <a:gd name="T16" fmla="*/ 0 h 6"/>
                  <a:gd name="T17" fmla="*/ 13 w 13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" h="6">
                    <a:moveTo>
                      <a:pt x="0" y="5"/>
                    </a:moveTo>
                    <a:lnTo>
                      <a:pt x="3" y="6"/>
                    </a:lnTo>
                    <a:lnTo>
                      <a:pt x="9" y="5"/>
                    </a:lnTo>
                    <a:lnTo>
                      <a:pt x="13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54" name="Freeform 415"/>
              <p:cNvSpPr>
                <a:spLocks/>
              </p:cNvSpPr>
              <p:nvPr/>
            </p:nvSpPr>
            <p:spPr bwMode="auto">
              <a:xfrm>
                <a:off x="3002" y="1384"/>
                <a:ext cx="1" cy="8"/>
              </a:xfrm>
              <a:custGeom>
                <a:avLst/>
                <a:gdLst>
                  <a:gd name="T0" fmla="*/ 1 w 1"/>
                  <a:gd name="T1" fmla="*/ 0 h 8"/>
                  <a:gd name="T2" fmla="*/ 1 w 1"/>
                  <a:gd name="T3" fmla="*/ 4 h 8"/>
                  <a:gd name="T4" fmla="*/ 0 w 1"/>
                  <a:gd name="T5" fmla="*/ 8 h 8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8"/>
                  <a:gd name="T11" fmla="*/ 1 w 1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8">
                    <a:moveTo>
                      <a:pt x="1" y="0"/>
                    </a:moveTo>
                    <a:lnTo>
                      <a:pt x="1" y="4"/>
                    </a:lnTo>
                    <a:lnTo>
                      <a:pt x="0" y="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55" name="Freeform 416"/>
              <p:cNvSpPr>
                <a:spLocks/>
              </p:cNvSpPr>
              <p:nvPr/>
            </p:nvSpPr>
            <p:spPr bwMode="auto">
              <a:xfrm>
                <a:off x="2923" y="1382"/>
                <a:ext cx="7" cy="12"/>
              </a:xfrm>
              <a:custGeom>
                <a:avLst/>
                <a:gdLst>
                  <a:gd name="T0" fmla="*/ 0 w 7"/>
                  <a:gd name="T1" fmla="*/ 12 h 12"/>
                  <a:gd name="T2" fmla="*/ 0 w 7"/>
                  <a:gd name="T3" fmla="*/ 12 h 12"/>
                  <a:gd name="T4" fmla="*/ 6 w 7"/>
                  <a:gd name="T5" fmla="*/ 8 h 12"/>
                  <a:gd name="T6" fmla="*/ 7 w 7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"/>
                  <a:gd name="T13" fmla="*/ 0 h 12"/>
                  <a:gd name="T14" fmla="*/ 7 w 7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" h="12">
                    <a:moveTo>
                      <a:pt x="0" y="12"/>
                    </a:moveTo>
                    <a:lnTo>
                      <a:pt x="0" y="12"/>
                    </a:lnTo>
                    <a:lnTo>
                      <a:pt x="6" y="8"/>
                    </a:lnTo>
                    <a:lnTo>
                      <a:pt x="7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56" name="Freeform 417"/>
              <p:cNvSpPr>
                <a:spLocks/>
              </p:cNvSpPr>
              <p:nvPr/>
            </p:nvSpPr>
            <p:spPr bwMode="auto">
              <a:xfrm>
                <a:off x="2743" y="1320"/>
                <a:ext cx="66" cy="74"/>
              </a:xfrm>
              <a:custGeom>
                <a:avLst/>
                <a:gdLst>
                  <a:gd name="T0" fmla="*/ 5 w 66"/>
                  <a:gd name="T1" fmla="*/ 74 h 74"/>
                  <a:gd name="T2" fmla="*/ 9 w 66"/>
                  <a:gd name="T3" fmla="*/ 72 h 74"/>
                  <a:gd name="T4" fmla="*/ 10 w 66"/>
                  <a:gd name="T5" fmla="*/ 68 h 74"/>
                  <a:gd name="T6" fmla="*/ 11 w 66"/>
                  <a:gd name="T7" fmla="*/ 64 h 74"/>
                  <a:gd name="T8" fmla="*/ 9 w 66"/>
                  <a:gd name="T9" fmla="*/ 57 h 74"/>
                  <a:gd name="T10" fmla="*/ 14 w 66"/>
                  <a:gd name="T11" fmla="*/ 57 h 74"/>
                  <a:gd name="T12" fmla="*/ 15 w 66"/>
                  <a:gd name="T13" fmla="*/ 64 h 74"/>
                  <a:gd name="T14" fmla="*/ 22 w 66"/>
                  <a:gd name="T15" fmla="*/ 68 h 74"/>
                  <a:gd name="T16" fmla="*/ 23 w 66"/>
                  <a:gd name="T17" fmla="*/ 68 h 74"/>
                  <a:gd name="T18" fmla="*/ 23 w 66"/>
                  <a:gd name="T19" fmla="*/ 58 h 74"/>
                  <a:gd name="T20" fmla="*/ 34 w 66"/>
                  <a:gd name="T21" fmla="*/ 60 h 74"/>
                  <a:gd name="T22" fmla="*/ 40 w 66"/>
                  <a:gd name="T23" fmla="*/ 56 h 74"/>
                  <a:gd name="T24" fmla="*/ 42 w 66"/>
                  <a:gd name="T25" fmla="*/ 55 h 74"/>
                  <a:gd name="T26" fmla="*/ 38 w 66"/>
                  <a:gd name="T27" fmla="*/ 44 h 74"/>
                  <a:gd name="T28" fmla="*/ 64 w 66"/>
                  <a:gd name="T29" fmla="*/ 31 h 74"/>
                  <a:gd name="T30" fmla="*/ 66 w 66"/>
                  <a:gd name="T31" fmla="*/ 24 h 74"/>
                  <a:gd name="T32" fmla="*/ 62 w 66"/>
                  <a:gd name="T33" fmla="*/ 18 h 74"/>
                  <a:gd name="T34" fmla="*/ 61 w 66"/>
                  <a:gd name="T35" fmla="*/ 17 h 74"/>
                  <a:gd name="T36" fmla="*/ 55 w 66"/>
                  <a:gd name="T37" fmla="*/ 21 h 74"/>
                  <a:gd name="T38" fmla="*/ 55 w 66"/>
                  <a:gd name="T39" fmla="*/ 14 h 74"/>
                  <a:gd name="T40" fmla="*/ 52 w 66"/>
                  <a:gd name="T41" fmla="*/ 2 h 74"/>
                  <a:gd name="T42" fmla="*/ 47 w 66"/>
                  <a:gd name="T43" fmla="*/ 0 h 74"/>
                  <a:gd name="T44" fmla="*/ 31 w 66"/>
                  <a:gd name="T45" fmla="*/ 13 h 74"/>
                  <a:gd name="T46" fmla="*/ 35 w 66"/>
                  <a:gd name="T47" fmla="*/ 19 h 74"/>
                  <a:gd name="T48" fmla="*/ 38 w 66"/>
                  <a:gd name="T49" fmla="*/ 23 h 74"/>
                  <a:gd name="T50" fmla="*/ 31 w 66"/>
                  <a:gd name="T51" fmla="*/ 24 h 74"/>
                  <a:gd name="T52" fmla="*/ 30 w 66"/>
                  <a:gd name="T53" fmla="*/ 24 h 74"/>
                  <a:gd name="T54" fmla="*/ 22 w 66"/>
                  <a:gd name="T55" fmla="*/ 9 h 74"/>
                  <a:gd name="T56" fmla="*/ 5 w 66"/>
                  <a:gd name="T57" fmla="*/ 18 h 74"/>
                  <a:gd name="T58" fmla="*/ 9 w 66"/>
                  <a:gd name="T59" fmla="*/ 23 h 74"/>
                  <a:gd name="T60" fmla="*/ 15 w 66"/>
                  <a:gd name="T61" fmla="*/ 23 h 74"/>
                  <a:gd name="T62" fmla="*/ 18 w 66"/>
                  <a:gd name="T63" fmla="*/ 27 h 74"/>
                  <a:gd name="T64" fmla="*/ 5 w 66"/>
                  <a:gd name="T65" fmla="*/ 31 h 74"/>
                  <a:gd name="T66" fmla="*/ 0 w 66"/>
                  <a:gd name="T67" fmla="*/ 49 h 74"/>
                  <a:gd name="T68" fmla="*/ 1 w 66"/>
                  <a:gd name="T69" fmla="*/ 49 h 74"/>
                  <a:gd name="T70" fmla="*/ 7 w 66"/>
                  <a:gd name="T71" fmla="*/ 45 h 74"/>
                  <a:gd name="T72" fmla="*/ 10 w 66"/>
                  <a:gd name="T73" fmla="*/ 48 h 74"/>
                  <a:gd name="T74" fmla="*/ 0 w 66"/>
                  <a:gd name="T75" fmla="*/ 56 h 74"/>
                  <a:gd name="T76" fmla="*/ 0 w 66"/>
                  <a:gd name="T77" fmla="*/ 66 h 74"/>
                  <a:gd name="T78" fmla="*/ 2 w 66"/>
                  <a:gd name="T79" fmla="*/ 72 h 74"/>
                  <a:gd name="T80" fmla="*/ 5 w 66"/>
                  <a:gd name="T81" fmla="*/ 74 h 7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66"/>
                  <a:gd name="T124" fmla="*/ 0 h 74"/>
                  <a:gd name="T125" fmla="*/ 66 w 66"/>
                  <a:gd name="T126" fmla="*/ 74 h 74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66" h="74">
                    <a:moveTo>
                      <a:pt x="5" y="74"/>
                    </a:moveTo>
                    <a:lnTo>
                      <a:pt x="9" y="72"/>
                    </a:lnTo>
                    <a:lnTo>
                      <a:pt x="10" y="68"/>
                    </a:lnTo>
                    <a:lnTo>
                      <a:pt x="11" y="64"/>
                    </a:lnTo>
                    <a:lnTo>
                      <a:pt x="9" y="57"/>
                    </a:lnTo>
                    <a:lnTo>
                      <a:pt x="14" y="57"/>
                    </a:lnTo>
                    <a:lnTo>
                      <a:pt x="15" y="64"/>
                    </a:lnTo>
                    <a:lnTo>
                      <a:pt x="22" y="68"/>
                    </a:lnTo>
                    <a:lnTo>
                      <a:pt x="23" y="68"/>
                    </a:lnTo>
                    <a:lnTo>
                      <a:pt x="23" y="58"/>
                    </a:lnTo>
                    <a:lnTo>
                      <a:pt x="34" y="60"/>
                    </a:lnTo>
                    <a:lnTo>
                      <a:pt x="40" y="56"/>
                    </a:lnTo>
                    <a:lnTo>
                      <a:pt x="42" y="55"/>
                    </a:lnTo>
                    <a:lnTo>
                      <a:pt x="38" y="44"/>
                    </a:lnTo>
                    <a:lnTo>
                      <a:pt x="64" y="31"/>
                    </a:lnTo>
                    <a:lnTo>
                      <a:pt x="66" y="24"/>
                    </a:lnTo>
                    <a:lnTo>
                      <a:pt x="62" y="18"/>
                    </a:lnTo>
                    <a:lnTo>
                      <a:pt x="61" y="17"/>
                    </a:lnTo>
                    <a:lnTo>
                      <a:pt x="55" y="21"/>
                    </a:lnTo>
                    <a:lnTo>
                      <a:pt x="55" y="14"/>
                    </a:lnTo>
                    <a:lnTo>
                      <a:pt x="52" y="2"/>
                    </a:lnTo>
                    <a:lnTo>
                      <a:pt x="47" y="0"/>
                    </a:lnTo>
                    <a:lnTo>
                      <a:pt x="31" y="13"/>
                    </a:lnTo>
                    <a:lnTo>
                      <a:pt x="35" y="19"/>
                    </a:lnTo>
                    <a:lnTo>
                      <a:pt x="38" y="23"/>
                    </a:lnTo>
                    <a:lnTo>
                      <a:pt x="31" y="24"/>
                    </a:lnTo>
                    <a:lnTo>
                      <a:pt x="30" y="24"/>
                    </a:lnTo>
                    <a:lnTo>
                      <a:pt x="22" y="9"/>
                    </a:lnTo>
                    <a:lnTo>
                      <a:pt x="5" y="18"/>
                    </a:lnTo>
                    <a:lnTo>
                      <a:pt x="9" y="23"/>
                    </a:lnTo>
                    <a:lnTo>
                      <a:pt x="15" y="23"/>
                    </a:lnTo>
                    <a:lnTo>
                      <a:pt x="18" y="27"/>
                    </a:lnTo>
                    <a:lnTo>
                      <a:pt x="5" y="31"/>
                    </a:lnTo>
                    <a:lnTo>
                      <a:pt x="0" y="49"/>
                    </a:lnTo>
                    <a:lnTo>
                      <a:pt x="1" y="49"/>
                    </a:lnTo>
                    <a:lnTo>
                      <a:pt x="7" y="45"/>
                    </a:lnTo>
                    <a:lnTo>
                      <a:pt x="10" y="48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2" y="72"/>
                    </a:lnTo>
                    <a:lnTo>
                      <a:pt x="5" y="7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57" name="Freeform 418"/>
              <p:cNvSpPr>
                <a:spLocks/>
              </p:cNvSpPr>
              <p:nvPr/>
            </p:nvSpPr>
            <p:spPr bwMode="auto">
              <a:xfrm>
                <a:off x="2963" y="1394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0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3" y="0"/>
                    </a:move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58" name="Line 419"/>
              <p:cNvSpPr>
                <a:spLocks noChangeShapeType="1"/>
              </p:cNvSpPr>
              <p:nvPr/>
            </p:nvSpPr>
            <p:spPr bwMode="auto">
              <a:xfrm flipV="1">
                <a:off x="2923" y="1394"/>
                <a:ext cx="1" cy="3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59" name="Freeform 420"/>
              <p:cNvSpPr>
                <a:spLocks/>
              </p:cNvSpPr>
              <p:nvPr/>
            </p:nvSpPr>
            <p:spPr bwMode="auto">
              <a:xfrm>
                <a:off x="3032" y="1376"/>
                <a:ext cx="13" cy="26"/>
              </a:xfrm>
              <a:custGeom>
                <a:avLst/>
                <a:gdLst>
                  <a:gd name="T0" fmla="*/ 13 w 13"/>
                  <a:gd name="T1" fmla="*/ 26 h 26"/>
                  <a:gd name="T2" fmla="*/ 13 w 13"/>
                  <a:gd name="T3" fmla="*/ 25 h 26"/>
                  <a:gd name="T4" fmla="*/ 6 w 13"/>
                  <a:gd name="T5" fmla="*/ 21 h 26"/>
                  <a:gd name="T6" fmla="*/ 1 w 13"/>
                  <a:gd name="T7" fmla="*/ 18 h 26"/>
                  <a:gd name="T8" fmla="*/ 0 w 13"/>
                  <a:gd name="T9" fmla="*/ 14 h 26"/>
                  <a:gd name="T10" fmla="*/ 5 w 13"/>
                  <a:gd name="T11" fmla="*/ 5 h 26"/>
                  <a:gd name="T12" fmla="*/ 9 w 13"/>
                  <a:gd name="T13" fmla="*/ 0 h 26"/>
                  <a:gd name="T14" fmla="*/ 9 w 13"/>
                  <a:gd name="T15" fmla="*/ 2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"/>
                  <a:gd name="T25" fmla="*/ 0 h 26"/>
                  <a:gd name="T26" fmla="*/ 13 w 13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" h="26">
                    <a:moveTo>
                      <a:pt x="13" y="26"/>
                    </a:moveTo>
                    <a:lnTo>
                      <a:pt x="13" y="25"/>
                    </a:lnTo>
                    <a:lnTo>
                      <a:pt x="6" y="21"/>
                    </a:lnTo>
                    <a:lnTo>
                      <a:pt x="1" y="18"/>
                    </a:lnTo>
                    <a:lnTo>
                      <a:pt x="0" y="14"/>
                    </a:lnTo>
                    <a:lnTo>
                      <a:pt x="5" y="5"/>
                    </a:lnTo>
                    <a:lnTo>
                      <a:pt x="9" y="0"/>
                    </a:lnTo>
                    <a:lnTo>
                      <a:pt x="9" y="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60" name="Freeform 421"/>
              <p:cNvSpPr>
                <a:spLocks/>
              </p:cNvSpPr>
              <p:nvPr/>
            </p:nvSpPr>
            <p:spPr bwMode="auto">
              <a:xfrm>
                <a:off x="3002" y="1392"/>
                <a:ext cx="8" cy="13"/>
              </a:xfrm>
              <a:custGeom>
                <a:avLst/>
                <a:gdLst>
                  <a:gd name="T0" fmla="*/ 0 w 8"/>
                  <a:gd name="T1" fmla="*/ 0 h 13"/>
                  <a:gd name="T2" fmla="*/ 1 w 8"/>
                  <a:gd name="T3" fmla="*/ 5 h 13"/>
                  <a:gd name="T4" fmla="*/ 5 w 8"/>
                  <a:gd name="T5" fmla="*/ 7 h 13"/>
                  <a:gd name="T6" fmla="*/ 8 w 8"/>
                  <a:gd name="T7" fmla="*/ 13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13"/>
                  <a:gd name="T14" fmla="*/ 8 w 8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13">
                    <a:moveTo>
                      <a:pt x="0" y="0"/>
                    </a:moveTo>
                    <a:lnTo>
                      <a:pt x="1" y="5"/>
                    </a:lnTo>
                    <a:lnTo>
                      <a:pt x="5" y="7"/>
                    </a:lnTo>
                    <a:lnTo>
                      <a:pt x="8" y="1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61" name="Freeform 422"/>
              <p:cNvSpPr>
                <a:spLocks/>
              </p:cNvSpPr>
              <p:nvPr/>
            </p:nvSpPr>
            <p:spPr bwMode="auto">
              <a:xfrm>
                <a:off x="2923" y="1397"/>
                <a:ext cx="4" cy="8"/>
              </a:xfrm>
              <a:custGeom>
                <a:avLst/>
                <a:gdLst>
                  <a:gd name="T0" fmla="*/ 4 w 4"/>
                  <a:gd name="T1" fmla="*/ 8 h 8"/>
                  <a:gd name="T2" fmla="*/ 2 w 4"/>
                  <a:gd name="T3" fmla="*/ 6 h 8"/>
                  <a:gd name="T4" fmla="*/ 0 w 4"/>
                  <a:gd name="T5" fmla="*/ 2 h 8"/>
                  <a:gd name="T6" fmla="*/ 0 w 4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8"/>
                  <a:gd name="T14" fmla="*/ 4 w 4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8">
                    <a:moveTo>
                      <a:pt x="4" y="8"/>
                    </a:moveTo>
                    <a:lnTo>
                      <a:pt x="2" y="6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62" name="Freeform 423"/>
              <p:cNvSpPr>
                <a:spLocks/>
              </p:cNvSpPr>
              <p:nvPr/>
            </p:nvSpPr>
            <p:spPr bwMode="auto">
              <a:xfrm>
                <a:off x="2936" y="1386"/>
                <a:ext cx="27" cy="20"/>
              </a:xfrm>
              <a:custGeom>
                <a:avLst/>
                <a:gdLst>
                  <a:gd name="T0" fmla="*/ 27 w 27"/>
                  <a:gd name="T1" fmla="*/ 8 h 20"/>
                  <a:gd name="T2" fmla="*/ 24 w 27"/>
                  <a:gd name="T3" fmla="*/ 8 h 20"/>
                  <a:gd name="T4" fmla="*/ 21 w 27"/>
                  <a:gd name="T5" fmla="*/ 8 h 20"/>
                  <a:gd name="T6" fmla="*/ 17 w 27"/>
                  <a:gd name="T7" fmla="*/ 8 h 20"/>
                  <a:gd name="T8" fmla="*/ 15 w 27"/>
                  <a:gd name="T9" fmla="*/ 0 h 20"/>
                  <a:gd name="T10" fmla="*/ 10 w 27"/>
                  <a:gd name="T11" fmla="*/ 7 h 20"/>
                  <a:gd name="T12" fmla="*/ 4 w 27"/>
                  <a:gd name="T13" fmla="*/ 11 h 20"/>
                  <a:gd name="T14" fmla="*/ 3 w 27"/>
                  <a:gd name="T15" fmla="*/ 11 h 20"/>
                  <a:gd name="T16" fmla="*/ 0 w 27"/>
                  <a:gd name="T17" fmla="*/ 16 h 20"/>
                  <a:gd name="T18" fmla="*/ 0 w 27"/>
                  <a:gd name="T19" fmla="*/ 17 h 20"/>
                  <a:gd name="T20" fmla="*/ 2 w 27"/>
                  <a:gd name="T21" fmla="*/ 20 h 2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7"/>
                  <a:gd name="T34" fmla="*/ 0 h 20"/>
                  <a:gd name="T35" fmla="*/ 27 w 27"/>
                  <a:gd name="T36" fmla="*/ 20 h 2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7" h="20">
                    <a:moveTo>
                      <a:pt x="27" y="8"/>
                    </a:moveTo>
                    <a:lnTo>
                      <a:pt x="24" y="8"/>
                    </a:lnTo>
                    <a:lnTo>
                      <a:pt x="21" y="8"/>
                    </a:lnTo>
                    <a:lnTo>
                      <a:pt x="17" y="8"/>
                    </a:lnTo>
                    <a:lnTo>
                      <a:pt x="15" y="0"/>
                    </a:lnTo>
                    <a:lnTo>
                      <a:pt x="10" y="7"/>
                    </a:lnTo>
                    <a:lnTo>
                      <a:pt x="4" y="11"/>
                    </a:lnTo>
                    <a:lnTo>
                      <a:pt x="3" y="11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2" y="2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63" name="Freeform 424"/>
              <p:cNvSpPr>
                <a:spLocks/>
              </p:cNvSpPr>
              <p:nvPr/>
            </p:nvSpPr>
            <p:spPr bwMode="auto">
              <a:xfrm>
                <a:off x="2715" y="1364"/>
                <a:ext cx="22" cy="43"/>
              </a:xfrm>
              <a:custGeom>
                <a:avLst/>
                <a:gdLst>
                  <a:gd name="T0" fmla="*/ 7 w 22"/>
                  <a:gd name="T1" fmla="*/ 43 h 43"/>
                  <a:gd name="T2" fmla="*/ 12 w 22"/>
                  <a:gd name="T3" fmla="*/ 42 h 43"/>
                  <a:gd name="T4" fmla="*/ 16 w 22"/>
                  <a:gd name="T5" fmla="*/ 35 h 43"/>
                  <a:gd name="T6" fmla="*/ 21 w 22"/>
                  <a:gd name="T7" fmla="*/ 11 h 43"/>
                  <a:gd name="T8" fmla="*/ 22 w 22"/>
                  <a:gd name="T9" fmla="*/ 4 h 43"/>
                  <a:gd name="T10" fmla="*/ 13 w 22"/>
                  <a:gd name="T11" fmla="*/ 0 h 43"/>
                  <a:gd name="T12" fmla="*/ 9 w 22"/>
                  <a:gd name="T13" fmla="*/ 9 h 43"/>
                  <a:gd name="T14" fmla="*/ 15 w 22"/>
                  <a:gd name="T15" fmla="*/ 12 h 43"/>
                  <a:gd name="T16" fmla="*/ 15 w 22"/>
                  <a:gd name="T17" fmla="*/ 16 h 43"/>
                  <a:gd name="T18" fmla="*/ 5 w 22"/>
                  <a:gd name="T19" fmla="*/ 17 h 43"/>
                  <a:gd name="T20" fmla="*/ 5 w 22"/>
                  <a:gd name="T21" fmla="*/ 22 h 43"/>
                  <a:gd name="T22" fmla="*/ 0 w 22"/>
                  <a:gd name="T23" fmla="*/ 26 h 43"/>
                  <a:gd name="T24" fmla="*/ 0 w 22"/>
                  <a:gd name="T25" fmla="*/ 37 h 43"/>
                  <a:gd name="T26" fmla="*/ 0 w 22"/>
                  <a:gd name="T27" fmla="*/ 42 h 43"/>
                  <a:gd name="T28" fmla="*/ 7 w 22"/>
                  <a:gd name="T29" fmla="*/ 37 h 43"/>
                  <a:gd name="T30" fmla="*/ 7 w 22"/>
                  <a:gd name="T31" fmla="*/ 43 h 4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2"/>
                  <a:gd name="T49" fmla="*/ 0 h 43"/>
                  <a:gd name="T50" fmla="*/ 22 w 22"/>
                  <a:gd name="T51" fmla="*/ 43 h 4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2" h="43">
                    <a:moveTo>
                      <a:pt x="7" y="43"/>
                    </a:moveTo>
                    <a:lnTo>
                      <a:pt x="12" y="42"/>
                    </a:lnTo>
                    <a:lnTo>
                      <a:pt x="16" y="35"/>
                    </a:lnTo>
                    <a:lnTo>
                      <a:pt x="21" y="11"/>
                    </a:lnTo>
                    <a:lnTo>
                      <a:pt x="22" y="4"/>
                    </a:lnTo>
                    <a:lnTo>
                      <a:pt x="13" y="0"/>
                    </a:lnTo>
                    <a:lnTo>
                      <a:pt x="9" y="9"/>
                    </a:lnTo>
                    <a:lnTo>
                      <a:pt x="15" y="12"/>
                    </a:lnTo>
                    <a:lnTo>
                      <a:pt x="15" y="16"/>
                    </a:lnTo>
                    <a:lnTo>
                      <a:pt x="5" y="17"/>
                    </a:lnTo>
                    <a:lnTo>
                      <a:pt x="5" y="22"/>
                    </a:lnTo>
                    <a:lnTo>
                      <a:pt x="0" y="26"/>
                    </a:lnTo>
                    <a:lnTo>
                      <a:pt x="0" y="37"/>
                    </a:lnTo>
                    <a:lnTo>
                      <a:pt x="0" y="42"/>
                    </a:lnTo>
                    <a:lnTo>
                      <a:pt x="7" y="37"/>
                    </a:lnTo>
                    <a:lnTo>
                      <a:pt x="7" y="4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64" name="Freeform 425"/>
              <p:cNvSpPr>
                <a:spLocks/>
              </p:cNvSpPr>
              <p:nvPr/>
            </p:nvSpPr>
            <p:spPr bwMode="auto">
              <a:xfrm>
                <a:off x="3015" y="1399"/>
                <a:ext cx="9" cy="10"/>
              </a:xfrm>
              <a:custGeom>
                <a:avLst/>
                <a:gdLst>
                  <a:gd name="T0" fmla="*/ 5 w 9"/>
                  <a:gd name="T1" fmla="*/ 10 h 10"/>
                  <a:gd name="T2" fmla="*/ 0 w 9"/>
                  <a:gd name="T3" fmla="*/ 4 h 10"/>
                  <a:gd name="T4" fmla="*/ 4 w 9"/>
                  <a:gd name="T5" fmla="*/ 0 h 10"/>
                  <a:gd name="T6" fmla="*/ 9 w 9"/>
                  <a:gd name="T7" fmla="*/ 7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0"/>
                  <a:gd name="T14" fmla="*/ 9 w 9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0">
                    <a:moveTo>
                      <a:pt x="5" y="10"/>
                    </a:moveTo>
                    <a:lnTo>
                      <a:pt x="0" y="4"/>
                    </a:lnTo>
                    <a:lnTo>
                      <a:pt x="4" y="0"/>
                    </a:lnTo>
                    <a:lnTo>
                      <a:pt x="9" y="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65" name="Freeform 426"/>
              <p:cNvSpPr>
                <a:spLocks/>
              </p:cNvSpPr>
              <p:nvPr/>
            </p:nvSpPr>
            <p:spPr bwMode="auto">
              <a:xfrm>
                <a:off x="2927" y="1405"/>
                <a:ext cx="11" cy="4"/>
              </a:xfrm>
              <a:custGeom>
                <a:avLst/>
                <a:gdLst>
                  <a:gd name="T0" fmla="*/ 11 w 11"/>
                  <a:gd name="T1" fmla="*/ 1 h 4"/>
                  <a:gd name="T2" fmla="*/ 11 w 11"/>
                  <a:gd name="T3" fmla="*/ 4 h 4"/>
                  <a:gd name="T4" fmla="*/ 5 w 11"/>
                  <a:gd name="T5" fmla="*/ 1 h 4"/>
                  <a:gd name="T6" fmla="*/ 2 w 11"/>
                  <a:gd name="T7" fmla="*/ 1 h 4"/>
                  <a:gd name="T8" fmla="*/ 0 w 11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"/>
                  <a:gd name="T16" fmla="*/ 0 h 4"/>
                  <a:gd name="T17" fmla="*/ 11 w 11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" h="4">
                    <a:moveTo>
                      <a:pt x="11" y="1"/>
                    </a:moveTo>
                    <a:lnTo>
                      <a:pt x="11" y="4"/>
                    </a:lnTo>
                    <a:lnTo>
                      <a:pt x="5" y="1"/>
                    </a:lnTo>
                    <a:lnTo>
                      <a:pt x="2" y="1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66" name="Freeform 427"/>
              <p:cNvSpPr>
                <a:spLocks/>
              </p:cNvSpPr>
              <p:nvPr/>
            </p:nvSpPr>
            <p:spPr bwMode="auto">
              <a:xfrm>
                <a:off x="3042" y="1402"/>
                <a:ext cx="3" cy="8"/>
              </a:xfrm>
              <a:custGeom>
                <a:avLst/>
                <a:gdLst>
                  <a:gd name="T0" fmla="*/ 3 w 3"/>
                  <a:gd name="T1" fmla="*/ 8 h 8"/>
                  <a:gd name="T2" fmla="*/ 2 w 3"/>
                  <a:gd name="T3" fmla="*/ 7 h 8"/>
                  <a:gd name="T4" fmla="*/ 0 w 3"/>
                  <a:gd name="T5" fmla="*/ 4 h 8"/>
                  <a:gd name="T6" fmla="*/ 3 w 3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8"/>
                  <a:gd name="T14" fmla="*/ 3 w 3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8">
                    <a:moveTo>
                      <a:pt x="3" y="8"/>
                    </a:moveTo>
                    <a:lnTo>
                      <a:pt x="2" y="7"/>
                    </a:lnTo>
                    <a:lnTo>
                      <a:pt x="0" y="4"/>
                    </a:lnTo>
                    <a:lnTo>
                      <a:pt x="3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67" name="Line 428"/>
              <p:cNvSpPr>
                <a:spLocks noChangeShapeType="1"/>
              </p:cNvSpPr>
              <p:nvPr/>
            </p:nvSpPr>
            <p:spPr bwMode="auto">
              <a:xfrm>
                <a:off x="3024" y="1406"/>
                <a:ext cx="3" cy="5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68" name="Freeform 429"/>
              <p:cNvSpPr>
                <a:spLocks/>
              </p:cNvSpPr>
              <p:nvPr/>
            </p:nvSpPr>
            <p:spPr bwMode="auto">
              <a:xfrm>
                <a:off x="2944" y="1407"/>
                <a:ext cx="11" cy="8"/>
              </a:xfrm>
              <a:custGeom>
                <a:avLst/>
                <a:gdLst>
                  <a:gd name="T0" fmla="*/ 7 w 11"/>
                  <a:gd name="T1" fmla="*/ 0 h 8"/>
                  <a:gd name="T2" fmla="*/ 0 w 11"/>
                  <a:gd name="T3" fmla="*/ 3 h 8"/>
                  <a:gd name="T4" fmla="*/ 0 w 11"/>
                  <a:gd name="T5" fmla="*/ 6 h 8"/>
                  <a:gd name="T6" fmla="*/ 11 w 11"/>
                  <a:gd name="T7" fmla="*/ 8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8"/>
                  <a:gd name="T14" fmla="*/ 11 w 11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8">
                    <a:moveTo>
                      <a:pt x="7" y="0"/>
                    </a:moveTo>
                    <a:lnTo>
                      <a:pt x="0" y="3"/>
                    </a:lnTo>
                    <a:lnTo>
                      <a:pt x="0" y="6"/>
                    </a:lnTo>
                    <a:lnTo>
                      <a:pt x="11" y="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69" name="Freeform 430"/>
              <p:cNvSpPr>
                <a:spLocks/>
              </p:cNvSpPr>
              <p:nvPr/>
            </p:nvSpPr>
            <p:spPr bwMode="auto">
              <a:xfrm>
                <a:off x="3042" y="1410"/>
                <a:ext cx="6" cy="6"/>
              </a:xfrm>
              <a:custGeom>
                <a:avLst/>
                <a:gdLst>
                  <a:gd name="T0" fmla="*/ 0 w 6"/>
                  <a:gd name="T1" fmla="*/ 4 h 6"/>
                  <a:gd name="T2" fmla="*/ 2 w 6"/>
                  <a:gd name="T3" fmla="*/ 6 h 6"/>
                  <a:gd name="T4" fmla="*/ 6 w 6"/>
                  <a:gd name="T5" fmla="*/ 5 h 6"/>
                  <a:gd name="T6" fmla="*/ 4 w 6"/>
                  <a:gd name="T7" fmla="*/ 1 h 6"/>
                  <a:gd name="T8" fmla="*/ 3 w 6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6"/>
                  <a:gd name="T17" fmla="*/ 6 w 6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6">
                    <a:moveTo>
                      <a:pt x="0" y="4"/>
                    </a:moveTo>
                    <a:lnTo>
                      <a:pt x="2" y="6"/>
                    </a:lnTo>
                    <a:lnTo>
                      <a:pt x="6" y="5"/>
                    </a:lnTo>
                    <a:lnTo>
                      <a:pt x="4" y="1"/>
                    </a:lnTo>
                    <a:lnTo>
                      <a:pt x="3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70" name="Freeform 431"/>
              <p:cNvSpPr>
                <a:spLocks/>
              </p:cNvSpPr>
              <p:nvPr/>
            </p:nvSpPr>
            <p:spPr bwMode="auto">
              <a:xfrm>
                <a:off x="2951" y="1402"/>
                <a:ext cx="31" cy="14"/>
              </a:xfrm>
              <a:custGeom>
                <a:avLst/>
                <a:gdLst>
                  <a:gd name="T0" fmla="*/ 4 w 31"/>
                  <a:gd name="T1" fmla="*/ 13 h 14"/>
                  <a:gd name="T2" fmla="*/ 6 w 31"/>
                  <a:gd name="T3" fmla="*/ 13 h 14"/>
                  <a:gd name="T4" fmla="*/ 8 w 31"/>
                  <a:gd name="T5" fmla="*/ 14 h 14"/>
                  <a:gd name="T6" fmla="*/ 14 w 31"/>
                  <a:gd name="T7" fmla="*/ 5 h 14"/>
                  <a:gd name="T8" fmla="*/ 26 w 31"/>
                  <a:gd name="T9" fmla="*/ 13 h 14"/>
                  <a:gd name="T10" fmla="*/ 31 w 31"/>
                  <a:gd name="T11" fmla="*/ 11 h 14"/>
                  <a:gd name="T12" fmla="*/ 26 w 31"/>
                  <a:gd name="T13" fmla="*/ 3 h 14"/>
                  <a:gd name="T14" fmla="*/ 17 w 31"/>
                  <a:gd name="T15" fmla="*/ 3 h 14"/>
                  <a:gd name="T16" fmla="*/ 12 w 31"/>
                  <a:gd name="T17" fmla="*/ 0 h 14"/>
                  <a:gd name="T18" fmla="*/ 9 w 31"/>
                  <a:gd name="T19" fmla="*/ 1 h 14"/>
                  <a:gd name="T20" fmla="*/ 6 w 31"/>
                  <a:gd name="T21" fmla="*/ 3 h 14"/>
                  <a:gd name="T22" fmla="*/ 0 w 31"/>
                  <a:gd name="T23" fmla="*/ 5 h 1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1"/>
                  <a:gd name="T37" fmla="*/ 0 h 14"/>
                  <a:gd name="T38" fmla="*/ 31 w 31"/>
                  <a:gd name="T39" fmla="*/ 14 h 1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1" h="14">
                    <a:moveTo>
                      <a:pt x="4" y="13"/>
                    </a:moveTo>
                    <a:lnTo>
                      <a:pt x="6" y="13"/>
                    </a:lnTo>
                    <a:lnTo>
                      <a:pt x="8" y="14"/>
                    </a:lnTo>
                    <a:lnTo>
                      <a:pt x="14" y="5"/>
                    </a:lnTo>
                    <a:lnTo>
                      <a:pt x="26" y="13"/>
                    </a:lnTo>
                    <a:lnTo>
                      <a:pt x="31" y="11"/>
                    </a:lnTo>
                    <a:lnTo>
                      <a:pt x="26" y="3"/>
                    </a:lnTo>
                    <a:lnTo>
                      <a:pt x="17" y="3"/>
                    </a:lnTo>
                    <a:lnTo>
                      <a:pt x="12" y="0"/>
                    </a:lnTo>
                    <a:lnTo>
                      <a:pt x="9" y="1"/>
                    </a:lnTo>
                    <a:lnTo>
                      <a:pt x="6" y="3"/>
                    </a:lnTo>
                    <a:lnTo>
                      <a:pt x="0" y="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71" name="Freeform 432"/>
              <p:cNvSpPr>
                <a:spLocks/>
              </p:cNvSpPr>
              <p:nvPr/>
            </p:nvSpPr>
            <p:spPr bwMode="auto">
              <a:xfrm>
                <a:off x="3029" y="1402"/>
                <a:ext cx="13" cy="14"/>
              </a:xfrm>
              <a:custGeom>
                <a:avLst/>
                <a:gdLst>
                  <a:gd name="T0" fmla="*/ 8 w 13"/>
                  <a:gd name="T1" fmla="*/ 14 h 14"/>
                  <a:gd name="T2" fmla="*/ 6 w 13"/>
                  <a:gd name="T3" fmla="*/ 12 h 14"/>
                  <a:gd name="T4" fmla="*/ 3 w 13"/>
                  <a:gd name="T5" fmla="*/ 7 h 14"/>
                  <a:gd name="T6" fmla="*/ 0 w 13"/>
                  <a:gd name="T7" fmla="*/ 1 h 14"/>
                  <a:gd name="T8" fmla="*/ 4 w 13"/>
                  <a:gd name="T9" fmla="*/ 0 h 14"/>
                  <a:gd name="T10" fmla="*/ 8 w 13"/>
                  <a:gd name="T11" fmla="*/ 5 h 14"/>
                  <a:gd name="T12" fmla="*/ 13 w 13"/>
                  <a:gd name="T13" fmla="*/ 12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"/>
                  <a:gd name="T22" fmla="*/ 0 h 14"/>
                  <a:gd name="T23" fmla="*/ 13 w 13"/>
                  <a:gd name="T24" fmla="*/ 14 h 1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" h="14">
                    <a:moveTo>
                      <a:pt x="8" y="14"/>
                    </a:moveTo>
                    <a:lnTo>
                      <a:pt x="6" y="12"/>
                    </a:lnTo>
                    <a:lnTo>
                      <a:pt x="3" y="7"/>
                    </a:lnTo>
                    <a:lnTo>
                      <a:pt x="0" y="1"/>
                    </a:lnTo>
                    <a:lnTo>
                      <a:pt x="4" y="0"/>
                    </a:lnTo>
                    <a:lnTo>
                      <a:pt x="8" y="5"/>
                    </a:lnTo>
                    <a:lnTo>
                      <a:pt x="13" y="1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72" name="Line 433"/>
              <p:cNvSpPr>
                <a:spLocks noChangeShapeType="1"/>
              </p:cNvSpPr>
              <p:nvPr/>
            </p:nvSpPr>
            <p:spPr bwMode="auto">
              <a:xfrm flipH="1">
                <a:off x="2908" y="1424"/>
                <a:ext cx="11" cy="1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73" name="Freeform 434"/>
              <p:cNvSpPr>
                <a:spLocks/>
              </p:cNvSpPr>
              <p:nvPr/>
            </p:nvSpPr>
            <p:spPr bwMode="auto">
              <a:xfrm>
                <a:off x="3020" y="1409"/>
                <a:ext cx="3" cy="17"/>
              </a:xfrm>
              <a:custGeom>
                <a:avLst/>
                <a:gdLst>
                  <a:gd name="T0" fmla="*/ 3 w 3"/>
                  <a:gd name="T1" fmla="*/ 17 h 17"/>
                  <a:gd name="T2" fmla="*/ 3 w 3"/>
                  <a:gd name="T3" fmla="*/ 11 h 17"/>
                  <a:gd name="T4" fmla="*/ 1 w 3"/>
                  <a:gd name="T5" fmla="*/ 5 h 17"/>
                  <a:gd name="T6" fmla="*/ 0 w 3"/>
                  <a:gd name="T7" fmla="*/ 0 h 17"/>
                  <a:gd name="T8" fmla="*/ 0 w 3"/>
                  <a:gd name="T9" fmla="*/ 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17"/>
                  <a:gd name="T17" fmla="*/ 3 w 3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17">
                    <a:moveTo>
                      <a:pt x="3" y="17"/>
                    </a:moveTo>
                    <a:lnTo>
                      <a:pt x="3" y="11"/>
                    </a:lnTo>
                    <a:lnTo>
                      <a:pt x="1" y="5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74" name="Freeform 435"/>
              <p:cNvSpPr>
                <a:spLocks/>
              </p:cNvSpPr>
              <p:nvPr/>
            </p:nvSpPr>
            <p:spPr bwMode="auto">
              <a:xfrm>
                <a:off x="3037" y="1416"/>
                <a:ext cx="4" cy="12"/>
              </a:xfrm>
              <a:custGeom>
                <a:avLst/>
                <a:gdLst>
                  <a:gd name="T0" fmla="*/ 1 w 4"/>
                  <a:gd name="T1" fmla="*/ 12 h 12"/>
                  <a:gd name="T2" fmla="*/ 4 w 4"/>
                  <a:gd name="T3" fmla="*/ 10 h 12"/>
                  <a:gd name="T4" fmla="*/ 4 w 4"/>
                  <a:gd name="T5" fmla="*/ 6 h 12"/>
                  <a:gd name="T6" fmla="*/ 0 w 4"/>
                  <a:gd name="T7" fmla="*/ 0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1" y="12"/>
                    </a:moveTo>
                    <a:lnTo>
                      <a:pt x="4" y="10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75" name="Freeform 436"/>
              <p:cNvSpPr>
                <a:spLocks/>
              </p:cNvSpPr>
              <p:nvPr/>
            </p:nvSpPr>
            <p:spPr bwMode="auto">
              <a:xfrm>
                <a:off x="3027" y="1411"/>
                <a:ext cx="11" cy="17"/>
              </a:xfrm>
              <a:custGeom>
                <a:avLst/>
                <a:gdLst>
                  <a:gd name="T0" fmla="*/ 0 w 11"/>
                  <a:gd name="T1" fmla="*/ 0 h 17"/>
                  <a:gd name="T2" fmla="*/ 2 w 11"/>
                  <a:gd name="T3" fmla="*/ 5 h 17"/>
                  <a:gd name="T4" fmla="*/ 8 w 11"/>
                  <a:gd name="T5" fmla="*/ 13 h 17"/>
                  <a:gd name="T6" fmla="*/ 11 w 11"/>
                  <a:gd name="T7" fmla="*/ 17 h 17"/>
                  <a:gd name="T8" fmla="*/ 11 w 11"/>
                  <a:gd name="T9" fmla="*/ 17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"/>
                  <a:gd name="T16" fmla="*/ 0 h 17"/>
                  <a:gd name="T17" fmla="*/ 11 w 11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" h="17">
                    <a:moveTo>
                      <a:pt x="0" y="0"/>
                    </a:moveTo>
                    <a:lnTo>
                      <a:pt x="2" y="5"/>
                    </a:lnTo>
                    <a:lnTo>
                      <a:pt x="8" y="13"/>
                    </a:lnTo>
                    <a:lnTo>
                      <a:pt x="11" y="1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76" name="Freeform 437"/>
              <p:cNvSpPr>
                <a:spLocks/>
              </p:cNvSpPr>
              <p:nvPr/>
            </p:nvSpPr>
            <p:spPr bwMode="auto">
              <a:xfrm>
                <a:off x="2953" y="1422"/>
                <a:ext cx="24" cy="6"/>
              </a:xfrm>
              <a:custGeom>
                <a:avLst/>
                <a:gdLst>
                  <a:gd name="T0" fmla="*/ 0 w 24"/>
                  <a:gd name="T1" fmla="*/ 6 h 6"/>
                  <a:gd name="T2" fmla="*/ 6 w 24"/>
                  <a:gd name="T3" fmla="*/ 2 h 6"/>
                  <a:gd name="T4" fmla="*/ 13 w 24"/>
                  <a:gd name="T5" fmla="*/ 0 h 6"/>
                  <a:gd name="T6" fmla="*/ 16 w 24"/>
                  <a:gd name="T7" fmla="*/ 0 h 6"/>
                  <a:gd name="T8" fmla="*/ 23 w 24"/>
                  <a:gd name="T9" fmla="*/ 2 h 6"/>
                  <a:gd name="T10" fmla="*/ 24 w 24"/>
                  <a:gd name="T11" fmla="*/ 4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6"/>
                  <a:gd name="T20" fmla="*/ 24 w 24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6">
                    <a:moveTo>
                      <a:pt x="0" y="6"/>
                    </a:moveTo>
                    <a:lnTo>
                      <a:pt x="6" y="2"/>
                    </a:lnTo>
                    <a:lnTo>
                      <a:pt x="13" y="0"/>
                    </a:lnTo>
                    <a:lnTo>
                      <a:pt x="16" y="0"/>
                    </a:lnTo>
                    <a:lnTo>
                      <a:pt x="23" y="2"/>
                    </a:lnTo>
                    <a:lnTo>
                      <a:pt x="24" y="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77" name="Freeform 438"/>
              <p:cNvSpPr>
                <a:spLocks/>
              </p:cNvSpPr>
              <p:nvPr/>
            </p:nvSpPr>
            <p:spPr bwMode="auto">
              <a:xfrm>
                <a:off x="2891" y="1414"/>
                <a:ext cx="17" cy="17"/>
              </a:xfrm>
              <a:custGeom>
                <a:avLst/>
                <a:gdLst>
                  <a:gd name="T0" fmla="*/ 17 w 17"/>
                  <a:gd name="T1" fmla="*/ 10 h 17"/>
                  <a:gd name="T2" fmla="*/ 17 w 17"/>
                  <a:gd name="T3" fmla="*/ 9 h 17"/>
                  <a:gd name="T4" fmla="*/ 15 w 17"/>
                  <a:gd name="T5" fmla="*/ 1 h 17"/>
                  <a:gd name="T6" fmla="*/ 14 w 17"/>
                  <a:gd name="T7" fmla="*/ 0 h 17"/>
                  <a:gd name="T8" fmla="*/ 7 w 17"/>
                  <a:gd name="T9" fmla="*/ 5 h 17"/>
                  <a:gd name="T10" fmla="*/ 3 w 17"/>
                  <a:gd name="T11" fmla="*/ 4 h 17"/>
                  <a:gd name="T12" fmla="*/ 0 w 17"/>
                  <a:gd name="T13" fmla="*/ 4 h 17"/>
                  <a:gd name="T14" fmla="*/ 1 w 17"/>
                  <a:gd name="T15" fmla="*/ 10 h 17"/>
                  <a:gd name="T16" fmla="*/ 1 w 17"/>
                  <a:gd name="T17" fmla="*/ 12 h 17"/>
                  <a:gd name="T18" fmla="*/ 1 w 17"/>
                  <a:gd name="T19" fmla="*/ 14 h 17"/>
                  <a:gd name="T20" fmla="*/ 11 w 17"/>
                  <a:gd name="T21" fmla="*/ 17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17"/>
                  <a:gd name="T35" fmla="*/ 17 w 17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17">
                    <a:moveTo>
                      <a:pt x="17" y="10"/>
                    </a:moveTo>
                    <a:lnTo>
                      <a:pt x="17" y="9"/>
                    </a:lnTo>
                    <a:lnTo>
                      <a:pt x="15" y="1"/>
                    </a:lnTo>
                    <a:lnTo>
                      <a:pt x="14" y="0"/>
                    </a:lnTo>
                    <a:lnTo>
                      <a:pt x="7" y="5"/>
                    </a:lnTo>
                    <a:lnTo>
                      <a:pt x="3" y="4"/>
                    </a:lnTo>
                    <a:lnTo>
                      <a:pt x="0" y="4"/>
                    </a:lnTo>
                    <a:lnTo>
                      <a:pt x="1" y="10"/>
                    </a:lnTo>
                    <a:lnTo>
                      <a:pt x="1" y="12"/>
                    </a:lnTo>
                    <a:lnTo>
                      <a:pt x="1" y="14"/>
                    </a:lnTo>
                    <a:lnTo>
                      <a:pt x="11" y="1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78" name="Line 439"/>
              <p:cNvSpPr>
                <a:spLocks noChangeShapeType="1"/>
              </p:cNvSpPr>
              <p:nvPr/>
            </p:nvSpPr>
            <p:spPr bwMode="auto">
              <a:xfrm>
                <a:off x="2902" y="1431"/>
                <a:ext cx="6" cy="1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79" name="Freeform 440"/>
              <p:cNvSpPr>
                <a:spLocks/>
              </p:cNvSpPr>
              <p:nvPr/>
            </p:nvSpPr>
            <p:spPr bwMode="auto">
              <a:xfrm>
                <a:off x="2966" y="1394"/>
                <a:ext cx="28" cy="39"/>
              </a:xfrm>
              <a:custGeom>
                <a:avLst/>
                <a:gdLst>
                  <a:gd name="T0" fmla="*/ 11 w 28"/>
                  <a:gd name="T1" fmla="*/ 32 h 39"/>
                  <a:gd name="T2" fmla="*/ 15 w 28"/>
                  <a:gd name="T3" fmla="*/ 39 h 39"/>
                  <a:gd name="T4" fmla="*/ 20 w 28"/>
                  <a:gd name="T5" fmla="*/ 34 h 39"/>
                  <a:gd name="T6" fmla="*/ 19 w 28"/>
                  <a:gd name="T7" fmla="*/ 28 h 39"/>
                  <a:gd name="T8" fmla="*/ 24 w 28"/>
                  <a:gd name="T9" fmla="*/ 22 h 39"/>
                  <a:gd name="T10" fmla="*/ 28 w 28"/>
                  <a:gd name="T11" fmla="*/ 17 h 39"/>
                  <a:gd name="T12" fmla="*/ 27 w 28"/>
                  <a:gd name="T13" fmla="*/ 12 h 39"/>
                  <a:gd name="T14" fmla="*/ 20 w 28"/>
                  <a:gd name="T15" fmla="*/ 5 h 39"/>
                  <a:gd name="T16" fmla="*/ 10 w 28"/>
                  <a:gd name="T17" fmla="*/ 2 h 39"/>
                  <a:gd name="T18" fmla="*/ 0 w 28"/>
                  <a:gd name="T19" fmla="*/ 0 h 3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8"/>
                  <a:gd name="T31" fmla="*/ 0 h 39"/>
                  <a:gd name="T32" fmla="*/ 28 w 28"/>
                  <a:gd name="T33" fmla="*/ 39 h 3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8" h="39">
                    <a:moveTo>
                      <a:pt x="11" y="32"/>
                    </a:moveTo>
                    <a:lnTo>
                      <a:pt x="15" y="39"/>
                    </a:lnTo>
                    <a:lnTo>
                      <a:pt x="20" y="34"/>
                    </a:lnTo>
                    <a:lnTo>
                      <a:pt x="19" y="28"/>
                    </a:lnTo>
                    <a:lnTo>
                      <a:pt x="24" y="22"/>
                    </a:lnTo>
                    <a:lnTo>
                      <a:pt x="28" y="17"/>
                    </a:lnTo>
                    <a:lnTo>
                      <a:pt x="27" y="12"/>
                    </a:lnTo>
                    <a:lnTo>
                      <a:pt x="20" y="5"/>
                    </a:lnTo>
                    <a:lnTo>
                      <a:pt x="10" y="2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80" name="Freeform 441"/>
              <p:cNvSpPr>
                <a:spLocks/>
              </p:cNvSpPr>
              <p:nvPr/>
            </p:nvSpPr>
            <p:spPr bwMode="auto">
              <a:xfrm>
                <a:off x="2908" y="1424"/>
                <a:ext cx="14" cy="9"/>
              </a:xfrm>
              <a:custGeom>
                <a:avLst/>
                <a:gdLst>
                  <a:gd name="T0" fmla="*/ 0 w 14"/>
                  <a:gd name="T1" fmla="*/ 8 h 9"/>
                  <a:gd name="T2" fmla="*/ 5 w 14"/>
                  <a:gd name="T3" fmla="*/ 9 h 9"/>
                  <a:gd name="T4" fmla="*/ 14 w 14"/>
                  <a:gd name="T5" fmla="*/ 4 h 9"/>
                  <a:gd name="T6" fmla="*/ 13 w 14"/>
                  <a:gd name="T7" fmla="*/ 2 h 9"/>
                  <a:gd name="T8" fmla="*/ 11 w 14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9"/>
                  <a:gd name="T17" fmla="*/ 14 w 14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9">
                    <a:moveTo>
                      <a:pt x="0" y="8"/>
                    </a:moveTo>
                    <a:lnTo>
                      <a:pt x="5" y="9"/>
                    </a:lnTo>
                    <a:lnTo>
                      <a:pt x="14" y="4"/>
                    </a:lnTo>
                    <a:lnTo>
                      <a:pt x="13" y="2"/>
                    </a:lnTo>
                    <a:lnTo>
                      <a:pt x="11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81" name="Freeform 442"/>
              <p:cNvSpPr>
                <a:spLocks/>
              </p:cNvSpPr>
              <p:nvPr/>
            </p:nvSpPr>
            <p:spPr bwMode="auto">
              <a:xfrm>
                <a:off x="3010" y="1405"/>
                <a:ext cx="9" cy="31"/>
              </a:xfrm>
              <a:custGeom>
                <a:avLst/>
                <a:gdLst>
                  <a:gd name="T0" fmla="*/ 0 w 9"/>
                  <a:gd name="T1" fmla="*/ 0 h 31"/>
                  <a:gd name="T2" fmla="*/ 1 w 9"/>
                  <a:gd name="T3" fmla="*/ 1 h 31"/>
                  <a:gd name="T4" fmla="*/ 5 w 9"/>
                  <a:gd name="T5" fmla="*/ 11 h 31"/>
                  <a:gd name="T6" fmla="*/ 6 w 9"/>
                  <a:gd name="T7" fmla="*/ 21 h 31"/>
                  <a:gd name="T8" fmla="*/ 5 w 9"/>
                  <a:gd name="T9" fmla="*/ 28 h 31"/>
                  <a:gd name="T10" fmla="*/ 9 w 9"/>
                  <a:gd name="T11" fmla="*/ 31 h 3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31"/>
                  <a:gd name="T20" fmla="*/ 9 w 9"/>
                  <a:gd name="T21" fmla="*/ 31 h 3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31">
                    <a:moveTo>
                      <a:pt x="0" y="0"/>
                    </a:moveTo>
                    <a:lnTo>
                      <a:pt x="1" y="1"/>
                    </a:lnTo>
                    <a:lnTo>
                      <a:pt x="5" y="11"/>
                    </a:lnTo>
                    <a:lnTo>
                      <a:pt x="6" y="21"/>
                    </a:lnTo>
                    <a:lnTo>
                      <a:pt x="5" y="28"/>
                    </a:lnTo>
                    <a:lnTo>
                      <a:pt x="9" y="3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82" name="Freeform 443"/>
              <p:cNvSpPr>
                <a:spLocks/>
              </p:cNvSpPr>
              <p:nvPr/>
            </p:nvSpPr>
            <p:spPr bwMode="auto">
              <a:xfrm>
                <a:off x="2927" y="1427"/>
                <a:ext cx="26" cy="10"/>
              </a:xfrm>
              <a:custGeom>
                <a:avLst/>
                <a:gdLst>
                  <a:gd name="T0" fmla="*/ 0 w 26"/>
                  <a:gd name="T1" fmla="*/ 10 h 10"/>
                  <a:gd name="T2" fmla="*/ 8 w 26"/>
                  <a:gd name="T3" fmla="*/ 4 h 10"/>
                  <a:gd name="T4" fmla="*/ 20 w 26"/>
                  <a:gd name="T5" fmla="*/ 0 h 10"/>
                  <a:gd name="T6" fmla="*/ 21 w 26"/>
                  <a:gd name="T7" fmla="*/ 1 h 10"/>
                  <a:gd name="T8" fmla="*/ 24 w 26"/>
                  <a:gd name="T9" fmla="*/ 3 h 10"/>
                  <a:gd name="T10" fmla="*/ 26 w 26"/>
                  <a:gd name="T11" fmla="*/ 1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6"/>
                  <a:gd name="T19" fmla="*/ 0 h 10"/>
                  <a:gd name="T20" fmla="*/ 26 w 26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6" h="10">
                    <a:moveTo>
                      <a:pt x="0" y="10"/>
                    </a:moveTo>
                    <a:lnTo>
                      <a:pt x="8" y="4"/>
                    </a:lnTo>
                    <a:lnTo>
                      <a:pt x="20" y="0"/>
                    </a:lnTo>
                    <a:lnTo>
                      <a:pt x="21" y="1"/>
                    </a:lnTo>
                    <a:lnTo>
                      <a:pt x="24" y="3"/>
                    </a:lnTo>
                    <a:lnTo>
                      <a:pt x="26" y="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83" name="Line 444"/>
              <p:cNvSpPr>
                <a:spLocks noChangeShapeType="1"/>
              </p:cNvSpPr>
              <p:nvPr/>
            </p:nvSpPr>
            <p:spPr bwMode="auto">
              <a:xfrm flipV="1">
                <a:off x="2923" y="1437"/>
                <a:ext cx="4" cy="4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84" name="Freeform 445"/>
              <p:cNvSpPr>
                <a:spLocks/>
              </p:cNvSpPr>
              <p:nvPr/>
            </p:nvSpPr>
            <p:spPr bwMode="auto">
              <a:xfrm>
                <a:off x="3021" y="1426"/>
                <a:ext cx="15" cy="15"/>
              </a:xfrm>
              <a:custGeom>
                <a:avLst/>
                <a:gdLst>
                  <a:gd name="T0" fmla="*/ 15 w 15"/>
                  <a:gd name="T1" fmla="*/ 15 h 15"/>
                  <a:gd name="T2" fmla="*/ 14 w 15"/>
                  <a:gd name="T3" fmla="*/ 15 h 15"/>
                  <a:gd name="T4" fmla="*/ 7 w 15"/>
                  <a:gd name="T5" fmla="*/ 10 h 15"/>
                  <a:gd name="T6" fmla="*/ 0 w 15"/>
                  <a:gd name="T7" fmla="*/ 7 h 15"/>
                  <a:gd name="T8" fmla="*/ 0 w 15"/>
                  <a:gd name="T9" fmla="*/ 1 h 15"/>
                  <a:gd name="T10" fmla="*/ 2 w 15"/>
                  <a:gd name="T11" fmla="*/ 0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"/>
                  <a:gd name="T19" fmla="*/ 0 h 15"/>
                  <a:gd name="T20" fmla="*/ 15 w 15"/>
                  <a:gd name="T21" fmla="*/ 15 h 1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" h="15">
                    <a:moveTo>
                      <a:pt x="15" y="15"/>
                    </a:moveTo>
                    <a:lnTo>
                      <a:pt x="14" y="15"/>
                    </a:lnTo>
                    <a:lnTo>
                      <a:pt x="7" y="10"/>
                    </a:lnTo>
                    <a:lnTo>
                      <a:pt x="0" y="7"/>
                    </a:lnTo>
                    <a:lnTo>
                      <a:pt x="0" y="1"/>
                    </a:lnTo>
                    <a:lnTo>
                      <a:pt x="2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85" name="Freeform 446"/>
              <p:cNvSpPr>
                <a:spLocks/>
              </p:cNvSpPr>
              <p:nvPr/>
            </p:nvSpPr>
            <p:spPr bwMode="auto">
              <a:xfrm>
                <a:off x="2884" y="1435"/>
                <a:ext cx="39" cy="8"/>
              </a:xfrm>
              <a:custGeom>
                <a:avLst/>
                <a:gdLst>
                  <a:gd name="T0" fmla="*/ 0 w 39"/>
                  <a:gd name="T1" fmla="*/ 6 h 8"/>
                  <a:gd name="T2" fmla="*/ 1 w 39"/>
                  <a:gd name="T3" fmla="*/ 4 h 8"/>
                  <a:gd name="T4" fmla="*/ 9 w 39"/>
                  <a:gd name="T5" fmla="*/ 1 h 8"/>
                  <a:gd name="T6" fmla="*/ 12 w 39"/>
                  <a:gd name="T7" fmla="*/ 1 h 8"/>
                  <a:gd name="T8" fmla="*/ 21 w 39"/>
                  <a:gd name="T9" fmla="*/ 0 h 8"/>
                  <a:gd name="T10" fmla="*/ 28 w 39"/>
                  <a:gd name="T11" fmla="*/ 2 h 8"/>
                  <a:gd name="T12" fmla="*/ 31 w 39"/>
                  <a:gd name="T13" fmla="*/ 5 h 8"/>
                  <a:gd name="T14" fmla="*/ 33 w 39"/>
                  <a:gd name="T15" fmla="*/ 8 h 8"/>
                  <a:gd name="T16" fmla="*/ 33 w 39"/>
                  <a:gd name="T17" fmla="*/ 8 h 8"/>
                  <a:gd name="T18" fmla="*/ 39 w 39"/>
                  <a:gd name="T19" fmla="*/ 6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9"/>
                  <a:gd name="T31" fmla="*/ 0 h 8"/>
                  <a:gd name="T32" fmla="*/ 39 w 39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9" h="8">
                    <a:moveTo>
                      <a:pt x="0" y="6"/>
                    </a:moveTo>
                    <a:lnTo>
                      <a:pt x="1" y="4"/>
                    </a:lnTo>
                    <a:lnTo>
                      <a:pt x="9" y="1"/>
                    </a:lnTo>
                    <a:lnTo>
                      <a:pt x="12" y="1"/>
                    </a:lnTo>
                    <a:lnTo>
                      <a:pt x="21" y="0"/>
                    </a:lnTo>
                    <a:lnTo>
                      <a:pt x="28" y="2"/>
                    </a:lnTo>
                    <a:lnTo>
                      <a:pt x="31" y="5"/>
                    </a:lnTo>
                    <a:lnTo>
                      <a:pt x="33" y="8"/>
                    </a:lnTo>
                    <a:lnTo>
                      <a:pt x="39" y="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86" name="Freeform 447"/>
              <p:cNvSpPr>
                <a:spLocks/>
              </p:cNvSpPr>
              <p:nvPr/>
            </p:nvSpPr>
            <p:spPr bwMode="auto">
              <a:xfrm>
                <a:off x="2881" y="1441"/>
                <a:ext cx="11" cy="7"/>
              </a:xfrm>
              <a:custGeom>
                <a:avLst/>
                <a:gdLst>
                  <a:gd name="T0" fmla="*/ 11 w 11"/>
                  <a:gd name="T1" fmla="*/ 4 h 7"/>
                  <a:gd name="T2" fmla="*/ 4 w 11"/>
                  <a:gd name="T3" fmla="*/ 7 h 7"/>
                  <a:gd name="T4" fmla="*/ 0 w 11"/>
                  <a:gd name="T5" fmla="*/ 3 h 7"/>
                  <a:gd name="T6" fmla="*/ 3 w 11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7"/>
                  <a:gd name="T14" fmla="*/ 11 w 11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7">
                    <a:moveTo>
                      <a:pt x="11" y="4"/>
                    </a:moveTo>
                    <a:lnTo>
                      <a:pt x="4" y="7"/>
                    </a:lnTo>
                    <a:lnTo>
                      <a:pt x="0" y="3"/>
                    </a:lnTo>
                    <a:lnTo>
                      <a:pt x="3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87" name="Freeform 448"/>
              <p:cNvSpPr>
                <a:spLocks/>
              </p:cNvSpPr>
              <p:nvPr/>
            </p:nvSpPr>
            <p:spPr bwMode="auto">
              <a:xfrm>
                <a:off x="2892" y="1444"/>
                <a:ext cx="18" cy="5"/>
              </a:xfrm>
              <a:custGeom>
                <a:avLst/>
                <a:gdLst>
                  <a:gd name="T0" fmla="*/ 8 w 18"/>
                  <a:gd name="T1" fmla="*/ 5 h 5"/>
                  <a:gd name="T2" fmla="*/ 12 w 18"/>
                  <a:gd name="T3" fmla="*/ 5 h 5"/>
                  <a:gd name="T4" fmla="*/ 13 w 18"/>
                  <a:gd name="T5" fmla="*/ 5 h 5"/>
                  <a:gd name="T6" fmla="*/ 17 w 18"/>
                  <a:gd name="T7" fmla="*/ 5 h 5"/>
                  <a:gd name="T8" fmla="*/ 17 w 18"/>
                  <a:gd name="T9" fmla="*/ 3 h 5"/>
                  <a:gd name="T10" fmla="*/ 18 w 18"/>
                  <a:gd name="T11" fmla="*/ 0 h 5"/>
                  <a:gd name="T12" fmla="*/ 17 w 18"/>
                  <a:gd name="T13" fmla="*/ 0 h 5"/>
                  <a:gd name="T14" fmla="*/ 1 w 18"/>
                  <a:gd name="T15" fmla="*/ 1 h 5"/>
                  <a:gd name="T16" fmla="*/ 0 w 18"/>
                  <a:gd name="T17" fmla="*/ 1 h 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5"/>
                  <a:gd name="T29" fmla="*/ 18 w 18"/>
                  <a:gd name="T30" fmla="*/ 5 h 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5">
                    <a:moveTo>
                      <a:pt x="8" y="5"/>
                    </a:moveTo>
                    <a:lnTo>
                      <a:pt x="12" y="5"/>
                    </a:lnTo>
                    <a:lnTo>
                      <a:pt x="13" y="5"/>
                    </a:lnTo>
                    <a:lnTo>
                      <a:pt x="17" y="5"/>
                    </a:lnTo>
                    <a:lnTo>
                      <a:pt x="17" y="3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88" name="Freeform 449"/>
              <p:cNvSpPr>
                <a:spLocks/>
              </p:cNvSpPr>
              <p:nvPr/>
            </p:nvSpPr>
            <p:spPr bwMode="auto">
              <a:xfrm>
                <a:off x="3036" y="1441"/>
                <a:ext cx="6" cy="8"/>
              </a:xfrm>
              <a:custGeom>
                <a:avLst/>
                <a:gdLst>
                  <a:gd name="T0" fmla="*/ 6 w 6"/>
                  <a:gd name="T1" fmla="*/ 8 h 8"/>
                  <a:gd name="T2" fmla="*/ 6 w 6"/>
                  <a:gd name="T3" fmla="*/ 7 h 8"/>
                  <a:gd name="T4" fmla="*/ 4 w 6"/>
                  <a:gd name="T5" fmla="*/ 4 h 8"/>
                  <a:gd name="T6" fmla="*/ 0 w 6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8"/>
                  <a:gd name="T14" fmla="*/ 6 w 6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8">
                    <a:moveTo>
                      <a:pt x="6" y="8"/>
                    </a:moveTo>
                    <a:lnTo>
                      <a:pt x="6" y="7"/>
                    </a:lnTo>
                    <a:lnTo>
                      <a:pt x="4" y="4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89" name="Freeform 450"/>
              <p:cNvSpPr>
                <a:spLocks/>
              </p:cNvSpPr>
              <p:nvPr/>
            </p:nvSpPr>
            <p:spPr bwMode="auto">
              <a:xfrm>
                <a:off x="2891" y="1449"/>
                <a:ext cx="9" cy="3"/>
              </a:xfrm>
              <a:custGeom>
                <a:avLst/>
                <a:gdLst>
                  <a:gd name="T0" fmla="*/ 0 w 9"/>
                  <a:gd name="T1" fmla="*/ 3 h 3"/>
                  <a:gd name="T2" fmla="*/ 1 w 9"/>
                  <a:gd name="T3" fmla="*/ 1 h 3"/>
                  <a:gd name="T4" fmla="*/ 9 w 9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3"/>
                  <a:gd name="T11" fmla="*/ 9 w 9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3">
                    <a:moveTo>
                      <a:pt x="0" y="3"/>
                    </a:moveTo>
                    <a:lnTo>
                      <a:pt x="1" y="1"/>
                    </a:lnTo>
                    <a:lnTo>
                      <a:pt x="9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90" name="Freeform 451"/>
              <p:cNvSpPr>
                <a:spLocks/>
              </p:cNvSpPr>
              <p:nvPr/>
            </p:nvSpPr>
            <p:spPr bwMode="auto">
              <a:xfrm>
                <a:off x="2676" y="1377"/>
                <a:ext cx="38" cy="77"/>
              </a:xfrm>
              <a:custGeom>
                <a:avLst/>
                <a:gdLst>
                  <a:gd name="T0" fmla="*/ 5 w 38"/>
                  <a:gd name="T1" fmla="*/ 77 h 77"/>
                  <a:gd name="T2" fmla="*/ 10 w 38"/>
                  <a:gd name="T3" fmla="*/ 67 h 77"/>
                  <a:gd name="T4" fmla="*/ 12 w 38"/>
                  <a:gd name="T5" fmla="*/ 64 h 77"/>
                  <a:gd name="T6" fmla="*/ 17 w 38"/>
                  <a:gd name="T7" fmla="*/ 63 h 77"/>
                  <a:gd name="T8" fmla="*/ 22 w 38"/>
                  <a:gd name="T9" fmla="*/ 63 h 77"/>
                  <a:gd name="T10" fmla="*/ 25 w 38"/>
                  <a:gd name="T11" fmla="*/ 58 h 77"/>
                  <a:gd name="T12" fmla="*/ 30 w 38"/>
                  <a:gd name="T13" fmla="*/ 47 h 77"/>
                  <a:gd name="T14" fmla="*/ 29 w 38"/>
                  <a:gd name="T15" fmla="*/ 46 h 77"/>
                  <a:gd name="T16" fmla="*/ 22 w 38"/>
                  <a:gd name="T17" fmla="*/ 41 h 77"/>
                  <a:gd name="T18" fmla="*/ 30 w 38"/>
                  <a:gd name="T19" fmla="*/ 42 h 77"/>
                  <a:gd name="T20" fmla="*/ 34 w 38"/>
                  <a:gd name="T21" fmla="*/ 43 h 77"/>
                  <a:gd name="T22" fmla="*/ 38 w 38"/>
                  <a:gd name="T23" fmla="*/ 38 h 77"/>
                  <a:gd name="T24" fmla="*/ 37 w 38"/>
                  <a:gd name="T25" fmla="*/ 37 h 77"/>
                  <a:gd name="T26" fmla="*/ 35 w 38"/>
                  <a:gd name="T27" fmla="*/ 30 h 77"/>
                  <a:gd name="T28" fmla="*/ 33 w 38"/>
                  <a:gd name="T29" fmla="*/ 25 h 77"/>
                  <a:gd name="T30" fmla="*/ 29 w 38"/>
                  <a:gd name="T31" fmla="*/ 21 h 77"/>
                  <a:gd name="T32" fmla="*/ 33 w 38"/>
                  <a:gd name="T33" fmla="*/ 17 h 77"/>
                  <a:gd name="T34" fmla="*/ 34 w 38"/>
                  <a:gd name="T35" fmla="*/ 8 h 77"/>
                  <a:gd name="T36" fmla="*/ 30 w 38"/>
                  <a:gd name="T37" fmla="*/ 0 h 77"/>
                  <a:gd name="T38" fmla="*/ 20 w 38"/>
                  <a:gd name="T39" fmla="*/ 19 h 77"/>
                  <a:gd name="T40" fmla="*/ 8 w 38"/>
                  <a:gd name="T41" fmla="*/ 42 h 77"/>
                  <a:gd name="T42" fmla="*/ 9 w 38"/>
                  <a:gd name="T43" fmla="*/ 50 h 77"/>
                  <a:gd name="T44" fmla="*/ 0 w 38"/>
                  <a:gd name="T45" fmla="*/ 71 h 77"/>
                  <a:gd name="T46" fmla="*/ 5 w 38"/>
                  <a:gd name="T47" fmla="*/ 77 h 7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8"/>
                  <a:gd name="T73" fmla="*/ 0 h 77"/>
                  <a:gd name="T74" fmla="*/ 38 w 38"/>
                  <a:gd name="T75" fmla="*/ 77 h 77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8" h="77">
                    <a:moveTo>
                      <a:pt x="5" y="77"/>
                    </a:moveTo>
                    <a:lnTo>
                      <a:pt x="10" y="67"/>
                    </a:lnTo>
                    <a:lnTo>
                      <a:pt x="12" y="64"/>
                    </a:lnTo>
                    <a:lnTo>
                      <a:pt x="17" y="63"/>
                    </a:lnTo>
                    <a:lnTo>
                      <a:pt x="22" y="63"/>
                    </a:lnTo>
                    <a:lnTo>
                      <a:pt x="25" y="58"/>
                    </a:lnTo>
                    <a:lnTo>
                      <a:pt x="30" y="47"/>
                    </a:lnTo>
                    <a:lnTo>
                      <a:pt x="29" y="46"/>
                    </a:lnTo>
                    <a:lnTo>
                      <a:pt x="22" y="41"/>
                    </a:lnTo>
                    <a:lnTo>
                      <a:pt x="30" y="42"/>
                    </a:lnTo>
                    <a:lnTo>
                      <a:pt x="34" y="43"/>
                    </a:lnTo>
                    <a:lnTo>
                      <a:pt x="38" y="38"/>
                    </a:lnTo>
                    <a:lnTo>
                      <a:pt x="37" y="37"/>
                    </a:lnTo>
                    <a:lnTo>
                      <a:pt x="35" y="30"/>
                    </a:lnTo>
                    <a:lnTo>
                      <a:pt x="33" y="25"/>
                    </a:lnTo>
                    <a:lnTo>
                      <a:pt x="29" y="21"/>
                    </a:lnTo>
                    <a:lnTo>
                      <a:pt x="33" y="17"/>
                    </a:lnTo>
                    <a:lnTo>
                      <a:pt x="34" y="8"/>
                    </a:lnTo>
                    <a:lnTo>
                      <a:pt x="30" y="0"/>
                    </a:lnTo>
                    <a:lnTo>
                      <a:pt x="20" y="19"/>
                    </a:lnTo>
                    <a:lnTo>
                      <a:pt x="8" y="42"/>
                    </a:lnTo>
                    <a:lnTo>
                      <a:pt x="9" y="50"/>
                    </a:lnTo>
                    <a:lnTo>
                      <a:pt x="0" y="71"/>
                    </a:lnTo>
                    <a:lnTo>
                      <a:pt x="5" y="7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91" name="Freeform 452"/>
              <p:cNvSpPr>
                <a:spLocks/>
              </p:cNvSpPr>
              <p:nvPr/>
            </p:nvSpPr>
            <p:spPr bwMode="auto">
              <a:xfrm>
                <a:off x="3042" y="1449"/>
                <a:ext cx="4" cy="8"/>
              </a:xfrm>
              <a:custGeom>
                <a:avLst/>
                <a:gdLst>
                  <a:gd name="T0" fmla="*/ 4 w 4"/>
                  <a:gd name="T1" fmla="*/ 8 h 8"/>
                  <a:gd name="T2" fmla="*/ 3 w 4"/>
                  <a:gd name="T3" fmla="*/ 5 h 8"/>
                  <a:gd name="T4" fmla="*/ 0 w 4"/>
                  <a:gd name="T5" fmla="*/ 0 h 8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8"/>
                  <a:gd name="T11" fmla="*/ 4 w 4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8">
                    <a:moveTo>
                      <a:pt x="4" y="8"/>
                    </a:moveTo>
                    <a:lnTo>
                      <a:pt x="3" y="5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92" name="Freeform 453"/>
              <p:cNvSpPr>
                <a:spLocks/>
              </p:cNvSpPr>
              <p:nvPr/>
            </p:nvSpPr>
            <p:spPr bwMode="auto">
              <a:xfrm>
                <a:off x="3019" y="1436"/>
                <a:ext cx="27" cy="22"/>
              </a:xfrm>
              <a:custGeom>
                <a:avLst/>
                <a:gdLst>
                  <a:gd name="T0" fmla="*/ 0 w 27"/>
                  <a:gd name="T1" fmla="*/ 0 h 22"/>
                  <a:gd name="T2" fmla="*/ 0 w 27"/>
                  <a:gd name="T3" fmla="*/ 0 h 22"/>
                  <a:gd name="T4" fmla="*/ 5 w 27"/>
                  <a:gd name="T5" fmla="*/ 4 h 22"/>
                  <a:gd name="T6" fmla="*/ 12 w 27"/>
                  <a:gd name="T7" fmla="*/ 11 h 22"/>
                  <a:gd name="T8" fmla="*/ 17 w 27"/>
                  <a:gd name="T9" fmla="*/ 16 h 22"/>
                  <a:gd name="T10" fmla="*/ 23 w 27"/>
                  <a:gd name="T11" fmla="*/ 21 h 22"/>
                  <a:gd name="T12" fmla="*/ 27 w 27"/>
                  <a:gd name="T13" fmla="*/ 22 h 22"/>
                  <a:gd name="T14" fmla="*/ 27 w 27"/>
                  <a:gd name="T15" fmla="*/ 21 h 2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"/>
                  <a:gd name="T25" fmla="*/ 0 h 22"/>
                  <a:gd name="T26" fmla="*/ 27 w 27"/>
                  <a:gd name="T27" fmla="*/ 22 h 2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" h="22">
                    <a:moveTo>
                      <a:pt x="0" y="0"/>
                    </a:moveTo>
                    <a:lnTo>
                      <a:pt x="0" y="0"/>
                    </a:lnTo>
                    <a:lnTo>
                      <a:pt x="5" y="4"/>
                    </a:lnTo>
                    <a:lnTo>
                      <a:pt x="12" y="11"/>
                    </a:lnTo>
                    <a:lnTo>
                      <a:pt x="17" y="16"/>
                    </a:lnTo>
                    <a:lnTo>
                      <a:pt x="23" y="21"/>
                    </a:lnTo>
                    <a:lnTo>
                      <a:pt x="27" y="22"/>
                    </a:lnTo>
                    <a:lnTo>
                      <a:pt x="27" y="2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93" name="Freeform 454"/>
              <p:cNvSpPr>
                <a:spLocks/>
              </p:cNvSpPr>
              <p:nvPr/>
            </p:nvSpPr>
            <p:spPr bwMode="auto">
              <a:xfrm>
                <a:off x="2931" y="1447"/>
                <a:ext cx="3" cy="17"/>
              </a:xfrm>
              <a:custGeom>
                <a:avLst/>
                <a:gdLst>
                  <a:gd name="T0" fmla="*/ 3 w 3"/>
                  <a:gd name="T1" fmla="*/ 0 h 17"/>
                  <a:gd name="T2" fmla="*/ 1 w 3"/>
                  <a:gd name="T3" fmla="*/ 2 h 17"/>
                  <a:gd name="T4" fmla="*/ 1 w 3"/>
                  <a:gd name="T5" fmla="*/ 6 h 17"/>
                  <a:gd name="T6" fmla="*/ 1 w 3"/>
                  <a:gd name="T7" fmla="*/ 11 h 17"/>
                  <a:gd name="T8" fmla="*/ 1 w 3"/>
                  <a:gd name="T9" fmla="*/ 14 h 17"/>
                  <a:gd name="T10" fmla="*/ 0 w 3"/>
                  <a:gd name="T11" fmla="*/ 17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17"/>
                  <a:gd name="T20" fmla="*/ 3 w 3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17">
                    <a:moveTo>
                      <a:pt x="3" y="0"/>
                    </a:moveTo>
                    <a:lnTo>
                      <a:pt x="1" y="2"/>
                    </a:lnTo>
                    <a:lnTo>
                      <a:pt x="1" y="6"/>
                    </a:lnTo>
                    <a:lnTo>
                      <a:pt x="1" y="11"/>
                    </a:lnTo>
                    <a:lnTo>
                      <a:pt x="1" y="14"/>
                    </a:lnTo>
                    <a:lnTo>
                      <a:pt x="0" y="1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94" name="Freeform 455"/>
              <p:cNvSpPr>
                <a:spLocks/>
              </p:cNvSpPr>
              <p:nvPr/>
            </p:nvSpPr>
            <p:spPr bwMode="auto">
              <a:xfrm>
                <a:off x="2934" y="1445"/>
                <a:ext cx="10" cy="19"/>
              </a:xfrm>
              <a:custGeom>
                <a:avLst/>
                <a:gdLst>
                  <a:gd name="T0" fmla="*/ 10 w 10"/>
                  <a:gd name="T1" fmla="*/ 19 h 19"/>
                  <a:gd name="T2" fmla="*/ 6 w 10"/>
                  <a:gd name="T3" fmla="*/ 16 h 19"/>
                  <a:gd name="T4" fmla="*/ 5 w 10"/>
                  <a:gd name="T5" fmla="*/ 12 h 19"/>
                  <a:gd name="T6" fmla="*/ 6 w 10"/>
                  <a:gd name="T7" fmla="*/ 4 h 19"/>
                  <a:gd name="T8" fmla="*/ 5 w 10"/>
                  <a:gd name="T9" fmla="*/ 4 h 19"/>
                  <a:gd name="T10" fmla="*/ 4 w 10"/>
                  <a:gd name="T11" fmla="*/ 0 h 19"/>
                  <a:gd name="T12" fmla="*/ 2 w 10"/>
                  <a:gd name="T13" fmla="*/ 2 h 19"/>
                  <a:gd name="T14" fmla="*/ 0 w 10"/>
                  <a:gd name="T15" fmla="*/ 2 h 1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"/>
                  <a:gd name="T25" fmla="*/ 0 h 19"/>
                  <a:gd name="T26" fmla="*/ 10 w 10"/>
                  <a:gd name="T27" fmla="*/ 19 h 1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" h="19">
                    <a:moveTo>
                      <a:pt x="10" y="19"/>
                    </a:moveTo>
                    <a:lnTo>
                      <a:pt x="6" y="16"/>
                    </a:lnTo>
                    <a:lnTo>
                      <a:pt x="5" y="12"/>
                    </a:lnTo>
                    <a:lnTo>
                      <a:pt x="6" y="4"/>
                    </a:lnTo>
                    <a:lnTo>
                      <a:pt x="5" y="4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95" name="Line 456"/>
              <p:cNvSpPr>
                <a:spLocks noChangeShapeType="1"/>
              </p:cNvSpPr>
              <p:nvPr/>
            </p:nvSpPr>
            <p:spPr bwMode="auto">
              <a:xfrm flipH="1">
                <a:off x="2893" y="1468"/>
                <a:ext cx="7" cy="1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96" name="Freeform 457"/>
              <p:cNvSpPr>
                <a:spLocks/>
              </p:cNvSpPr>
              <p:nvPr/>
            </p:nvSpPr>
            <p:spPr bwMode="auto">
              <a:xfrm>
                <a:off x="2871" y="1452"/>
                <a:ext cx="22" cy="18"/>
              </a:xfrm>
              <a:custGeom>
                <a:avLst/>
                <a:gdLst>
                  <a:gd name="T0" fmla="*/ 22 w 22"/>
                  <a:gd name="T1" fmla="*/ 17 h 18"/>
                  <a:gd name="T2" fmla="*/ 20 w 22"/>
                  <a:gd name="T3" fmla="*/ 17 h 18"/>
                  <a:gd name="T4" fmla="*/ 6 w 22"/>
                  <a:gd name="T5" fmla="*/ 18 h 18"/>
                  <a:gd name="T6" fmla="*/ 8 w 22"/>
                  <a:gd name="T7" fmla="*/ 14 h 18"/>
                  <a:gd name="T8" fmla="*/ 0 w 22"/>
                  <a:gd name="T9" fmla="*/ 13 h 18"/>
                  <a:gd name="T10" fmla="*/ 3 w 22"/>
                  <a:gd name="T11" fmla="*/ 5 h 18"/>
                  <a:gd name="T12" fmla="*/ 8 w 22"/>
                  <a:gd name="T13" fmla="*/ 0 h 18"/>
                  <a:gd name="T14" fmla="*/ 13 w 22"/>
                  <a:gd name="T15" fmla="*/ 4 h 18"/>
                  <a:gd name="T16" fmla="*/ 20 w 22"/>
                  <a:gd name="T17" fmla="*/ 0 h 1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"/>
                  <a:gd name="T28" fmla="*/ 0 h 18"/>
                  <a:gd name="T29" fmla="*/ 22 w 22"/>
                  <a:gd name="T30" fmla="*/ 18 h 1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" h="18">
                    <a:moveTo>
                      <a:pt x="22" y="17"/>
                    </a:moveTo>
                    <a:lnTo>
                      <a:pt x="20" y="17"/>
                    </a:lnTo>
                    <a:lnTo>
                      <a:pt x="6" y="18"/>
                    </a:lnTo>
                    <a:lnTo>
                      <a:pt x="8" y="14"/>
                    </a:lnTo>
                    <a:lnTo>
                      <a:pt x="0" y="13"/>
                    </a:lnTo>
                    <a:lnTo>
                      <a:pt x="3" y="5"/>
                    </a:lnTo>
                    <a:lnTo>
                      <a:pt x="8" y="0"/>
                    </a:lnTo>
                    <a:lnTo>
                      <a:pt x="13" y="4"/>
                    </a:lnTo>
                    <a:lnTo>
                      <a:pt x="2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97" name="Freeform 458"/>
              <p:cNvSpPr>
                <a:spLocks/>
              </p:cNvSpPr>
              <p:nvPr/>
            </p:nvSpPr>
            <p:spPr bwMode="auto">
              <a:xfrm>
                <a:off x="2944" y="1464"/>
                <a:ext cx="22" cy="11"/>
              </a:xfrm>
              <a:custGeom>
                <a:avLst/>
                <a:gdLst>
                  <a:gd name="T0" fmla="*/ 22 w 22"/>
                  <a:gd name="T1" fmla="*/ 11 h 11"/>
                  <a:gd name="T2" fmla="*/ 21 w 22"/>
                  <a:gd name="T3" fmla="*/ 10 h 11"/>
                  <a:gd name="T4" fmla="*/ 12 w 22"/>
                  <a:gd name="T5" fmla="*/ 7 h 11"/>
                  <a:gd name="T6" fmla="*/ 0 w 22"/>
                  <a:gd name="T7" fmla="*/ 0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2"/>
                  <a:gd name="T13" fmla="*/ 0 h 11"/>
                  <a:gd name="T14" fmla="*/ 22 w 22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2" h="11">
                    <a:moveTo>
                      <a:pt x="22" y="11"/>
                    </a:moveTo>
                    <a:lnTo>
                      <a:pt x="21" y="10"/>
                    </a:lnTo>
                    <a:lnTo>
                      <a:pt x="12" y="7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98" name="Freeform 459"/>
              <p:cNvSpPr>
                <a:spLocks/>
              </p:cNvSpPr>
              <p:nvPr/>
            </p:nvSpPr>
            <p:spPr bwMode="auto">
              <a:xfrm>
                <a:off x="2936" y="1474"/>
                <a:ext cx="21" cy="7"/>
              </a:xfrm>
              <a:custGeom>
                <a:avLst/>
                <a:gdLst>
                  <a:gd name="T0" fmla="*/ 6 w 21"/>
                  <a:gd name="T1" fmla="*/ 7 h 7"/>
                  <a:gd name="T2" fmla="*/ 0 w 21"/>
                  <a:gd name="T3" fmla="*/ 1 h 7"/>
                  <a:gd name="T4" fmla="*/ 8 w 21"/>
                  <a:gd name="T5" fmla="*/ 0 h 7"/>
                  <a:gd name="T6" fmla="*/ 20 w 21"/>
                  <a:gd name="T7" fmla="*/ 1 h 7"/>
                  <a:gd name="T8" fmla="*/ 21 w 21"/>
                  <a:gd name="T9" fmla="*/ 3 h 7"/>
                  <a:gd name="T10" fmla="*/ 21 w 21"/>
                  <a:gd name="T11" fmla="*/ 3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"/>
                  <a:gd name="T19" fmla="*/ 0 h 7"/>
                  <a:gd name="T20" fmla="*/ 21 w 21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" h="7">
                    <a:moveTo>
                      <a:pt x="6" y="7"/>
                    </a:moveTo>
                    <a:lnTo>
                      <a:pt x="0" y="1"/>
                    </a:lnTo>
                    <a:lnTo>
                      <a:pt x="8" y="0"/>
                    </a:lnTo>
                    <a:lnTo>
                      <a:pt x="20" y="1"/>
                    </a:lnTo>
                    <a:lnTo>
                      <a:pt x="21" y="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99" name="Freeform 460"/>
              <p:cNvSpPr>
                <a:spLocks/>
              </p:cNvSpPr>
              <p:nvPr/>
            </p:nvSpPr>
            <p:spPr bwMode="auto">
              <a:xfrm>
                <a:off x="2957" y="1477"/>
                <a:ext cx="19" cy="15"/>
              </a:xfrm>
              <a:custGeom>
                <a:avLst/>
                <a:gdLst>
                  <a:gd name="T0" fmla="*/ 0 w 19"/>
                  <a:gd name="T1" fmla="*/ 0 h 15"/>
                  <a:gd name="T2" fmla="*/ 7 w 19"/>
                  <a:gd name="T3" fmla="*/ 5 h 15"/>
                  <a:gd name="T4" fmla="*/ 15 w 19"/>
                  <a:gd name="T5" fmla="*/ 6 h 15"/>
                  <a:gd name="T6" fmla="*/ 17 w 19"/>
                  <a:gd name="T7" fmla="*/ 15 h 15"/>
                  <a:gd name="T8" fmla="*/ 19 w 19"/>
                  <a:gd name="T9" fmla="*/ 15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5"/>
                  <a:gd name="T17" fmla="*/ 19 w 19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5">
                    <a:moveTo>
                      <a:pt x="0" y="0"/>
                    </a:moveTo>
                    <a:lnTo>
                      <a:pt x="7" y="5"/>
                    </a:lnTo>
                    <a:lnTo>
                      <a:pt x="15" y="6"/>
                    </a:lnTo>
                    <a:lnTo>
                      <a:pt x="17" y="15"/>
                    </a:lnTo>
                    <a:lnTo>
                      <a:pt x="19" y="1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00" name="Freeform 461"/>
              <p:cNvSpPr>
                <a:spLocks/>
              </p:cNvSpPr>
              <p:nvPr/>
            </p:nvSpPr>
            <p:spPr bwMode="auto">
              <a:xfrm>
                <a:off x="2966" y="1475"/>
                <a:ext cx="15" cy="19"/>
              </a:xfrm>
              <a:custGeom>
                <a:avLst/>
                <a:gdLst>
                  <a:gd name="T0" fmla="*/ 10 w 15"/>
                  <a:gd name="T1" fmla="*/ 17 h 19"/>
                  <a:gd name="T2" fmla="*/ 15 w 15"/>
                  <a:gd name="T3" fmla="*/ 19 h 19"/>
                  <a:gd name="T4" fmla="*/ 15 w 15"/>
                  <a:gd name="T5" fmla="*/ 19 h 19"/>
                  <a:gd name="T6" fmla="*/ 15 w 15"/>
                  <a:gd name="T7" fmla="*/ 13 h 19"/>
                  <a:gd name="T8" fmla="*/ 15 w 15"/>
                  <a:gd name="T9" fmla="*/ 12 h 19"/>
                  <a:gd name="T10" fmla="*/ 8 w 15"/>
                  <a:gd name="T11" fmla="*/ 6 h 19"/>
                  <a:gd name="T12" fmla="*/ 0 w 15"/>
                  <a:gd name="T13" fmla="*/ 0 h 19"/>
                  <a:gd name="T14" fmla="*/ 0 w 15"/>
                  <a:gd name="T15" fmla="*/ 0 h 1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5"/>
                  <a:gd name="T25" fmla="*/ 0 h 19"/>
                  <a:gd name="T26" fmla="*/ 15 w 15"/>
                  <a:gd name="T27" fmla="*/ 19 h 1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5" h="19">
                    <a:moveTo>
                      <a:pt x="10" y="17"/>
                    </a:moveTo>
                    <a:lnTo>
                      <a:pt x="15" y="19"/>
                    </a:lnTo>
                    <a:lnTo>
                      <a:pt x="15" y="13"/>
                    </a:lnTo>
                    <a:lnTo>
                      <a:pt x="15" y="12"/>
                    </a:lnTo>
                    <a:lnTo>
                      <a:pt x="8" y="6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01" name="Freeform 462"/>
              <p:cNvSpPr>
                <a:spLocks/>
              </p:cNvSpPr>
              <p:nvPr/>
            </p:nvSpPr>
            <p:spPr bwMode="auto">
              <a:xfrm>
                <a:off x="2942" y="1481"/>
                <a:ext cx="19" cy="14"/>
              </a:xfrm>
              <a:custGeom>
                <a:avLst/>
                <a:gdLst>
                  <a:gd name="T0" fmla="*/ 5 w 19"/>
                  <a:gd name="T1" fmla="*/ 10 h 14"/>
                  <a:gd name="T2" fmla="*/ 7 w 19"/>
                  <a:gd name="T3" fmla="*/ 9 h 14"/>
                  <a:gd name="T4" fmla="*/ 17 w 19"/>
                  <a:gd name="T5" fmla="*/ 14 h 14"/>
                  <a:gd name="T6" fmla="*/ 19 w 19"/>
                  <a:gd name="T7" fmla="*/ 11 h 14"/>
                  <a:gd name="T8" fmla="*/ 10 w 19"/>
                  <a:gd name="T9" fmla="*/ 5 h 14"/>
                  <a:gd name="T10" fmla="*/ 2 w 19"/>
                  <a:gd name="T11" fmla="*/ 2 h 14"/>
                  <a:gd name="T12" fmla="*/ 0 w 19"/>
                  <a:gd name="T13" fmla="*/ 0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9"/>
                  <a:gd name="T22" fmla="*/ 0 h 14"/>
                  <a:gd name="T23" fmla="*/ 19 w 19"/>
                  <a:gd name="T24" fmla="*/ 14 h 1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9" h="14">
                    <a:moveTo>
                      <a:pt x="5" y="10"/>
                    </a:moveTo>
                    <a:lnTo>
                      <a:pt x="7" y="9"/>
                    </a:lnTo>
                    <a:lnTo>
                      <a:pt x="17" y="14"/>
                    </a:lnTo>
                    <a:lnTo>
                      <a:pt x="19" y="11"/>
                    </a:lnTo>
                    <a:lnTo>
                      <a:pt x="10" y="5"/>
                    </a:lnTo>
                    <a:lnTo>
                      <a:pt x="2" y="2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02" name="Freeform 463"/>
              <p:cNvSpPr>
                <a:spLocks/>
              </p:cNvSpPr>
              <p:nvPr/>
            </p:nvSpPr>
            <p:spPr bwMode="auto">
              <a:xfrm>
                <a:off x="2893" y="1464"/>
                <a:ext cx="38" cy="31"/>
              </a:xfrm>
              <a:custGeom>
                <a:avLst/>
                <a:gdLst>
                  <a:gd name="T0" fmla="*/ 38 w 38"/>
                  <a:gd name="T1" fmla="*/ 0 h 31"/>
                  <a:gd name="T2" fmla="*/ 36 w 38"/>
                  <a:gd name="T3" fmla="*/ 4 h 31"/>
                  <a:gd name="T4" fmla="*/ 26 w 38"/>
                  <a:gd name="T5" fmla="*/ 11 h 31"/>
                  <a:gd name="T6" fmla="*/ 21 w 38"/>
                  <a:gd name="T7" fmla="*/ 18 h 31"/>
                  <a:gd name="T8" fmla="*/ 20 w 38"/>
                  <a:gd name="T9" fmla="*/ 19 h 31"/>
                  <a:gd name="T10" fmla="*/ 12 w 38"/>
                  <a:gd name="T11" fmla="*/ 24 h 31"/>
                  <a:gd name="T12" fmla="*/ 8 w 38"/>
                  <a:gd name="T13" fmla="*/ 30 h 31"/>
                  <a:gd name="T14" fmla="*/ 0 w 38"/>
                  <a:gd name="T15" fmla="*/ 31 h 3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8"/>
                  <a:gd name="T25" fmla="*/ 0 h 31"/>
                  <a:gd name="T26" fmla="*/ 38 w 38"/>
                  <a:gd name="T27" fmla="*/ 31 h 3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8" h="31">
                    <a:moveTo>
                      <a:pt x="38" y="0"/>
                    </a:moveTo>
                    <a:lnTo>
                      <a:pt x="36" y="4"/>
                    </a:lnTo>
                    <a:lnTo>
                      <a:pt x="26" y="11"/>
                    </a:lnTo>
                    <a:lnTo>
                      <a:pt x="21" y="18"/>
                    </a:lnTo>
                    <a:lnTo>
                      <a:pt x="20" y="19"/>
                    </a:lnTo>
                    <a:lnTo>
                      <a:pt x="12" y="24"/>
                    </a:lnTo>
                    <a:lnTo>
                      <a:pt x="8" y="30"/>
                    </a:lnTo>
                    <a:lnTo>
                      <a:pt x="0" y="3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03" name="Freeform 464"/>
              <p:cNvSpPr>
                <a:spLocks/>
              </p:cNvSpPr>
              <p:nvPr/>
            </p:nvSpPr>
            <p:spPr bwMode="auto">
              <a:xfrm>
                <a:off x="2921" y="1485"/>
                <a:ext cx="26" cy="11"/>
              </a:xfrm>
              <a:custGeom>
                <a:avLst/>
                <a:gdLst>
                  <a:gd name="T0" fmla="*/ 0 w 26"/>
                  <a:gd name="T1" fmla="*/ 11 h 11"/>
                  <a:gd name="T2" fmla="*/ 8 w 26"/>
                  <a:gd name="T3" fmla="*/ 10 h 11"/>
                  <a:gd name="T4" fmla="*/ 5 w 26"/>
                  <a:gd name="T5" fmla="*/ 7 h 11"/>
                  <a:gd name="T6" fmla="*/ 2 w 26"/>
                  <a:gd name="T7" fmla="*/ 7 h 11"/>
                  <a:gd name="T8" fmla="*/ 1 w 26"/>
                  <a:gd name="T9" fmla="*/ 7 h 11"/>
                  <a:gd name="T10" fmla="*/ 1 w 26"/>
                  <a:gd name="T11" fmla="*/ 6 h 11"/>
                  <a:gd name="T12" fmla="*/ 4 w 26"/>
                  <a:gd name="T13" fmla="*/ 0 h 11"/>
                  <a:gd name="T14" fmla="*/ 10 w 26"/>
                  <a:gd name="T15" fmla="*/ 1 h 11"/>
                  <a:gd name="T16" fmla="*/ 21 w 26"/>
                  <a:gd name="T17" fmla="*/ 7 h 11"/>
                  <a:gd name="T18" fmla="*/ 26 w 26"/>
                  <a:gd name="T19" fmla="*/ 6 h 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6"/>
                  <a:gd name="T31" fmla="*/ 0 h 11"/>
                  <a:gd name="T32" fmla="*/ 26 w 26"/>
                  <a:gd name="T33" fmla="*/ 11 h 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6" h="11">
                    <a:moveTo>
                      <a:pt x="0" y="11"/>
                    </a:moveTo>
                    <a:lnTo>
                      <a:pt x="8" y="10"/>
                    </a:lnTo>
                    <a:lnTo>
                      <a:pt x="5" y="7"/>
                    </a:lnTo>
                    <a:lnTo>
                      <a:pt x="2" y="7"/>
                    </a:lnTo>
                    <a:lnTo>
                      <a:pt x="1" y="7"/>
                    </a:lnTo>
                    <a:lnTo>
                      <a:pt x="1" y="6"/>
                    </a:lnTo>
                    <a:lnTo>
                      <a:pt x="4" y="0"/>
                    </a:lnTo>
                    <a:lnTo>
                      <a:pt x="10" y="1"/>
                    </a:lnTo>
                    <a:lnTo>
                      <a:pt x="21" y="7"/>
                    </a:lnTo>
                    <a:lnTo>
                      <a:pt x="26" y="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04" name="Line 465"/>
              <p:cNvSpPr>
                <a:spLocks noChangeShapeType="1"/>
              </p:cNvSpPr>
              <p:nvPr/>
            </p:nvSpPr>
            <p:spPr bwMode="auto">
              <a:xfrm flipH="1">
                <a:off x="2888" y="1495"/>
                <a:ext cx="5" cy="4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05" name="Freeform 466"/>
              <p:cNvSpPr>
                <a:spLocks/>
              </p:cNvSpPr>
              <p:nvPr/>
            </p:nvSpPr>
            <p:spPr bwMode="auto">
              <a:xfrm>
                <a:off x="2871" y="1468"/>
                <a:ext cx="38" cy="34"/>
              </a:xfrm>
              <a:custGeom>
                <a:avLst/>
                <a:gdLst>
                  <a:gd name="T0" fmla="*/ 17 w 38"/>
                  <a:gd name="T1" fmla="*/ 31 h 34"/>
                  <a:gd name="T2" fmla="*/ 6 w 38"/>
                  <a:gd name="T3" fmla="*/ 34 h 34"/>
                  <a:gd name="T4" fmla="*/ 0 w 38"/>
                  <a:gd name="T5" fmla="*/ 31 h 34"/>
                  <a:gd name="T6" fmla="*/ 3 w 38"/>
                  <a:gd name="T7" fmla="*/ 26 h 34"/>
                  <a:gd name="T8" fmla="*/ 8 w 38"/>
                  <a:gd name="T9" fmla="*/ 19 h 34"/>
                  <a:gd name="T10" fmla="*/ 8 w 38"/>
                  <a:gd name="T11" fmla="*/ 13 h 34"/>
                  <a:gd name="T12" fmla="*/ 14 w 38"/>
                  <a:gd name="T13" fmla="*/ 10 h 34"/>
                  <a:gd name="T14" fmla="*/ 25 w 38"/>
                  <a:gd name="T15" fmla="*/ 10 h 34"/>
                  <a:gd name="T16" fmla="*/ 26 w 38"/>
                  <a:gd name="T17" fmla="*/ 10 h 34"/>
                  <a:gd name="T18" fmla="*/ 30 w 38"/>
                  <a:gd name="T19" fmla="*/ 10 h 34"/>
                  <a:gd name="T20" fmla="*/ 34 w 38"/>
                  <a:gd name="T21" fmla="*/ 9 h 34"/>
                  <a:gd name="T22" fmla="*/ 38 w 38"/>
                  <a:gd name="T23" fmla="*/ 5 h 34"/>
                  <a:gd name="T24" fmla="*/ 30 w 38"/>
                  <a:gd name="T25" fmla="*/ 3 h 34"/>
                  <a:gd name="T26" fmla="*/ 29 w 38"/>
                  <a:gd name="T27" fmla="*/ 2 h 34"/>
                  <a:gd name="T28" fmla="*/ 29 w 38"/>
                  <a:gd name="T29" fmla="*/ 0 h 3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8"/>
                  <a:gd name="T46" fmla="*/ 0 h 34"/>
                  <a:gd name="T47" fmla="*/ 38 w 38"/>
                  <a:gd name="T48" fmla="*/ 34 h 34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8" h="34">
                    <a:moveTo>
                      <a:pt x="17" y="31"/>
                    </a:moveTo>
                    <a:lnTo>
                      <a:pt x="6" y="34"/>
                    </a:lnTo>
                    <a:lnTo>
                      <a:pt x="0" y="31"/>
                    </a:lnTo>
                    <a:lnTo>
                      <a:pt x="3" y="26"/>
                    </a:lnTo>
                    <a:lnTo>
                      <a:pt x="8" y="19"/>
                    </a:lnTo>
                    <a:lnTo>
                      <a:pt x="8" y="13"/>
                    </a:lnTo>
                    <a:lnTo>
                      <a:pt x="14" y="10"/>
                    </a:lnTo>
                    <a:lnTo>
                      <a:pt x="25" y="10"/>
                    </a:lnTo>
                    <a:lnTo>
                      <a:pt x="26" y="10"/>
                    </a:lnTo>
                    <a:lnTo>
                      <a:pt x="30" y="10"/>
                    </a:lnTo>
                    <a:lnTo>
                      <a:pt x="34" y="9"/>
                    </a:lnTo>
                    <a:lnTo>
                      <a:pt x="38" y="5"/>
                    </a:lnTo>
                    <a:lnTo>
                      <a:pt x="30" y="3"/>
                    </a:lnTo>
                    <a:lnTo>
                      <a:pt x="29" y="2"/>
                    </a:lnTo>
                    <a:lnTo>
                      <a:pt x="29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06" name="Freeform 467"/>
              <p:cNvSpPr>
                <a:spLocks/>
              </p:cNvSpPr>
              <p:nvPr/>
            </p:nvSpPr>
            <p:spPr bwMode="auto">
              <a:xfrm>
                <a:off x="2658" y="1486"/>
                <a:ext cx="7" cy="19"/>
              </a:xfrm>
              <a:custGeom>
                <a:avLst/>
                <a:gdLst>
                  <a:gd name="T0" fmla="*/ 0 w 7"/>
                  <a:gd name="T1" fmla="*/ 13 h 19"/>
                  <a:gd name="T2" fmla="*/ 2 w 7"/>
                  <a:gd name="T3" fmla="*/ 12 h 19"/>
                  <a:gd name="T4" fmla="*/ 5 w 7"/>
                  <a:gd name="T5" fmla="*/ 19 h 19"/>
                  <a:gd name="T6" fmla="*/ 7 w 7"/>
                  <a:gd name="T7" fmla="*/ 18 h 19"/>
                  <a:gd name="T8" fmla="*/ 7 w 7"/>
                  <a:gd name="T9" fmla="*/ 14 h 19"/>
                  <a:gd name="T10" fmla="*/ 7 w 7"/>
                  <a:gd name="T11" fmla="*/ 14 h 19"/>
                  <a:gd name="T12" fmla="*/ 7 w 7"/>
                  <a:gd name="T13" fmla="*/ 14 h 19"/>
                  <a:gd name="T14" fmla="*/ 7 w 7"/>
                  <a:gd name="T15" fmla="*/ 0 h 19"/>
                  <a:gd name="T16" fmla="*/ 0 w 7"/>
                  <a:gd name="T17" fmla="*/ 5 h 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"/>
                  <a:gd name="T28" fmla="*/ 0 h 19"/>
                  <a:gd name="T29" fmla="*/ 7 w 7"/>
                  <a:gd name="T30" fmla="*/ 19 h 1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" h="19">
                    <a:moveTo>
                      <a:pt x="0" y="13"/>
                    </a:moveTo>
                    <a:lnTo>
                      <a:pt x="2" y="12"/>
                    </a:lnTo>
                    <a:lnTo>
                      <a:pt x="5" y="19"/>
                    </a:lnTo>
                    <a:lnTo>
                      <a:pt x="7" y="18"/>
                    </a:lnTo>
                    <a:lnTo>
                      <a:pt x="7" y="14"/>
                    </a:lnTo>
                    <a:lnTo>
                      <a:pt x="7" y="0"/>
                    </a:lnTo>
                    <a:lnTo>
                      <a:pt x="0" y="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07" name="Freeform 468"/>
              <p:cNvSpPr>
                <a:spLocks/>
              </p:cNvSpPr>
              <p:nvPr/>
            </p:nvSpPr>
            <p:spPr bwMode="auto">
              <a:xfrm>
                <a:off x="2647" y="1491"/>
                <a:ext cx="11" cy="14"/>
              </a:xfrm>
              <a:custGeom>
                <a:avLst/>
                <a:gdLst>
                  <a:gd name="T0" fmla="*/ 11 w 11"/>
                  <a:gd name="T1" fmla="*/ 0 h 14"/>
                  <a:gd name="T2" fmla="*/ 0 w 11"/>
                  <a:gd name="T3" fmla="*/ 5 h 14"/>
                  <a:gd name="T4" fmla="*/ 0 w 11"/>
                  <a:gd name="T5" fmla="*/ 14 h 14"/>
                  <a:gd name="T6" fmla="*/ 0 w 11"/>
                  <a:gd name="T7" fmla="*/ 14 h 14"/>
                  <a:gd name="T8" fmla="*/ 7 w 11"/>
                  <a:gd name="T9" fmla="*/ 13 h 14"/>
                  <a:gd name="T10" fmla="*/ 8 w 11"/>
                  <a:gd name="T11" fmla="*/ 8 h 14"/>
                  <a:gd name="T12" fmla="*/ 11 w 11"/>
                  <a:gd name="T13" fmla="*/ 8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"/>
                  <a:gd name="T22" fmla="*/ 0 h 14"/>
                  <a:gd name="T23" fmla="*/ 11 w 11"/>
                  <a:gd name="T24" fmla="*/ 14 h 1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" h="14">
                    <a:moveTo>
                      <a:pt x="11" y="0"/>
                    </a:moveTo>
                    <a:lnTo>
                      <a:pt x="0" y="5"/>
                    </a:lnTo>
                    <a:lnTo>
                      <a:pt x="0" y="14"/>
                    </a:lnTo>
                    <a:lnTo>
                      <a:pt x="7" y="13"/>
                    </a:lnTo>
                    <a:lnTo>
                      <a:pt x="8" y="8"/>
                    </a:lnTo>
                    <a:lnTo>
                      <a:pt x="11" y="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08" name="Freeform 469"/>
              <p:cNvSpPr>
                <a:spLocks/>
              </p:cNvSpPr>
              <p:nvPr/>
            </p:nvSpPr>
            <p:spPr bwMode="auto">
              <a:xfrm>
                <a:off x="2913" y="1496"/>
                <a:ext cx="30" cy="20"/>
              </a:xfrm>
              <a:custGeom>
                <a:avLst/>
                <a:gdLst>
                  <a:gd name="T0" fmla="*/ 30 w 30"/>
                  <a:gd name="T1" fmla="*/ 20 h 20"/>
                  <a:gd name="T2" fmla="*/ 25 w 30"/>
                  <a:gd name="T3" fmla="*/ 17 h 20"/>
                  <a:gd name="T4" fmla="*/ 16 w 30"/>
                  <a:gd name="T5" fmla="*/ 13 h 20"/>
                  <a:gd name="T6" fmla="*/ 12 w 30"/>
                  <a:gd name="T7" fmla="*/ 9 h 20"/>
                  <a:gd name="T8" fmla="*/ 5 w 30"/>
                  <a:gd name="T9" fmla="*/ 11 h 20"/>
                  <a:gd name="T10" fmla="*/ 1 w 30"/>
                  <a:gd name="T11" fmla="*/ 12 h 20"/>
                  <a:gd name="T12" fmla="*/ 0 w 30"/>
                  <a:gd name="T13" fmla="*/ 12 h 20"/>
                  <a:gd name="T14" fmla="*/ 2 w 30"/>
                  <a:gd name="T15" fmla="*/ 2 h 20"/>
                  <a:gd name="T16" fmla="*/ 8 w 30"/>
                  <a:gd name="T17" fmla="*/ 0 h 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"/>
                  <a:gd name="T28" fmla="*/ 0 h 20"/>
                  <a:gd name="T29" fmla="*/ 30 w 30"/>
                  <a:gd name="T30" fmla="*/ 20 h 2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" h="20">
                    <a:moveTo>
                      <a:pt x="30" y="20"/>
                    </a:moveTo>
                    <a:lnTo>
                      <a:pt x="25" y="17"/>
                    </a:lnTo>
                    <a:lnTo>
                      <a:pt x="16" y="13"/>
                    </a:lnTo>
                    <a:lnTo>
                      <a:pt x="12" y="9"/>
                    </a:lnTo>
                    <a:lnTo>
                      <a:pt x="5" y="11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2" y="2"/>
                    </a:lnTo>
                    <a:lnTo>
                      <a:pt x="8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09" name="Freeform 470"/>
              <p:cNvSpPr>
                <a:spLocks/>
              </p:cNvSpPr>
              <p:nvPr/>
            </p:nvSpPr>
            <p:spPr bwMode="auto">
              <a:xfrm>
                <a:off x="2943" y="1516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10" name="Freeform 471"/>
              <p:cNvSpPr>
                <a:spLocks/>
              </p:cNvSpPr>
              <p:nvPr/>
            </p:nvSpPr>
            <p:spPr bwMode="auto">
              <a:xfrm>
                <a:off x="2976" y="1517"/>
                <a:ext cx="9" cy="3"/>
              </a:xfrm>
              <a:custGeom>
                <a:avLst/>
                <a:gdLst>
                  <a:gd name="T0" fmla="*/ 9 w 9"/>
                  <a:gd name="T1" fmla="*/ 0 h 3"/>
                  <a:gd name="T2" fmla="*/ 5 w 9"/>
                  <a:gd name="T3" fmla="*/ 0 h 3"/>
                  <a:gd name="T4" fmla="*/ 0 w 9"/>
                  <a:gd name="T5" fmla="*/ 3 h 3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3"/>
                  <a:gd name="T11" fmla="*/ 9 w 9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3">
                    <a:moveTo>
                      <a:pt x="9" y="0"/>
                    </a:moveTo>
                    <a:lnTo>
                      <a:pt x="5" y="0"/>
                    </a:lnTo>
                    <a:lnTo>
                      <a:pt x="0" y="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11" name="Freeform 472"/>
              <p:cNvSpPr>
                <a:spLocks/>
              </p:cNvSpPr>
              <p:nvPr/>
            </p:nvSpPr>
            <p:spPr bwMode="auto">
              <a:xfrm>
                <a:off x="2981" y="1517"/>
                <a:ext cx="6" cy="7"/>
              </a:xfrm>
              <a:custGeom>
                <a:avLst/>
                <a:gdLst>
                  <a:gd name="T0" fmla="*/ 0 w 6"/>
                  <a:gd name="T1" fmla="*/ 7 h 7"/>
                  <a:gd name="T2" fmla="*/ 4 w 6"/>
                  <a:gd name="T3" fmla="*/ 5 h 7"/>
                  <a:gd name="T4" fmla="*/ 6 w 6"/>
                  <a:gd name="T5" fmla="*/ 2 h 7"/>
                  <a:gd name="T6" fmla="*/ 4 w 6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7"/>
                  <a:gd name="T14" fmla="*/ 6 w 6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7">
                    <a:moveTo>
                      <a:pt x="0" y="7"/>
                    </a:moveTo>
                    <a:lnTo>
                      <a:pt x="4" y="5"/>
                    </a:lnTo>
                    <a:lnTo>
                      <a:pt x="6" y="2"/>
                    </a:lnTo>
                    <a:lnTo>
                      <a:pt x="4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12" name="Line 473"/>
              <p:cNvSpPr>
                <a:spLocks noChangeShapeType="1"/>
              </p:cNvSpPr>
              <p:nvPr/>
            </p:nvSpPr>
            <p:spPr bwMode="auto">
              <a:xfrm flipH="1">
                <a:off x="2966" y="1520"/>
                <a:ext cx="10" cy="4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13" name="Freeform 474"/>
              <p:cNvSpPr>
                <a:spLocks/>
              </p:cNvSpPr>
              <p:nvPr/>
            </p:nvSpPr>
            <p:spPr bwMode="auto">
              <a:xfrm>
                <a:off x="2877" y="1519"/>
                <a:ext cx="35" cy="14"/>
              </a:xfrm>
              <a:custGeom>
                <a:avLst/>
                <a:gdLst>
                  <a:gd name="T0" fmla="*/ 0 w 35"/>
                  <a:gd name="T1" fmla="*/ 14 h 14"/>
                  <a:gd name="T2" fmla="*/ 2 w 35"/>
                  <a:gd name="T3" fmla="*/ 13 h 14"/>
                  <a:gd name="T4" fmla="*/ 7 w 35"/>
                  <a:gd name="T5" fmla="*/ 9 h 14"/>
                  <a:gd name="T6" fmla="*/ 14 w 35"/>
                  <a:gd name="T7" fmla="*/ 2 h 14"/>
                  <a:gd name="T8" fmla="*/ 15 w 35"/>
                  <a:gd name="T9" fmla="*/ 1 h 14"/>
                  <a:gd name="T10" fmla="*/ 25 w 35"/>
                  <a:gd name="T11" fmla="*/ 0 h 14"/>
                  <a:gd name="T12" fmla="*/ 27 w 35"/>
                  <a:gd name="T13" fmla="*/ 0 h 14"/>
                  <a:gd name="T14" fmla="*/ 35 w 35"/>
                  <a:gd name="T15" fmla="*/ 9 h 14"/>
                  <a:gd name="T16" fmla="*/ 32 w 35"/>
                  <a:gd name="T17" fmla="*/ 11 h 14"/>
                  <a:gd name="T18" fmla="*/ 29 w 35"/>
                  <a:gd name="T19" fmla="*/ 13 h 14"/>
                  <a:gd name="T20" fmla="*/ 25 w 35"/>
                  <a:gd name="T21" fmla="*/ 10 h 14"/>
                  <a:gd name="T22" fmla="*/ 23 w 35"/>
                  <a:gd name="T23" fmla="*/ 7 h 14"/>
                  <a:gd name="T24" fmla="*/ 19 w 35"/>
                  <a:gd name="T25" fmla="*/ 10 h 14"/>
                  <a:gd name="T26" fmla="*/ 17 w 35"/>
                  <a:gd name="T27" fmla="*/ 11 h 1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5"/>
                  <a:gd name="T43" fmla="*/ 0 h 14"/>
                  <a:gd name="T44" fmla="*/ 35 w 35"/>
                  <a:gd name="T45" fmla="*/ 14 h 1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5" h="14">
                    <a:moveTo>
                      <a:pt x="0" y="14"/>
                    </a:moveTo>
                    <a:lnTo>
                      <a:pt x="2" y="13"/>
                    </a:lnTo>
                    <a:lnTo>
                      <a:pt x="7" y="9"/>
                    </a:lnTo>
                    <a:lnTo>
                      <a:pt x="14" y="2"/>
                    </a:lnTo>
                    <a:lnTo>
                      <a:pt x="15" y="1"/>
                    </a:lnTo>
                    <a:lnTo>
                      <a:pt x="25" y="0"/>
                    </a:lnTo>
                    <a:lnTo>
                      <a:pt x="27" y="0"/>
                    </a:lnTo>
                    <a:lnTo>
                      <a:pt x="35" y="9"/>
                    </a:lnTo>
                    <a:lnTo>
                      <a:pt x="32" y="11"/>
                    </a:lnTo>
                    <a:lnTo>
                      <a:pt x="29" y="13"/>
                    </a:lnTo>
                    <a:lnTo>
                      <a:pt x="25" y="10"/>
                    </a:lnTo>
                    <a:lnTo>
                      <a:pt x="23" y="7"/>
                    </a:lnTo>
                    <a:lnTo>
                      <a:pt x="19" y="10"/>
                    </a:lnTo>
                    <a:lnTo>
                      <a:pt x="17" y="1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14" name="Freeform 475"/>
              <p:cNvSpPr>
                <a:spLocks/>
              </p:cNvSpPr>
              <p:nvPr/>
            </p:nvSpPr>
            <p:spPr bwMode="auto">
              <a:xfrm>
                <a:off x="2593" y="1524"/>
                <a:ext cx="12" cy="12"/>
              </a:xfrm>
              <a:custGeom>
                <a:avLst/>
                <a:gdLst>
                  <a:gd name="T0" fmla="*/ 0 w 12"/>
                  <a:gd name="T1" fmla="*/ 12 h 12"/>
                  <a:gd name="T2" fmla="*/ 12 w 12"/>
                  <a:gd name="T3" fmla="*/ 9 h 12"/>
                  <a:gd name="T4" fmla="*/ 11 w 12"/>
                  <a:gd name="T5" fmla="*/ 5 h 12"/>
                  <a:gd name="T6" fmla="*/ 7 w 12"/>
                  <a:gd name="T7" fmla="*/ 0 h 12"/>
                  <a:gd name="T8" fmla="*/ 2 w 12"/>
                  <a:gd name="T9" fmla="*/ 8 h 12"/>
                  <a:gd name="T10" fmla="*/ 0 w 12"/>
                  <a:gd name="T11" fmla="*/ 12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2"/>
                  <a:gd name="T20" fmla="*/ 12 w 12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2">
                    <a:moveTo>
                      <a:pt x="0" y="12"/>
                    </a:moveTo>
                    <a:lnTo>
                      <a:pt x="12" y="9"/>
                    </a:lnTo>
                    <a:lnTo>
                      <a:pt x="11" y="5"/>
                    </a:lnTo>
                    <a:lnTo>
                      <a:pt x="7" y="0"/>
                    </a:lnTo>
                    <a:lnTo>
                      <a:pt x="2" y="8"/>
                    </a:lnTo>
                    <a:lnTo>
                      <a:pt x="0" y="1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15" name="Freeform 476"/>
              <p:cNvSpPr>
                <a:spLocks/>
              </p:cNvSpPr>
              <p:nvPr/>
            </p:nvSpPr>
            <p:spPr bwMode="auto">
              <a:xfrm>
                <a:off x="2918" y="1513"/>
                <a:ext cx="48" cy="25"/>
              </a:xfrm>
              <a:custGeom>
                <a:avLst/>
                <a:gdLst>
                  <a:gd name="T0" fmla="*/ 48 w 48"/>
                  <a:gd name="T1" fmla="*/ 11 h 25"/>
                  <a:gd name="T2" fmla="*/ 45 w 48"/>
                  <a:gd name="T3" fmla="*/ 12 h 25"/>
                  <a:gd name="T4" fmla="*/ 37 w 48"/>
                  <a:gd name="T5" fmla="*/ 19 h 25"/>
                  <a:gd name="T6" fmla="*/ 30 w 48"/>
                  <a:gd name="T7" fmla="*/ 25 h 25"/>
                  <a:gd name="T8" fmla="*/ 22 w 48"/>
                  <a:gd name="T9" fmla="*/ 20 h 25"/>
                  <a:gd name="T10" fmla="*/ 11 w 48"/>
                  <a:gd name="T11" fmla="*/ 19 h 25"/>
                  <a:gd name="T12" fmla="*/ 0 w 48"/>
                  <a:gd name="T13" fmla="*/ 16 h 25"/>
                  <a:gd name="T14" fmla="*/ 0 w 48"/>
                  <a:gd name="T15" fmla="*/ 7 h 25"/>
                  <a:gd name="T16" fmla="*/ 4 w 48"/>
                  <a:gd name="T17" fmla="*/ 0 h 25"/>
                  <a:gd name="T18" fmla="*/ 13 w 48"/>
                  <a:gd name="T19" fmla="*/ 2 h 25"/>
                  <a:gd name="T20" fmla="*/ 20 w 48"/>
                  <a:gd name="T21" fmla="*/ 7 h 25"/>
                  <a:gd name="T22" fmla="*/ 25 w 48"/>
                  <a:gd name="T23" fmla="*/ 3 h 2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8"/>
                  <a:gd name="T37" fmla="*/ 0 h 25"/>
                  <a:gd name="T38" fmla="*/ 48 w 48"/>
                  <a:gd name="T39" fmla="*/ 25 h 2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8" h="25">
                    <a:moveTo>
                      <a:pt x="48" y="11"/>
                    </a:moveTo>
                    <a:lnTo>
                      <a:pt x="45" y="12"/>
                    </a:lnTo>
                    <a:lnTo>
                      <a:pt x="37" y="19"/>
                    </a:lnTo>
                    <a:lnTo>
                      <a:pt x="30" y="25"/>
                    </a:lnTo>
                    <a:lnTo>
                      <a:pt x="22" y="20"/>
                    </a:lnTo>
                    <a:lnTo>
                      <a:pt x="11" y="19"/>
                    </a:lnTo>
                    <a:lnTo>
                      <a:pt x="0" y="16"/>
                    </a:lnTo>
                    <a:lnTo>
                      <a:pt x="0" y="7"/>
                    </a:lnTo>
                    <a:lnTo>
                      <a:pt x="4" y="0"/>
                    </a:lnTo>
                    <a:lnTo>
                      <a:pt x="13" y="2"/>
                    </a:lnTo>
                    <a:lnTo>
                      <a:pt x="20" y="7"/>
                    </a:lnTo>
                    <a:lnTo>
                      <a:pt x="25" y="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16" name="Freeform 477"/>
              <p:cNvSpPr>
                <a:spLocks/>
              </p:cNvSpPr>
              <p:nvPr/>
            </p:nvSpPr>
            <p:spPr bwMode="auto">
              <a:xfrm>
                <a:off x="2955" y="1524"/>
                <a:ext cx="26" cy="14"/>
              </a:xfrm>
              <a:custGeom>
                <a:avLst/>
                <a:gdLst>
                  <a:gd name="T0" fmla="*/ 0 w 26"/>
                  <a:gd name="T1" fmla="*/ 14 h 14"/>
                  <a:gd name="T2" fmla="*/ 8 w 26"/>
                  <a:gd name="T3" fmla="*/ 5 h 14"/>
                  <a:gd name="T4" fmla="*/ 22 w 26"/>
                  <a:gd name="T5" fmla="*/ 1 h 14"/>
                  <a:gd name="T6" fmla="*/ 26 w 26"/>
                  <a:gd name="T7" fmla="*/ 0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"/>
                  <a:gd name="T13" fmla="*/ 0 h 14"/>
                  <a:gd name="T14" fmla="*/ 26 w 26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" h="14">
                    <a:moveTo>
                      <a:pt x="0" y="14"/>
                    </a:moveTo>
                    <a:lnTo>
                      <a:pt x="8" y="5"/>
                    </a:lnTo>
                    <a:lnTo>
                      <a:pt x="22" y="1"/>
                    </a:lnTo>
                    <a:lnTo>
                      <a:pt x="26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17" name="Freeform 478"/>
              <p:cNvSpPr>
                <a:spLocks/>
              </p:cNvSpPr>
              <p:nvPr/>
            </p:nvSpPr>
            <p:spPr bwMode="auto">
              <a:xfrm>
                <a:off x="2893" y="1530"/>
                <a:ext cx="9" cy="13"/>
              </a:xfrm>
              <a:custGeom>
                <a:avLst/>
                <a:gdLst>
                  <a:gd name="T0" fmla="*/ 1 w 9"/>
                  <a:gd name="T1" fmla="*/ 0 h 13"/>
                  <a:gd name="T2" fmla="*/ 9 w 9"/>
                  <a:gd name="T3" fmla="*/ 6 h 13"/>
                  <a:gd name="T4" fmla="*/ 0 w 9"/>
                  <a:gd name="T5" fmla="*/ 13 h 13"/>
                  <a:gd name="T6" fmla="*/ 0 w 9"/>
                  <a:gd name="T7" fmla="*/ 13 h 13"/>
                  <a:gd name="T8" fmla="*/ 3 w 9"/>
                  <a:gd name="T9" fmla="*/ 13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3"/>
                  <a:gd name="T17" fmla="*/ 9 w 9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3">
                    <a:moveTo>
                      <a:pt x="1" y="0"/>
                    </a:moveTo>
                    <a:lnTo>
                      <a:pt x="9" y="6"/>
                    </a:lnTo>
                    <a:lnTo>
                      <a:pt x="0" y="13"/>
                    </a:lnTo>
                    <a:lnTo>
                      <a:pt x="3" y="1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18" name="Freeform 479"/>
              <p:cNvSpPr>
                <a:spLocks/>
              </p:cNvSpPr>
              <p:nvPr/>
            </p:nvSpPr>
            <p:spPr bwMode="auto">
              <a:xfrm>
                <a:off x="2896" y="1538"/>
                <a:ext cx="23" cy="9"/>
              </a:xfrm>
              <a:custGeom>
                <a:avLst/>
                <a:gdLst>
                  <a:gd name="T0" fmla="*/ 0 w 23"/>
                  <a:gd name="T1" fmla="*/ 5 h 9"/>
                  <a:gd name="T2" fmla="*/ 4 w 23"/>
                  <a:gd name="T3" fmla="*/ 7 h 9"/>
                  <a:gd name="T4" fmla="*/ 13 w 23"/>
                  <a:gd name="T5" fmla="*/ 0 h 9"/>
                  <a:gd name="T6" fmla="*/ 16 w 23"/>
                  <a:gd name="T7" fmla="*/ 2 h 9"/>
                  <a:gd name="T8" fmla="*/ 23 w 23"/>
                  <a:gd name="T9" fmla="*/ 3 h 9"/>
                  <a:gd name="T10" fmla="*/ 16 w 23"/>
                  <a:gd name="T11" fmla="*/ 8 h 9"/>
                  <a:gd name="T12" fmla="*/ 16 w 23"/>
                  <a:gd name="T13" fmla="*/ 9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3"/>
                  <a:gd name="T22" fmla="*/ 0 h 9"/>
                  <a:gd name="T23" fmla="*/ 23 w 23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3" h="9">
                    <a:moveTo>
                      <a:pt x="0" y="5"/>
                    </a:moveTo>
                    <a:lnTo>
                      <a:pt x="4" y="7"/>
                    </a:lnTo>
                    <a:lnTo>
                      <a:pt x="13" y="0"/>
                    </a:lnTo>
                    <a:lnTo>
                      <a:pt x="16" y="2"/>
                    </a:lnTo>
                    <a:lnTo>
                      <a:pt x="23" y="3"/>
                    </a:lnTo>
                    <a:lnTo>
                      <a:pt x="16" y="8"/>
                    </a:lnTo>
                    <a:lnTo>
                      <a:pt x="16" y="9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19" name="Freeform 480"/>
              <p:cNvSpPr>
                <a:spLocks/>
              </p:cNvSpPr>
              <p:nvPr/>
            </p:nvSpPr>
            <p:spPr bwMode="auto">
              <a:xfrm>
                <a:off x="2862" y="1533"/>
                <a:ext cx="21" cy="21"/>
              </a:xfrm>
              <a:custGeom>
                <a:avLst/>
                <a:gdLst>
                  <a:gd name="T0" fmla="*/ 21 w 21"/>
                  <a:gd name="T1" fmla="*/ 21 h 21"/>
                  <a:gd name="T2" fmla="*/ 12 w 21"/>
                  <a:gd name="T3" fmla="*/ 20 h 21"/>
                  <a:gd name="T4" fmla="*/ 0 w 21"/>
                  <a:gd name="T5" fmla="*/ 17 h 21"/>
                  <a:gd name="T6" fmla="*/ 6 w 21"/>
                  <a:gd name="T7" fmla="*/ 10 h 21"/>
                  <a:gd name="T8" fmla="*/ 10 w 21"/>
                  <a:gd name="T9" fmla="*/ 5 h 21"/>
                  <a:gd name="T10" fmla="*/ 15 w 21"/>
                  <a:gd name="T11" fmla="*/ 0 h 2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"/>
                  <a:gd name="T19" fmla="*/ 0 h 21"/>
                  <a:gd name="T20" fmla="*/ 21 w 21"/>
                  <a:gd name="T21" fmla="*/ 21 h 2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" h="21">
                    <a:moveTo>
                      <a:pt x="21" y="21"/>
                    </a:moveTo>
                    <a:lnTo>
                      <a:pt x="12" y="20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0" y="5"/>
                    </a:lnTo>
                    <a:lnTo>
                      <a:pt x="15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20" name="Freeform 481"/>
              <p:cNvSpPr>
                <a:spLocks/>
              </p:cNvSpPr>
              <p:nvPr/>
            </p:nvSpPr>
            <p:spPr bwMode="auto">
              <a:xfrm>
                <a:off x="2961" y="1558"/>
                <a:ext cx="7" cy="4"/>
              </a:xfrm>
              <a:custGeom>
                <a:avLst/>
                <a:gdLst>
                  <a:gd name="T0" fmla="*/ 7 w 7"/>
                  <a:gd name="T1" fmla="*/ 1 h 4"/>
                  <a:gd name="T2" fmla="*/ 3 w 7"/>
                  <a:gd name="T3" fmla="*/ 0 h 4"/>
                  <a:gd name="T4" fmla="*/ 0 w 7"/>
                  <a:gd name="T5" fmla="*/ 4 h 4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4"/>
                  <a:gd name="T11" fmla="*/ 7 w 7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4">
                    <a:moveTo>
                      <a:pt x="7" y="1"/>
                    </a:moveTo>
                    <a:lnTo>
                      <a:pt x="3" y="0"/>
                    </a:lnTo>
                    <a:lnTo>
                      <a:pt x="0" y="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21" name="Freeform 482"/>
              <p:cNvSpPr>
                <a:spLocks/>
              </p:cNvSpPr>
              <p:nvPr/>
            </p:nvSpPr>
            <p:spPr bwMode="auto">
              <a:xfrm>
                <a:off x="2948" y="1538"/>
                <a:ext cx="13" cy="26"/>
              </a:xfrm>
              <a:custGeom>
                <a:avLst/>
                <a:gdLst>
                  <a:gd name="T0" fmla="*/ 13 w 13"/>
                  <a:gd name="T1" fmla="*/ 24 h 26"/>
                  <a:gd name="T2" fmla="*/ 12 w 13"/>
                  <a:gd name="T3" fmla="*/ 25 h 26"/>
                  <a:gd name="T4" fmla="*/ 11 w 13"/>
                  <a:gd name="T5" fmla="*/ 26 h 26"/>
                  <a:gd name="T6" fmla="*/ 4 w 13"/>
                  <a:gd name="T7" fmla="*/ 22 h 26"/>
                  <a:gd name="T8" fmla="*/ 3 w 13"/>
                  <a:gd name="T9" fmla="*/ 22 h 26"/>
                  <a:gd name="T10" fmla="*/ 0 w 13"/>
                  <a:gd name="T11" fmla="*/ 15 h 26"/>
                  <a:gd name="T12" fmla="*/ 1 w 13"/>
                  <a:gd name="T13" fmla="*/ 13 h 26"/>
                  <a:gd name="T14" fmla="*/ 5 w 13"/>
                  <a:gd name="T15" fmla="*/ 11 h 26"/>
                  <a:gd name="T16" fmla="*/ 4 w 13"/>
                  <a:gd name="T17" fmla="*/ 5 h 26"/>
                  <a:gd name="T18" fmla="*/ 7 w 13"/>
                  <a:gd name="T19" fmla="*/ 0 h 2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"/>
                  <a:gd name="T31" fmla="*/ 0 h 26"/>
                  <a:gd name="T32" fmla="*/ 13 w 13"/>
                  <a:gd name="T33" fmla="*/ 26 h 2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" h="26">
                    <a:moveTo>
                      <a:pt x="13" y="24"/>
                    </a:moveTo>
                    <a:lnTo>
                      <a:pt x="12" y="25"/>
                    </a:lnTo>
                    <a:lnTo>
                      <a:pt x="11" y="26"/>
                    </a:lnTo>
                    <a:lnTo>
                      <a:pt x="4" y="22"/>
                    </a:lnTo>
                    <a:lnTo>
                      <a:pt x="3" y="22"/>
                    </a:lnTo>
                    <a:lnTo>
                      <a:pt x="0" y="15"/>
                    </a:lnTo>
                    <a:lnTo>
                      <a:pt x="1" y="13"/>
                    </a:lnTo>
                    <a:lnTo>
                      <a:pt x="5" y="11"/>
                    </a:lnTo>
                    <a:lnTo>
                      <a:pt x="4" y="5"/>
                    </a:lnTo>
                    <a:lnTo>
                      <a:pt x="7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22" name="Freeform 483"/>
              <p:cNvSpPr>
                <a:spLocks/>
              </p:cNvSpPr>
              <p:nvPr/>
            </p:nvSpPr>
            <p:spPr bwMode="auto">
              <a:xfrm>
                <a:off x="2864" y="1559"/>
                <a:ext cx="13" cy="9"/>
              </a:xfrm>
              <a:custGeom>
                <a:avLst/>
                <a:gdLst>
                  <a:gd name="T0" fmla="*/ 0 w 13"/>
                  <a:gd name="T1" fmla="*/ 1 h 9"/>
                  <a:gd name="T2" fmla="*/ 12 w 13"/>
                  <a:gd name="T3" fmla="*/ 0 h 9"/>
                  <a:gd name="T4" fmla="*/ 13 w 13"/>
                  <a:gd name="T5" fmla="*/ 5 h 9"/>
                  <a:gd name="T6" fmla="*/ 13 w 13"/>
                  <a:gd name="T7" fmla="*/ 9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9"/>
                  <a:gd name="T14" fmla="*/ 13 w 13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9">
                    <a:moveTo>
                      <a:pt x="0" y="1"/>
                    </a:moveTo>
                    <a:lnTo>
                      <a:pt x="12" y="0"/>
                    </a:lnTo>
                    <a:lnTo>
                      <a:pt x="13" y="5"/>
                    </a:lnTo>
                    <a:lnTo>
                      <a:pt x="13" y="9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23" name="Freeform 484"/>
              <p:cNvSpPr>
                <a:spLocks/>
              </p:cNvSpPr>
              <p:nvPr/>
            </p:nvSpPr>
            <p:spPr bwMode="auto">
              <a:xfrm>
                <a:off x="2853" y="1560"/>
                <a:ext cx="11" cy="11"/>
              </a:xfrm>
              <a:custGeom>
                <a:avLst/>
                <a:gdLst>
                  <a:gd name="T0" fmla="*/ 5 w 11"/>
                  <a:gd name="T1" fmla="*/ 11 h 11"/>
                  <a:gd name="T2" fmla="*/ 0 w 11"/>
                  <a:gd name="T3" fmla="*/ 7 h 11"/>
                  <a:gd name="T4" fmla="*/ 6 w 11"/>
                  <a:gd name="T5" fmla="*/ 0 h 11"/>
                  <a:gd name="T6" fmla="*/ 11 w 11"/>
                  <a:gd name="T7" fmla="*/ 0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11"/>
                  <a:gd name="T14" fmla="*/ 11 w 11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11">
                    <a:moveTo>
                      <a:pt x="5" y="11"/>
                    </a:moveTo>
                    <a:lnTo>
                      <a:pt x="0" y="7"/>
                    </a:lnTo>
                    <a:lnTo>
                      <a:pt x="6" y="0"/>
                    </a:lnTo>
                    <a:lnTo>
                      <a:pt x="11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24" name="Freeform 485"/>
              <p:cNvSpPr>
                <a:spLocks/>
              </p:cNvSpPr>
              <p:nvPr/>
            </p:nvSpPr>
            <p:spPr bwMode="auto">
              <a:xfrm>
                <a:off x="2876" y="1554"/>
                <a:ext cx="28" cy="20"/>
              </a:xfrm>
              <a:custGeom>
                <a:avLst/>
                <a:gdLst>
                  <a:gd name="T0" fmla="*/ 1 w 28"/>
                  <a:gd name="T1" fmla="*/ 14 h 20"/>
                  <a:gd name="T2" fmla="*/ 0 w 28"/>
                  <a:gd name="T3" fmla="*/ 18 h 20"/>
                  <a:gd name="T4" fmla="*/ 5 w 28"/>
                  <a:gd name="T5" fmla="*/ 20 h 20"/>
                  <a:gd name="T6" fmla="*/ 12 w 28"/>
                  <a:gd name="T7" fmla="*/ 9 h 20"/>
                  <a:gd name="T8" fmla="*/ 21 w 28"/>
                  <a:gd name="T9" fmla="*/ 5 h 20"/>
                  <a:gd name="T10" fmla="*/ 26 w 28"/>
                  <a:gd name="T11" fmla="*/ 1 h 20"/>
                  <a:gd name="T12" fmla="*/ 28 w 28"/>
                  <a:gd name="T13" fmla="*/ 1 h 20"/>
                  <a:gd name="T14" fmla="*/ 26 w 28"/>
                  <a:gd name="T15" fmla="*/ 1 h 20"/>
                  <a:gd name="T16" fmla="*/ 21 w 28"/>
                  <a:gd name="T17" fmla="*/ 1 h 20"/>
                  <a:gd name="T18" fmla="*/ 16 w 28"/>
                  <a:gd name="T19" fmla="*/ 1 h 20"/>
                  <a:gd name="T20" fmla="*/ 7 w 28"/>
                  <a:gd name="T21" fmla="*/ 0 h 2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8"/>
                  <a:gd name="T34" fmla="*/ 0 h 20"/>
                  <a:gd name="T35" fmla="*/ 28 w 28"/>
                  <a:gd name="T36" fmla="*/ 20 h 2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8" h="20">
                    <a:moveTo>
                      <a:pt x="1" y="14"/>
                    </a:moveTo>
                    <a:lnTo>
                      <a:pt x="0" y="18"/>
                    </a:lnTo>
                    <a:lnTo>
                      <a:pt x="5" y="20"/>
                    </a:lnTo>
                    <a:lnTo>
                      <a:pt x="12" y="9"/>
                    </a:lnTo>
                    <a:lnTo>
                      <a:pt x="21" y="5"/>
                    </a:lnTo>
                    <a:lnTo>
                      <a:pt x="26" y="1"/>
                    </a:lnTo>
                    <a:lnTo>
                      <a:pt x="28" y="1"/>
                    </a:lnTo>
                    <a:lnTo>
                      <a:pt x="26" y="1"/>
                    </a:lnTo>
                    <a:lnTo>
                      <a:pt x="21" y="1"/>
                    </a:lnTo>
                    <a:lnTo>
                      <a:pt x="16" y="1"/>
                    </a:lnTo>
                    <a:lnTo>
                      <a:pt x="7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25" name="Freeform 486"/>
              <p:cNvSpPr>
                <a:spLocks/>
              </p:cNvSpPr>
              <p:nvPr/>
            </p:nvSpPr>
            <p:spPr bwMode="auto">
              <a:xfrm>
                <a:off x="2910" y="1541"/>
                <a:ext cx="59" cy="39"/>
              </a:xfrm>
              <a:custGeom>
                <a:avLst/>
                <a:gdLst>
                  <a:gd name="T0" fmla="*/ 2 w 59"/>
                  <a:gd name="T1" fmla="*/ 6 h 39"/>
                  <a:gd name="T2" fmla="*/ 0 w 59"/>
                  <a:gd name="T3" fmla="*/ 13 h 39"/>
                  <a:gd name="T4" fmla="*/ 8 w 59"/>
                  <a:gd name="T5" fmla="*/ 9 h 39"/>
                  <a:gd name="T6" fmla="*/ 16 w 59"/>
                  <a:gd name="T7" fmla="*/ 0 h 39"/>
                  <a:gd name="T8" fmla="*/ 33 w 59"/>
                  <a:gd name="T9" fmla="*/ 5 h 39"/>
                  <a:gd name="T10" fmla="*/ 34 w 59"/>
                  <a:gd name="T11" fmla="*/ 14 h 39"/>
                  <a:gd name="T12" fmla="*/ 36 w 59"/>
                  <a:gd name="T13" fmla="*/ 18 h 39"/>
                  <a:gd name="T14" fmla="*/ 39 w 59"/>
                  <a:gd name="T15" fmla="*/ 23 h 39"/>
                  <a:gd name="T16" fmla="*/ 41 w 59"/>
                  <a:gd name="T17" fmla="*/ 35 h 39"/>
                  <a:gd name="T18" fmla="*/ 47 w 59"/>
                  <a:gd name="T19" fmla="*/ 39 h 39"/>
                  <a:gd name="T20" fmla="*/ 46 w 59"/>
                  <a:gd name="T21" fmla="*/ 31 h 39"/>
                  <a:gd name="T22" fmla="*/ 49 w 59"/>
                  <a:gd name="T23" fmla="*/ 30 h 39"/>
                  <a:gd name="T24" fmla="*/ 51 w 59"/>
                  <a:gd name="T25" fmla="*/ 29 h 39"/>
                  <a:gd name="T26" fmla="*/ 56 w 59"/>
                  <a:gd name="T27" fmla="*/ 27 h 39"/>
                  <a:gd name="T28" fmla="*/ 59 w 59"/>
                  <a:gd name="T29" fmla="*/ 19 h 39"/>
                  <a:gd name="T30" fmla="*/ 58 w 59"/>
                  <a:gd name="T31" fmla="*/ 18 h 3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9"/>
                  <a:gd name="T49" fmla="*/ 0 h 39"/>
                  <a:gd name="T50" fmla="*/ 59 w 59"/>
                  <a:gd name="T51" fmla="*/ 39 h 3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9" h="39">
                    <a:moveTo>
                      <a:pt x="2" y="6"/>
                    </a:moveTo>
                    <a:lnTo>
                      <a:pt x="0" y="13"/>
                    </a:lnTo>
                    <a:lnTo>
                      <a:pt x="8" y="9"/>
                    </a:lnTo>
                    <a:lnTo>
                      <a:pt x="16" y="0"/>
                    </a:lnTo>
                    <a:lnTo>
                      <a:pt x="33" y="5"/>
                    </a:lnTo>
                    <a:lnTo>
                      <a:pt x="34" y="14"/>
                    </a:lnTo>
                    <a:lnTo>
                      <a:pt x="36" y="18"/>
                    </a:lnTo>
                    <a:lnTo>
                      <a:pt x="39" y="23"/>
                    </a:lnTo>
                    <a:lnTo>
                      <a:pt x="41" y="35"/>
                    </a:lnTo>
                    <a:lnTo>
                      <a:pt x="47" y="39"/>
                    </a:lnTo>
                    <a:lnTo>
                      <a:pt x="46" y="31"/>
                    </a:lnTo>
                    <a:lnTo>
                      <a:pt x="49" y="30"/>
                    </a:lnTo>
                    <a:lnTo>
                      <a:pt x="51" y="29"/>
                    </a:lnTo>
                    <a:lnTo>
                      <a:pt x="56" y="27"/>
                    </a:lnTo>
                    <a:lnTo>
                      <a:pt x="59" y="19"/>
                    </a:lnTo>
                    <a:lnTo>
                      <a:pt x="58" y="1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26" name="Freeform 487"/>
              <p:cNvSpPr>
                <a:spLocks/>
              </p:cNvSpPr>
              <p:nvPr/>
            </p:nvSpPr>
            <p:spPr bwMode="auto">
              <a:xfrm>
                <a:off x="2894" y="1591"/>
                <a:ext cx="18" cy="3"/>
              </a:xfrm>
              <a:custGeom>
                <a:avLst/>
                <a:gdLst>
                  <a:gd name="T0" fmla="*/ 18 w 18"/>
                  <a:gd name="T1" fmla="*/ 0 h 3"/>
                  <a:gd name="T2" fmla="*/ 8 w 18"/>
                  <a:gd name="T3" fmla="*/ 1 h 3"/>
                  <a:gd name="T4" fmla="*/ 0 w 18"/>
                  <a:gd name="T5" fmla="*/ 3 h 3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3"/>
                  <a:gd name="T11" fmla="*/ 18 w 18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3">
                    <a:moveTo>
                      <a:pt x="18" y="0"/>
                    </a:moveTo>
                    <a:lnTo>
                      <a:pt x="8" y="1"/>
                    </a:lnTo>
                    <a:lnTo>
                      <a:pt x="0" y="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27" name="Line 488"/>
              <p:cNvSpPr>
                <a:spLocks noChangeShapeType="1"/>
              </p:cNvSpPr>
              <p:nvPr/>
            </p:nvSpPr>
            <p:spPr bwMode="auto">
              <a:xfrm flipH="1">
                <a:off x="2887" y="1594"/>
                <a:ext cx="7" cy="3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28" name="Freeform 489"/>
              <p:cNvSpPr>
                <a:spLocks/>
              </p:cNvSpPr>
              <p:nvPr/>
            </p:nvSpPr>
            <p:spPr bwMode="auto">
              <a:xfrm>
                <a:off x="2912" y="1591"/>
                <a:ext cx="1" cy="9"/>
              </a:xfrm>
              <a:custGeom>
                <a:avLst/>
                <a:gdLst>
                  <a:gd name="T0" fmla="*/ 1 w 1"/>
                  <a:gd name="T1" fmla="*/ 9 h 9"/>
                  <a:gd name="T2" fmla="*/ 1 w 1"/>
                  <a:gd name="T3" fmla="*/ 7 h 9"/>
                  <a:gd name="T4" fmla="*/ 0 w 1"/>
                  <a:gd name="T5" fmla="*/ 0 h 9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9"/>
                  <a:gd name="T11" fmla="*/ 1 w 1"/>
                  <a:gd name="T12" fmla="*/ 9 h 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9">
                    <a:moveTo>
                      <a:pt x="1" y="9"/>
                    </a:moveTo>
                    <a:lnTo>
                      <a:pt x="1" y="7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29" name="Freeform 490"/>
              <p:cNvSpPr>
                <a:spLocks/>
              </p:cNvSpPr>
              <p:nvPr/>
            </p:nvSpPr>
            <p:spPr bwMode="auto">
              <a:xfrm>
                <a:off x="2854" y="1613"/>
                <a:ext cx="38" cy="6"/>
              </a:xfrm>
              <a:custGeom>
                <a:avLst/>
                <a:gdLst>
                  <a:gd name="T0" fmla="*/ 0 w 38"/>
                  <a:gd name="T1" fmla="*/ 5 h 6"/>
                  <a:gd name="T2" fmla="*/ 1 w 38"/>
                  <a:gd name="T3" fmla="*/ 6 h 6"/>
                  <a:gd name="T4" fmla="*/ 3 w 38"/>
                  <a:gd name="T5" fmla="*/ 6 h 6"/>
                  <a:gd name="T6" fmla="*/ 9 w 38"/>
                  <a:gd name="T7" fmla="*/ 6 h 6"/>
                  <a:gd name="T8" fmla="*/ 21 w 38"/>
                  <a:gd name="T9" fmla="*/ 2 h 6"/>
                  <a:gd name="T10" fmla="*/ 33 w 38"/>
                  <a:gd name="T11" fmla="*/ 1 h 6"/>
                  <a:gd name="T12" fmla="*/ 38 w 38"/>
                  <a:gd name="T13" fmla="*/ 0 h 6"/>
                  <a:gd name="T14" fmla="*/ 34 w 38"/>
                  <a:gd name="T15" fmla="*/ 6 h 6"/>
                  <a:gd name="T16" fmla="*/ 33 w 38"/>
                  <a:gd name="T17" fmla="*/ 6 h 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"/>
                  <a:gd name="T28" fmla="*/ 0 h 6"/>
                  <a:gd name="T29" fmla="*/ 38 w 38"/>
                  <a:gd name="T30" fmla="*/ 6 h 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" h="6">
                    <a:moveTo>
                      <a:pt x="0" y="5"/>
                    </a:moveTo>
                    <a:lnTo>
                      <a:pt x="1" y="6"/>
                    </a:lnTo>
                    <a:lnTo>
                      <a:pt x="3" y="6"/>
                    </a:lnTo>
                    <a:lnTo>
                      <a:pt x="9" y="6"/>
                    </a:lnTo>
                    <a:lnTo>
                      <a:pt x="21" y="2"/>
                    </a:lnTo>
                    <a:lnTo>
                      <a:pt x="33" y="1"/>
                    </a:lnTo>
                    <a:lnTo>
                      <a:pt x="38" y="0"/>
                    </a:lnTo>
                    <a:lnTo>
                      <a:pt x="34" y="6"/>
                    </a:lnTo>
                    <a:lnTo>
                      <a:pt x="33" y="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30" name="Freeform 491"/>
              <p:cNvSpPr>
                <a:spLocks/>
              </p:cNvSpPr>
              <p:nvPr/>
            </p:nvSpPr>
            <p:spPr bwMode="auto">
              <a:xfrm>
                <a:off x="2829" y="1612"/>
                <a:ext cx="25" cy="13"/>
              </a:xfrm>
              <a:custGeom>
                <a:avLst/>
                <a:gdLst>
                  <a:gd name="T0" fmla="*/ 22 w 25"/>
                  <a:gd name="T1" fmla="*/ 10 h 13"/>
                  <a:gd name="T2" fmla="*/ 18 w 25"/>
                  <a:gd name="T3" fmla="*/ 9 h 13"/>
                  <a:gd name="T4" fmla="*/ 0 w 25"/>
                  <a:gd name="T5" fmla="*/ 13 h 13"/>
                  <a:gd name="T6" fmla="*/ 4 w 25"/>
                  <a:gd name="T7" fmla="*/ 5 h 13"/>
                  <a:gd name="T8" fmla="*/ 20 w 25"/>
                  <a:gd name="T9" fmla="*/ 0 h 13"/>
                  <a:gd name="T10" fmla="*/ 25 w 25"/>
                  <a:gd name="T11" fmla="*/ 6 h 1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"/>
                  <a:gd name="T19" fmla="*/ 0 h 13"/>
                  <a:gd name="T20" fmla="*/ 25 w 25"/>
                  <a:gd name="T21" fmla="*/ 13 h 1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" h="13">
                    <a:moveTo>
                      <a:pt x="22" y="10"/>
                    </a:moveTo>
                    <a:lnTo>
                      <a:pt x="18" y="9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20" y="0"/>
                    </a:lnTo>
                    <a:lnTo>
                      <a:pt x="25" y="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31" name="Freeform 492"/>
              <p:cNvSpPr>
                <a:spLocks/>
              </p:cNvSpPr>
              <p:nvPr/>
            </p:nvSpPr>
            <p:spPr bwMode="auto">
              <a:xfrm>
                <a:off x="2851" y="1622"/>
                <a:ext cx="17" cy="7"/>
              </a:xfrm>
              <a:custGeom>
                <a:avLst/>
                <a:gdLst>
                  <a:gd name="T0" fmla="*/ 15 w 17"/>
                  <a:gd name="T1" fmla="*/ 7 h 7"/>
                  <a:gd name="T2" fmla="*/ 17 w 17"/>
                  <a:gd name="T3" fmla="*/ 5 h 7"/>
                  <a:gd name="T4" fmla="*/ 6 w 17"/>
                  <a:gd name="T5" fmla="*/ 1 h 7"/>
                  <a:gd name="T6" fmla="*/ 0 w 17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"/>
                  <a:gd name="T13" fmla="*/ 0 h 7"/>
                  <a:gd name="T14" fmla="*/ 17 w 17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" h="7">
                    <a:moveTo>
                      <a:pt x="15" y="7"/>
                    </a:moveTo>
                    <a:lnTo>
                      <a:pt x="17" y="5"/>
                    </a:lnTo>
                    <a:lnTo>
                      <a:pt x="6" y="1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32" name="Freeform 493"/>
              <p:cNvSpPr>
                <a:spLocks/>
              </p:cNvSpPr>
              <p:nvPr/>
            </p:nvSpPr>
            <p:spPr bwMode="auto">
              <a:xfrm>
                <a:off x="2889" y="1614"/>
                <a:ext cx="13" cy="15"/>
              </a:xfrm>
              <a:custGeom>
                <a:avLst/>
                <a:gdLst>
                  <a:gd name="T0" fmla="*/ 0 w 13"/>
                  <a:gd name="T1" fmla="*/ 15 h 15"/>
                  <a:gd name="T2" fmla="*/ 3 w 13"/>
                  <a:gd name="T3" fmla="*/ 9 h 15"/>
                  <a:gd name="T4" fmla="*/ 8 w 13"/>
                  <a:gd name="T5" fmla="*/ 3 h 15"/>
                  <a:gd name="T6" fmla="*/ 11 w 13"/>
                  <a:gd name="T7" fmla="*/ 0 h 15"/>
                  <a:gd name="T8" fmla="*/ 13 w 13"/>
                  <a:gd name="T9" fmla="*/ 1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"/>
                  <a:gd name="T16" fmla="*/ 0 h 15"/>
                  <a:gd name="T17" fmla="*/ 13 w 13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" h="15">
                    <a:moveTo>
                      <a:pt x="0" y="15"/>
                    </a:moveTo>
                    <a:lnTo>
                      <a:pt x="3" y="9"/>
                    </a:lnTo>
                    <a:lnTo>
                      <a:pt x="8" y="3"/>
                    </a:lnTo>
                    <a:lnTo>
                      <a:pt x="11" y="0"/>
                    </a:lnTo>
                    <a:lnTo>
                      <a:pt x="13" y="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33" name="Freeform 494"/>
              <p:cNvSpPr>
                <a:spLocks/>
              </p:cNvSpPr>
              <p:nvPr/>
            </p:nvSpPr>
            <p:spPr bwMode="auto">
              <a:xfrm>
                <a:off x="2850" y="1625"/>
                <a:ext cx="16" cy="4"/>
              </a:xfrm>
              <a:custGeom>
                <a:avLst/>
                <a:gdLst>
                  <a:gd name="T0" fmla="*/ 0 w 16"/>
                  <a:gd name="T1" fmla="*/ 4 h 4"/>
                  <a:gd name="T2" fmla="*/ 0 w 16"/>
                  <a:gd name="T3" fmla="*/ 4 h 4"/>
                  <a:gd name="T4" fmla="*/ 5 w 16"/>
                  <a:gd name="T5" fmla="*/ 0 h 4"/>
                  <a:gd name="T6" fmla="*/ 5 w 16"/>
                  <a:gd name="T7" fmla="*/ 0 h 4"/>
                  <a:gd name="T8" fmla="*/ 13 w 16"/>
                  <a:gd name="T9" fmla="*/ 4 h 4"/>
                  <a:gd name="T10" fmla="*/ 16 w 16"/>
                  <a:gd name="T11" fmla="*/ 4 h 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4"/>
                  <a:gd name="T20" fmla="*/ 16 w 16"/>
                  <a:gd name="T21" fmla="*/ 4 h 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4">
                    <a:moveTo>
                      <a:pt x="0" y="4"/>
                    </a:moveTo>
                    <a:lnTo>
                      <a:pt x="0" y="4"/>
                    </a:lnTo>
                    <a:lnTo>
                      <a:pt x="5" y="0"/>
                    </a:lnTo>
                    <a:lnTo>
                      <a:pt x="13" y="4"/>
                    </a:lnTo>
                    <a:lnTo>
                      <a:pt x="16" y="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34" name="Freeform 495"/>
              <p:cNvSpPr>
                <a:spLocks/>
              </p:cNvSpPr>
              <p:nvPr/>
            </p:nvSpPr>
            <p:spPr bwMode="auto">
              <a:xfrm>
                <a:off x="2881" y="1619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0 w 6"/>
                  <a:gd name="T3" fmla="*/ 10 h 12"/>
                  <a:gd name="T4" fmla="*/ 2 w 6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2"/>
                  <a:gd name="T11" fmla="*/ 6 w 6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2">
                    <a:moveTo>
                      <a:pt x="6" y="0"/>
                    </a:moveTo>
                    <a:lnTo>
                      <a:pt x="0" y="10"/>
                    </a:lnTo>
                    <a:lnTo>
                      <a:pt x="2" y="1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35" name="Freeform 496"/>
              <p:cNvSpPr>
                <a:spLocks/>
              </p:cNvSpPr>
              <p:nvPr/>
            </p:nvSpPr>
            <p:spPr bwMode="auto">
              <a:xfrm>
                <a:off x="2902" y="1615"/>
                <a:ext cx="33" cy="27"/>
              </a:xfrm>
              <a:custGeom>
                <a:avLst/>
                <a:gdLst>
                  <a:gd name="T0" fmla="*/ 0 w 33"/>
                  <a:gd name="T1" fmla="*/ 0 h 27"/>
                  <a:gd name="T2" fmla="*/ 4 w 33"/>
                  <a:gd name="T3" fmla="*/ 2 h 27"/>
                  <a:gd name="T4" fmla="*/ 6 w 33"/>
                  <a:gd name="T5" fmla="*/ 2 h 27"/>
                  <a:gd name="T6" fmla="*/ 6 w 33"/>
                  <a:gd name="T7" fmla="*/ 2 h 27"/>
                  <a:gd name="T8" fmla="*/ 7 w 33"/>
                  <a:gd name="T9" fmla="*/ 6 h 27"/>
                  <a:gd name="T10" fmla="*/ 12 w 33"/>
                  <a:gd name="T11" fmla="*/ 4 h 27"/>
                  <a:gd name="T12" fmla="*/ 13 w 33"/>
                  <a:gd name="T13" fmla="*/ 3 h 27"/>
                  <a:gd name="T14" fmla="*/ 15 w 33"/>
                  <a:gd name="T15" fmla="*/ 4 h 27"/>
                  <a:gd name="T16" fmla="*/ 23 w 33"/>
                  <a:gd name="T17" fmla="*/ 8 h 27"/>
                  <a:gd name="T18" fmla="*/ 30 w 33"/>
                  <a:gd name="T19" fmla="*/ 11 h 27"/>
                  <a:gd name="T20" fmla="*/ 33 w 33"/>
                  <a:gd name="T21" fmla="*/ 12 h 27"/>
                  <a:gd name="T22" fmla="*/ 33 w 33"/>
                  <a:gd name="T23" fmla="*/ 25 h 27"/>
                  <a:gd name="T24" fmla="*/ 33 w 33"/>
                  <a:gd name="T25" fmla="*/ 27 h 2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3"/>
                  <a:gd name="T40" fmla="*/ 0 h 27"/>
                  <a:gd name="T41" fmla="*/ 33 w 33"/>
                  <a:gd name="T42" fmla="*/ 27 h 2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3" h="27">
                    <a:moveTo>
                      <a:pt x="0" y="0"/>
                    </a:moveTo>
                    <a:lnTo>
                      <a:pt x="4" y="2"/>
                    </a:lnTo>
                    <a:lnTo>
                      <a:pt x="6" y="2"/>
                    </a:lnTo>
                    <a:lnTo>
                      <a:pt x="7" y="6"/>
                    </a:lnTo>
                    <a:lnTo>
                      <a:pt x="12" y="4"/>
                    </a:lnTo>
                    <a:lnTo>
                      <a:pt x="13" y="3"/>
                    </a:lnTo>
                    <a:lnTo>
                      <a:pt x="15" y="4"/>
                    </a:lnTo>
                    <a:lnTo>
                      <a:pt x="23" y="8"/>
                    </a:lnTo>
                    <a:lnTo>
                      <a:pt x="30" y="11"/>
                    </a:lnTo>
                    <a:lnTo>
                      <a:pt x="33" y="12"/>
                    </a:lnTo>
                    <a:lnTo>
                      <a:pt x="33" y="25"/>
                    </a:lnTo>
                    <a:lnTo>
                      <a:pt x="33" y="2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36" name="Freeform 497"/>
              <p:cNvSpPr>
                <a:spLocks/>
              </p:cNvSpPr>
              <p:nvPr/>
            </p:nvSpPr>
            <p:spPr bwMode="auto">
              <a:xfrm>
                <a:off x="2883" y="1629"/>
                <a:ext cx="13" cy="17"/>
              </a:xfrm>
              <a:custGeom>
                <a:avLst/>
                <a:gdLst>
                  <a:gd name="T0" fmla="*/ 0 w 13"/>
                  <a:gd name="T1" fmla="*/ 2 h 17"/>
                  <a:gd name="T2" fmla="*/ 0 w 13"/>
                  <a:gd name="T3" fmla="*/ 6 h 17"/>
                  <a:gd name="T4" fmla="*/ 4 w 13"/>
                  <a:gd name="T5" fmla="*/ 7 h 17"/>
                  <a:gd name="T6" fmla="*/ 9 w 13"/>
                  <a:gd name="T7" fmla="*/ 17 h 17"/>
                  <a:gd name="T8" fmla="*/ 13 w 13"/>
                  <a:gd name="T9" fmla="*/ 11 h 17"/>
                  <a:gd name="T10" fmla="*/ 8 w 13"/>
                  <a:gd name="T11" fmla="*/ 6 h 17"/>
                  <a:gd name="T12" fmla="*/ 5 w 13"/>
                  <a:gd name="T13" fmla="*/ 2 h 17"/>
                  <a:gd name="T14" fmla="*/ 6 w 13"/>
                  <a:gd name="T15" fmla="*/ 0 h 1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"/>
                  <a:gd name="T25" fmla="*/ 0 h 17"/>
                  <a:gd name="T26" fmla="*/ 13 w 13"/>
                  <a:gd name="T27" fmla="*/ 17 h 1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" h="17">
                    <a:moveTo>
                      <a:pt x="0" y="2"/>
                    </a:moveTo>
                    <a:lnTo>
                      <a:pt x="0" y="6"/>
                    </a:lnTo>
                    <a:lnTo>
                      <a:pt x="4" y="7"/>
                    </a:lnTo>
                    <a:lnTo>
                      <a:pt x="9" y="17"/>
                    </a:lnTo>
                    <a:lnTo>
                      <a:pt x="13" y="11"/>
                    </a:lnTo>
                    <a:lnTo>
                      <a:pt x="8" y="6"/>
                    </a:lnTo>
                    <a:lnTo>
                      <a:pt x="5" y="2"/>
                    </a:lnTo>
                    <a:lnTo>
                      <a:pt x="6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37" name="Freeform 498"/>
              <p:cNvSpPr>
                <a:spLocks/>
              </p:cNvSpPr>
              <p:nvPr/>
            </p:nvSpPr>
            <p:spPr bwMode="auto">
              <a:xfrm>
                <a:off x="2935" y="1642"/>
                <a:ext cx="4" cy="6"/>
              </a:xfrm>
              <a:custGeom>
                <a:avLst/>
                <a:gdLst>
                  <a:gd name="T0" fmla="*/ 0 w 4"/>
                  <a:gd name="T1" fmla="*/ 0 h 6"/>
                  <a:gd name="T2" fmla="*/ 0 w 4"/>
                  <a:gd name="T3" fmla="*/ 5 h 6"/>
                  <a:gd name="T4" fmla="*/ 4 w 4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6"/>
                  <a:gd name="T11" fmla="*/ 4 w 4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6">
                    <a:moveTo>
                      <a:pt x="0" y="0"/>
                    </a:moveTo>
                    <a:lnTo>
                      <a:pt x="0" y="5"/>
                    </a:lnTo>
                    <a:lnTo>
                      <a:pt x="4" y="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38" name="Freeform 499"/>
              <p:cNvSpPr>
                <a:spLocks/>
              </p:cNvSpPr>
              <p:nvPr/>
            </p:nvSpPr>
            <p:spPr bwMode="auto">
              <a:xfrm>
                <a:off x="2902" y="1600"/>
                <a:ext cx="42" cy="51"/>
              </a:xfrm>
              <a:custGeom>
                <a:avLst/>
                <a:gdLst>
                  <a:gd name="T0" fmla="*/ 37 w 42"/>
                  <a:gd name="T1" fmla="*/ 48 h 51"/>
                  <a:gd name="T2" fmla="*/ 37 w 42"/>
                  <a:gd name="T3" fmla="*/ 48 h 51"/>
                  <a:gd name="T4" fmla="*/ 41 w 42"/>
                  <a:gd name="T5" fmla="*/ 51 h 51"/>
                  <a:gd name="T6" fmla="*/ 41 w 42"/>
                  <a:gd name="T7" fmla="*/ 51 h 51"/>
                  <a:gd name="T8" fmla="*/ 41 w 42"/>
                  <a:gd name="T9" fmla="*/ 51 h 51"/>
                  <a:gd name="T10" fmla="*/ 41 w 42"/>
                  <a:gd name="T11" fmla="*/ 40 h 51"/>
                  <a:gd name="T12" fmla="*/ 41 w 42"/>
                  <a:gd name="T13" fmla="*/ 40 h 51"/>
                  <a:gd name="T14" fmla="*/ 42 w 42"/>
                  <a:gd name="T15" fmla="*/ 26 h 51"/>
                  <a:gd name="T16" fmla="*/ 40 w 42"/>
                  <a:gd name="T17" fmla="*/ 25 h 51"/>
                  <a:gd name="T18" fmla="*/ 36 w 42"/>
                  <a:gd name="T19" fmla="*/ 19 h 51"/>
                  <a:gd name="T20" fmla="*/ 33 w 42"/>
                  <a:gd name="T21" fmla="*/ 17 h 51"/>
                  <a:gd name="T22" fmla="*/ 34 w 42"/>
                  <a:gd name="T23" fmla="*/ 13 h 51"/>
                  <a:gd name="T24" fmla="*/ 36 w 42"/>
                  <a:gd name="T25" fmla="*/ 10 h 51"/>
                  <a:gd name="T26" fmla="*/ 37 w 42"/>
                  <a:gd name="T27" fmla="*/ 8 h 51"/>
                  <a:gd name="T28" fmla="*/ 34 w 42"/>
                  <a:gd name="T29" fmla="*/ 9 h 51"/>
                  <a:gd name="T30" fmla="*/ 24 w 42"/>
                  <a:gd name="T31" fmla="*/ 13 h 51"/>
                  <a:gd name="T32" fmla="*/ 27 w 42"/>
                  <a:gd name="T33" fmla="*/ 6 h 51"/>
                  <a:gd name="T34" fmla="*/ 15 w 42"/>
                  <a:gd name="T35" fmla="*/ 6 h 51"/>
                  <a:gd name="T36" fmla="*/ 11 w 42"/>
                  <a:gd name="T37" fmla="*/ 6 h 51"/>
                  <a:gd name="T38" fmla="*/ 0 w 42"/>
                  <a:gd name="T39" fmla="*/ 4 h 51"/>
                  <a:gd name="T40" fmla="*/ 11 w 42"/>
                  <a:gd name="T41" fmla="*/ 0 h 51"/>
                  <a:gd name="T42" fmla="*/ 11 w 42"/>
                  <a:gd name="T43" fmla="*/ 0 h 5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2"/>
                  <a:gd name="T67" fmla="*/ 0 h 51"/>
                  <a:gd name="T68" fmla="*/ 42 w 42"/>
                  <a:gd name="T69" fmla="*/ 51 h 5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2" h="51">
                    <a:moveTo>
                      <a:pt x="37" y="48"/>
                    </a:moveTo>
                    <a:lnTo>
                      <a:pt x="37" y="48"/>
                    </a:lnTo>
                    <a:lnTo>
                      <a:pt x="41" y="51"/>
                    </a:lnTo>
                    <a:lnTo>
                      <a:pt x="41" y="40"/>
                    </a:lnTo>
                    <a:lnTo>
                      <a:pt x="42" y="26"/>
                    </a:lnTo>
                    <a:lnTo>
                      <a:pt x="40" y="25"/>
                    </a:lnTo>
                    <a:lnTo>
                      <a:pt x="36" y="19"/>
                    </a:lnTo>
                    <a:lnTo>
                      <a:pt x="33" y="17"/>
                    </a:lnTo>
                    <a:lnTo>
                      <a:pt x="34" y="13"/>
                    </a:lnTo>
                    <a:lnTo>
                      <a:pt x="36" y="10"/>
                    </a:lnTo>
                    <a:lnTo>
                      <a:pt x="37" y="8"/>
                    </a:lnTo>
                    <a:lnTo>
                      <a:pt x="34" y="9"/>
                    </a:lnTo>
                    <a:lnTo>
                      <a:pt x="24" y="13"/>
                    </a:lnTo>
                    <a:lnTo>
                      <a:pt x="27" y="6"/>
                    </a:lnTo>
                    <a:lnTo>
                      <a:pt x="15" y="6"/>
                    </a:lnTo>
                    <a:lnTo>
                      <a:pt x="11" y="6"/>
                    </a:lnTo>
                    <a:lnTo>
                      <a:pt x="0" y="4"/>
                    </a:lnTo>
                    <a:lnTo>
                      <a:pt x="11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39" name="Freeform 500"/>
              <p:cNvSpPr>
                <a:spLocks/>
              </p:cNvSpPr>
              <p:nvPr/>
            </p:nvSpPr>
            <p:spPr bwMode="auto">
              <a:xfrm>
                <a:off x="2792" y="1629"/>
                <a:ext cx="25" cy="27"/>
              </a:xfrm>
              <a:custGeom>
                <a:avLst/>
                <a:gdLst>
                  <a:gd name="T0" fmla="*/ 21 w 25"/>
                  <a:gd name="T1" fmla="*/ 20 h 27"/>
                  <a:gd name="T2" fmla="*/ 21 w 25"/>
                  <a:gd name="T3" fmla="*/ 14 h 27"/>
                  <a:gd name="T4" fmla="*/ 25 w 25"/>
                  <a:gd name="T5" fmla="*/ 6 h 27"/>
                  <a:gd name="T6" fmla="*/ 25 w 25"/>
                  <a:gd name="T7" fmla="*/ 0 h 27"/>
                  <a:gd name="T8" fmla="*/ 16 w 25"/>
                  <a:gd name="T9" fmla="*/ 10 h 27"/>
                  <a:gd name="T10" fmla="*/ 11 w 25"/>
                  <a:gd name="T11" fmla="*/ 9 h 27"/>
                  <a:gd name="T12" fmla="*/ 8 w 25"/>
                  <a:gd name="T13" fmla="*/ 7 h 27"/>
                  <a:gd name="T14" fmla="*/ 3 w 25"/>
                  <a:gd name="T15" fmla="*/ 18 h 27"/>
                  <a:gd name="T16" fmla="*/ 2 w 25"/>
                  <a:gd name="T17" fmla="*/ 19 h 27"/>
                  <a:gd name="T18" fmla="*/ 2 w 25"/>
                  <a:gd name="T19" fmla="*/ 20 h 27"/>
                  <a:gd name="T20" fmla="*/ 0 w 25"/>
                  <a:gd name="T21" fmla="*/ 22 h 27"/>
                  <a:gd name="T22" fmla="*/ 2 w 25"/>
                  <a:gd name="T23" fmla="*/ 22 h 27"/>
                  <a:gd name="T24" fmla="*/ 10 w 25"/>
                  <a:gd name="T25" fmla="*/ 27 h 2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5"/>
                  <a:gd name="T40" fmla="*/ 0 h 27"/>
                  <a:gd name="T41" fmla="*/ 25 w 25"/>
                  <a:gd name="T42" fmla="*/ 27 h 2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5" h="27">
                    <a:moveTo>
                      <a:pt x="21" y="20"/>
                    </a:moveTo>
                    <a:lnTo>
                      <a:pt x="21" y="14"/>
                    </a:lnTo>
                    <a:lnTo>
                      <a:pt x="25" y="6"/>
                    </a:lnTo>
                    <a:lnTo>
                      <a:pt x="25" y="0"/>
                    </a:lnTo>
                    <a:lnTo>
                      <a:pt x="16" y="10"/>
                    </a:lnTo>
                    <a:lnTo>
                      <a:pt x="11" y="9"/>
                    </a:lnTo>
                    <a:lnTo>
                      <a:pt x="8" y="7"/>
                    </a:lnTo>
                    <a:lnTo>
                      <a:pt x="3" y="18"/>
                    </a:lnTo>
                    <a:lnTo>
                      <a:pt x="2" y="19"/>
                    </a:lnTo>
                    <a:lnTo>
                      <a:pt x="2" y="20"/>
                    </a:lnTo>
                    <a:lnTo>
                      <a:pt x="0" y="22"/>
                    </a:lnTo>
                    <a:lnTo>
                      <a:pt x="2" y="22"/>
                    </a:lnTo>
                    <a:lnTo>
                      <a:pt x="10" y="2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40" name="Freeform 501"/>
              <p:cNvSpPr>
                <a:spLocks/>
              </p:cNvSpPr>
              <p:nvPr/>
            </p:nvSpPr>
            <p:spPr bwMode="auto">
              <a:xfrm>
                <a:off x="2820" y="1625"/>
                <a:ext cx="33" cy="34"/>
              </a:xfrm>
              <a:custGeom>
                <a:avLst/>
                <a:gdLst>
                  <a:gd name="T0" fmla="*/ 33 w 33"/>
                  <a:gd name="T1" fmla="*/ 34 h 34"/>
                  <a:gd name="T2" fmla="*/ 26 w 33"/>
                  <a:gd name="T3" fmla="*/ 31 h 34"/>
                  <a:gd name="T4" fmla="*/ 20 w 33"/>
                  <a:gd name="T5" fmla="*/ 28 h 34"/>
                  <a:gd name="T6" fmla="*/ 17 w 33"/>
                  <a:gd name="T7" fmla="*/ 24 h 34"/>
                  <a:gd name="T8" fmla="*/ 9 w 33"/>
                  <a:gd name="T9" fmla="*/ 24 h 34"/>
                  <a:gd name="T10" fmla="*/ 8 w 33"/>
                  <a:gd name="T11" fmla="*/ 24 h 34"/>
                  <a:gd name="T12" fmla="*/ 4 w 33"/>
                  <a:gd name="T13" fmla="*/ 24 h 34"/>
                  <a:gd name="T14" fmla="*/ 0 w 33"/>
                  <a:gd name="T15" fmla="*/ 26 h 34"/>
                  <a:gd name="T16" fmla="*/ 5 w 33"/>
                  <a:gd name="T17" fmla="*/ 18 h 34"/>
                  <a:gd name="T18" fmla="*/ 10 w 33"/>
                  <a:gd name="T19" fmla="*/ 10 h 34"/>
                  <a:gd name="T20" fmla="*/ 10 w 33"/>
                  <a:gd name="T21" fmla="*/ 9 h 34"/>
                  <a:gd name="T22" fmla="*/ 17 w 33"/>
                  <a:gd name="T23" fmla="*/ 4 h 34"/>
                  <a:gd name="T24" fmla="*/ 20 w 33"/>
                  <a:gd name="T25" fmla="*/ 0 h 34"/>
                  <a:gd name="T26" fmla="*/ 25 w 33"/>
                  <a:gd name="T27" fmla="*/ 2 h 34"/>
                  <a:gd name="T28" fmla="*/ 30 w 33"/>
                  <a:gd name="T29" fmla="*/ 4 h 3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3"/>
                  <a:gd name="T46" fmla="*/ 0 h 34"/>
                  <a:gd name="T47" fmla="*/ 33 w 33"/>
                  <a:gd name="T48" fmla="*/ 34 h 34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3" h="34">
                    <a:moveTo>
                      <a:pt x="33" y="34"/>
                    </a:moveTo>
                    <a:lnTo>
                      <a:pt x="26" y="31"/>
                    </a:lnTo>
                    <a:lnTo>
                      <a:pt x="20" y="28"/>
                    </a:lnTo>
                    <a:lnTo>
                      <a:pt x="17" y="24"/>
                    </a:lnTo>
                    <a:lnTo>
                      <a:pt x="9" y="24"/>
                    </a:lnTo>
                    <a:lnTo>
                      <a:pt x="8" y="24"/>
                    </a:lnTo>
                    <a:lnTo>
                      <a:pt x="4" y="24"/>
                    </a:lnTo>
                    <a:lnTo>
                      <a:pt x="0" y="26"/>
                    </a:lnTo>
                    <a:lnTo>
                      <a:pt x="5" y="18"/>
                    </a:lnTo>
                    <a:lnTo>
                      <a:pt x="10" y="10"/>
                    </a:lnTo>
                    <a:lnTo>
                      <a:pt x="10" y="9"/>
                    </a:lnTo>
                    <a:lnTo>
                      <a:pt x="17" y="4"/>
                    </a:lnTo>
                    <a:lnTo>
                      <a:pt x="20" y="0"/>
                    </a:lnTo>
                    <a:lnTo>
                      <a:pt x="25" y="2"/>
                    </a:lnTo>
                    <a:lnTo>
                      <a:pt x="30" y="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41" name="Freeform 502"/>
              <p:cNvSpPr>
                <a:spLocks/>
              </p:cNvSpPr>
              <p:nvPr/>
            </p:nvSpPr>
            <p:spPr bwMode="auto">
              <a:xfrm>
                <a:off x="2853" y="1659"/>
                <a:ext cx="5" cy="9"/>
              </a:xfrm>
              <a:custGeom>
                <a:avLst/>
                <a:gdLst>
                  <a:gd name="T0" fmla="*/ 4 w 5"/>
                  <a:gd name="T1" fmla="*/ 9 h 9"/>
                  <a:gd name="T2" fmla="*/ 5 w 5"/>
                  <a:gd name="T3" fmla="*/ 7 h 9"/>
                  <a:gd name="T4" fmla="*/ 2 w 5"/>
                  <a:gd name="T5" fmla="*/ 0 h 9"/>
                  <a:gd name="T6" fmla="*/ 0 w 5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9"/>
                  <a:gd name="T14" fmla="*/ 5 w 5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9">
                    <a:moveTo>
                      <a:pt x="4" y="9"/>
                    </a:moveTo>
                    <a:lnTo>
                      <a:pt x="5" y="7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42" name="Freeform 503"/>
              <p:cNvSpPr>
                <a:spLocks/>
              </p:cNvSpPr>
              <p:nvPr/>
            </p:nvSpPr>
            <p:spPr bwMode="auto">
              <a:xfrm>
                <a:off x="2820" y="1657"/>
                <a:ext cx="37" cy="12"/>
              </a:xfrm>
              <a:custGeom>
                <a:avLst/>
                <a:gdLst>
                  <a:gd name="T0" fmla="*/ 1 w 37"/>
                  <a:gd name="T1" fmla="*/ 9 h 12"/>
                  <a:gd name="T2" fmla="*/ 0 w 37"/>
                  <a:gd name="T3" fmla="*/ 2 h 12"/>
                  <a:gd name="T4" fmla="*/ 1 w 37"/>
                  <a:gd name="T5" fmla="*/ 2 h 12"/>
                  <a:gd name="T6" fmla="*/ 6 w 37"/>
                  <a:gd name="T7" fmla="*/ 0 h 12"/>
                  <a:gd name="T8" fmla="*/ 13 w 37"/>
                  <a:gd name="T9" fmla="*/ 0 h 12"/>
                  <a:gd name="T10" fmla="*/ 18 w 37"/>
                  <a:gd name="T11" fmla="*/ 0 h 12"/>
                  <a:gd name="T12" fmla="*/ 23 w 37"/>
                  <a:gd name="T13" fmla="*/ 6 h 12"/>
                  <a:gd name="T14" fmla="*/ 26 w 37"/>
                  <a:gd name="T15" fmla="*/ 12 h 12"/>
                  <a:gd name="T16" fmla="*/ 33 w 37"/>
                  <a:gd name="T17" fmla="*/ 12 h 12"/>
                  <a:gd name="T18" fmla="*/ 37 w 37"/>
                  <a:gd name="T19" fmla="*/ 11 h 1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7"/>
                  <a:gd name="T31" fmla="*/ 0 h 12"/>
                  <a:gd name="T32" fmla="*/ 37 w 37"/>
                  <a:gd name="T33" fmla="*/ 12 h 1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7" h="12">
                    <a:moveTo>
                      <a:pt x="1" y="9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6" y="0"/>
                    </a:lnTo>
                    <a:lnTo>
                      <a:pt x="13" y="0"/>
                    </a:lnTo>
                    <a:lnTo>
                      <a:pt x="18" y="0"/>
                    </a:lnTo>
                    <a:lnTo>
                      <a:pt x="23" y="6"/>
                    </a:lnTo>
                    <a:lnTo>
                      <a:pt x="26" y="12"/>
                    </a:lnTo>
                    <a:lnTo>
                      <a:pt x="33" y="12"/>
                    </a:lnTo>
                    <a:lnTo>
                      <a:pt x="37" y="1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43" name="Freeform 504"/>
              <p:cNvSpPr>
                <a:spLocks/>
              </p:cNvSpPr>
              <p:nvPr/>
            </p:nvSpPr>
            <p:spPr bwMode="auto">
              <a:xfrm>
                <a:off x="2802" y="1649"/>
                <a:ext cx="11" cy="21"/>
              </a:xfrm>
              <a:custGeom>
                <a:avLst/>
                <a:gdLst>
                  <a:gd name="T0" fmla="*/ 0 w 11"/>
                  <a:gd name="T1" fmla="*/ 7 h 21"/>
                  <a:gd name="T2" fmla="*/ 3 w 11"/>
                  <a:gd name="T3" fmla="*/ 8 h 21"/>
                  <a:gd name="T4" fmla="*/ 6 w 11"/>
                  <a:gd name="T5" fmla="*/ 21 h 21"/>
                  <a:gd name="T6" fmla="*/ 10 w 11"/>
                  <a:gd name="T7" fmla="*/ 17 h 21"/>
                  <a:gd name="T8" fmla="*/ 11 w 11"/>
                  <a:gd name="T9" fmla="*/ 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"/>
                  <a:gd name="T16" fmla="*/ 0 h 21"/>
                  <a:gd name="T17" fmla="*/ 11 w 11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" h="21">
                    <a:moveTo>
                      <a:pt x="0" y="7"/>
                    </a:moveTo>
                    <a:lnTo>
                      <a:pt x="3" y="8"/>
                    </a:lnTo>
                    <a:lnTo>
                      <a:pt x="6" y="21"/>
                    </a:lnTo>
                    <a:lnTo>
                      <a:pt x="10" y="17"/>
                    </a:lnTo>
                    <a:lnTo>
                      <a:pt x="11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44" name="Freeform 505"/>
              <p:cNvSpPr>
                <a:spLocks/>
              </p:cNvSpPr>
              <p:nvPr/>
            </p:nvSpPr>
            <p:spPr bwMode="auto">
              <a:xfrm>
                <a:off x="2816" y="1666"/>
                <a:ext cx="5" cy="11"/>
              </a:xfrm>
              <a:custGeom>
                <a:avLst/>
                <a:gdLst>
                  <a:gd name="T0" fmla="*/ 0 w 5"/>
                  <a:gd name="T1" fmla="*/ 11 h 11"/>
                  <a:gd name="T2" fmla="*/ 0 w 5"/>
                  <a:gd name="T3" fmla="*/ 11 h 11"/>
                  <a:gd name="T4" fmla="*/ 5 w 5"/>
                  <a:gd name="T5" fmla="*/ 2 h 11"/>
                  <a:gd name="T6" fmla="*/ 5 w 5"/>
                  <a:gd name="T7" fmla="*/ 0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11"/>
                  <a:gd name="T14" fmla="*/ 5 w 5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11">
                    <a:moveTo>
                      <a:pt x="0" y="11"/>
                    </a:moveTo>
                    <a:lnTo>
                      <a:pt x="0" y="11"/>
                    </a:lnTo>
                    <a:lnTo>
                      <a:pt x="5" y="2"/>
                    </a:lnTo>
                    <a:lnTo>
                      <a:pt x="5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45" name="Freeform 506"/>
              <p:cNvSpPr>
                <a:spLocks/>
              </p:cNvSpPr>
              <p:nvPr/>
            </p:nvSpPr>
            <p:spPr bwMode="auto">
              <a:xfrm>
                <a:off x="2764" y="1678"/>
                <a:ext cx="11" cy="9"/>
              </a:xfrm>
              <a:custGeom>
                <a:avLst/>
                <a:gdLst>
                  <a:gd name="T0" fmla="*/ 0 w 11"/>
                  <a:gd name="T1" fmla="*/ 9 h 9"/>
                  <a:gd name="T2" fmla="*/ 4 w 11"/>
                  <a:gd name="T3" fmla="*/ 9 h 9"/>
                  <a:gd name="T4" fmla="*/ 6 w 11"/>
                  <a:gd name="T5" fmla="*/ 7 h 9"/>
                  <a:gd name="T6" fmla="*/ 1 w 11"/>
                  <a:gd name="T7" fmla="*/ 2 h 9"/>
                  <a:gd name="T8" fmla="*/ 4 w 11"/>
                  <a:gd name="T9" fmla="*/ 2 h 9"/>
                  <a:gd name="T10" fmla="*/ 11 w 11"/>
                  <a:gd name="T11" fmla="*/ 0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9"/>
                  <a:gd name="T20" fmla="*/ 11 w 11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9">
                    <a:moveTo>
                      <a:pt x="0" y="9"/>
                    </a:moveTo>
                    <a:lnTo>
                      <a:pt x="4" y="9"/>
                    </a:lnTo>
                    <a:lnTo>
                      <a:pt x="6" y="7"/>
                    </a:lnTo>
                    <a:lnTo>
                      <a:pt x="1" y="2"/>
                    </a:lnTo>
                    <a:lnTo>
                      <a:pt x="4" y="2"/>
                    </a:lnTo>
                    <a:lnTo>
                      <a:pt x="11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46" name="Freeform 507"/>
              <p:cNvSpPr>
                <a:spLocks/>
              </p:cNvSpPr>
              <p:nvPr/>
            </p:nvSpPr>
            <p:spPr bwMode="auto">
              <a:xfrm>
                <a:off x="2752" y="1687"/>
                <a:ext cx="12" cy="1"/>
              </a:xfrm>
              <a:custGeom>
                <a:avLst/>
                <a:gdLst>
                  <a:gd name="T0" fmla="*/ 0 w 12"/>
                  <a:gd name="T1" fmla="*/ 0 h 1"/>
                  <a:gd name="T2" fmla="*/ 0 w 12"/>
                  <a:gd name="T3" fmla="*/ 0 h 1"/>
                  <a:gd name="T4" fmla="*/ 2 w 12"/>
                  <a:gd name="T5" fmla="*/ 0 h 1"/>
                  <a:gd name="T6" fmla="*/ 12 w 12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"/>
                  <a:gd name="T14" fmla="*/ 12 w 12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">
                    <a:moveTo>
                      <a:pt x="0" y="0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12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47" name="Freeform 508"/>
              <p:cNvSpPr>
                <a:spLocks/>
              </p:cNvSpPr>
              <p:nvPr/>
            </p:nvSpPr>
            <p:spPr bwMode="auto">
              <a:xfrm>
                <a:off x="2775" y="1656"/>
                <a:ext cx="41" cy="31"/>
              </a:xfrm>
              <a:custGeom>
                <a:avLst/>
                <a:gdLst>
                  <a:gd name="T0" fmla="*/ 0 w 41"/>
                  <a:gd name="T1" fmla="*/ 22 h 31"/>
                  <a:gd name="T2" fmla="*/ 10 w 41"/>
                  <a:gd name="T3" fmla="*/ 17 h 31"/>
                  <a:gd name="T4" fmla="*/ 15 w 41"/>
                  <a:gd name="T5" fmla="*/ 18 h 31"/>
                  <a:gd name="T6" fmla="*/ 10 w 41"/>
                  <a:gd name="T7" fmla="*/ 28 h 31"/>
                  <a:gd name="T8" fmla="*/ 7 w 41"/>
                  <a:gd name="T9" fmla="*/ 30 h 31"/>
                  <a:gd name="T10" fmla="*/ 6 w 41"/>
                  <a:gd name="T11" fmla="*/ 31 h 31"/>
                  <a:gd name="T12" fmla="*/ 12 w 41"/>
                  <a:gd name="T13" fmla="*/ 30 h 31"/>
                  <a:gd name="T14" fmla="*/ 20 w 41"/>
                  <a:gd name="T15" fmla="*/ 26 h 31"/>
                  <a:gd name="T16" fmla="*/ 20 w 41"/>
                  <a:gd name="T17" fmla="*/ 25 h 31"/>
                  <a:gd name="T18" fmla="*/ 21 w 41"/>
                  <a:gd name="T19" fmla="*/ 20 h 31"/>
                  <a:gd name="T20" fmla="*/ 19 w 41"/>
                  <a:gd name="T21" fmla="*/ 8 h 31"/>
                  <a:gd name="T22" fmla="*/ 20 w 41"/>
                  <a:gd name="T23" fmla="*/ 0 h 31"/>
                  <a:gd name="T24" fmla="*/ 27 w 41"/>
                  <a:gd name="T25" fmla="*/ 14 h 31"/>
                  <a:gd name="T26" fmla="*/ 29 w 41"/>
                  <a:gd name="T27" fmla="*/ 17 h 31"/>
                  <a:gd name="T28" fmla="*/ 33 w 41"/>
                  <a:gd name="T29" fmla="*/ 24 h 31"/>
                  <a:gd name="T30" fmla="*/ 34 w 41"/>
                  <a:gd name="T31" fmla="*/ 22 h 31"/>
                  <a:gd name="T32" fmla="*/ 41 w 41"/>
                  <a:gd name="T33" fmla="*/ 21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1"/>
                  <a:gd name="T52" fmla="*/ 0 h 31"/>
                  <a:gd name="T53" fmla="*/ 41 w 41"/>
                  <a:gd name="T54" fmla="*/ 31 h 3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1" h="31">
                    <a:moveTo>
                      <a:pt x="0" y="22"/>
                    </a:moveTo>
                    <a:lnTo>
                      <a:pt x="10" y="17"/>
                    </a:lnTo>
                    <a:lnTo>
                      <a:pt x="15" y="18"/>
                    </a:lnTo>
                    <a:lnTo>
                      <a:pt x="10" y="28"/>
                    </a:lnTo>
                    <a:lnTo>
                      <a:pt x="7" y="30"/>
                    </a:lnTo>
                    <a:lnTo>
                      <a:pt x="6" y="31"/>
                    </a:lnTo>
                    <a:lnTo>
                      <a:pt x="12" y="30"/>
                    </a:lnTo>
                    <a:lnTo>
                      <a:pt x="20" y="26"/>
                    </a:lnTo>
                    <a:lnTo>
                      <a:pt x="20" y="25"/>
                    </a:lnTo>
                    <a:lnTo>
                      <a:pt x="21" y="20"/>
                    </a:lnTo>
                    <a:lnTo>
                      <a:pt x="19" y="8"/>
                    </a:lnTo>
                    <a:lnTo>
                      <a:pt x="20" y="0"/>
                    </a:lnTo>
                    <a:lnTo>
                      <a:pt x="27" y="14"/>
                    </a:lnTo>
                    <a:lnTo>
                      <a:pt x="29" y="17"/>
                    </a:lnTo>
                    <a:lnTo>
                      <a:pt x="33" y="24"/>
                    </a:lnTo>
                    <a:lnTo>
                      <a:pt x="34" y="22"/>
                    </a:lnTo>
                    <a:lnTo>
                      <a:pt x="41" y="2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48" name="Freeform 509"/>
              <p:cNvSpPr>
                <a:spLocks/>
              </p:cNvSpPr>
              <p:nvPr/>
            </p:nvSpPr>
            <p:spPr bwMode="auto">
              <a:xfrm>
                <a:off x="2739" y="1686"/>
                <a:ext cx="19" cy="18"/>
              </a:xfrm>
              <a:custGeom>
                <a:avLst/>
                <a:gdLst>
                  <a:gd name="T0" fmla="*/ 19 w 19"/>
                  <a:gd name="T1" fmla="*/ 18 h 18"/>
                  <a:gd name="T2" fmla="*/ 15 w 19"/>
                  <a:gd name="T3" fmla="*/ 15 h 18"/>
                  <a:gd name="T4" fmla="*/ 5 w 19"/>
                  <a:gd name="T5" fmla="*/ 13 h 18"/>
                  <a:gd name="T6" fmla="*/ 0 w 19"/>
                  <a:gd name="T7" fmla="*/ 0 h 18"/>
                  <a:gd name="T8" fmla="*/ 13 w 19"/>
                  <a:gd name="T9" fmla="*/ 1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8"/>
                  <a:gd name="T17" fmla="*/ 19 w 19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8">
                    <a:moveTo>
                      <a:pt x="19" y="18"/>
                    </a:moveTo>
                    <a:lnTo>
                      <a:pt x="15" y="15"/>
                    </a:lnTo>
                    <a:lnTo>
                      <a:pt x="5" y="13"/>
                    </a:lnTo>
                    <a:lnTo>
                      <a:pt x="0" y="0"/>
                    </a:lnTo>
                    <a:lnTo>
                      <a:pt x="13" y="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49" name="Freeform 510"/>
              <p:cNvSpPr>
                <a:spLocks/>
              </p:cNvSpPr>
              <p:nvPr/>
            </p:nvSpPr>
            <p:spPr bwMode="auto">
              <a:xfrm>
                <a:off x="2758" y="1704"/>
                <a:ext cx="10" cy="17"/>
              </a:xfrm>
              <a:custGeom>
                <a:avLst/>
                <a:gdLst>
                  <a:gd name="T0" fmla="*/ 10 w 10"/>
                  <a:gd name="T1" fmla="*/ 17 h 17"/>
                  <a:gd name="T2" fmla="*/ 6 w 10"/>
                  <a:gd name="T3" fmla="*/ 14 h 17"/>
                  <a:gd name="T4" fmla="*/ 4 w 10"/>
                  <a:gd name="T5" fmla="*/ 8 h 17"/>
                  <a:gd name="T6" fmla="*/ 2 w 10"/>
                  <a:gd name="T7" fmla="*/ 2 h 17"/>
                  <a:gd name="T8" fmla="*/ 0 w 10"/>
                  <a:gd name="T9" fmla="*/ 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7"/>
                  <a:gd name="T17" fmla="*/ 10 w 10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7">
                    <a:moveTo>
                      <a:pt x="10" y="17"/>
                    </a:moveTo>
                    <a:lnTo>
                      <a:pt x="6" y="14"/>
                    </a:lnTo>
                    <a:lnTo>
                      <a:pt x="4" y="8"/>
                    </a:lnTo>
                    <a:lnTo>
                      <a:pt x="2" y="2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50" name="Freeform 511"/>
              <p:cNvSpPr>
                <a:spLocks/>
              </p:cNvSpPr>
              <p:nvPr/>
            </p:nvSpPr>
            <p:spPr bwMode="auto">
              <a:xfrm>
                <a:off x="2728" y="1714"/>
                <a:ext cx="17" cy="7"/>
              </a:xfrm>
              <a:custGeom>
                <a:avLst/>
                <a:gdLst>
                  <a:gd name="T0" fmla="*/ 0 w 17"/>
                  <a:gd name="T1" fmla="*/ 1 h 7"/>
                  <a:gd name="T2" fmla="*/ 4 w 17"/>
                  <a:gd name="T3" fmla="*/ 0 h 7"/>
                  <a:gd name="T4" fmla="*/ 11 w 17"/>
                  <a:gd name="T5" fmla="*/ 0 h 7"/>
                  <a:gd name="T6" fmla="*/ 13 w 17"/>
                  <a:gd name="T7" fmla="*/ 0 h 7"/>
                  <a:gd name="T8" fmla="*/ 13 w 17"/>
                  <a:gd name="T9" fmla="*/ 0 h 7"/>
                  <a:gd name="T10" fmla="*/ 17 w 17"/>
                  <a:gd name="T11" fmla="*/ 2 h 7"/>
                  <a:gd name="T12" fmla="*/ 17 w 17"/>
                  <a:gd name="T13" fmla="*/ 6 h 7"/>
                  <a:gd name="T14" fmla="*/ 5 w 17"/>
                  <a:gd name="T15" fmla="*/ 7 h 7"/>
                  <a:gd name="T16" fmla="*/ 4 w 17"/>
                  <a:gd name="T17" fmla="*/ 7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7"/>
                  <a:gd name="T29" fmla="*/ 17 w 17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7">
                    <a:moveTo>
                      <a:pt x="0" y="1"/>
                    </a:moveTo>
                    <a:lnTo>
                      <a:pt x="4" y="0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7" y="2"/>
                    </a:lnTo>
                    <a:lnTo>
                      <a:pt x="17" y="6"/>
                    </a:lnTo>
                    <a:lnTo>
                      <a:pt x="5" y="7"/>
                    </a:lnTo>
                    <a:lnTo>
                      <a:pt x="4" y="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51" name="Freeform 512"/>
              <p:cNvSpPr>
                <a:spLocks/>
              </p:cNvSpPr>
              <p:nvPr/>
            </p:nvSpPr>
            <p:spPr bwMode="auto">
              <a:xfrm>
                <a:off x="2722" y="1715"/>
                <a:ext cx="10" cy="9"/>
              </a:xfrm>
              <a:custGeom>
                <a:avLst/>
                <a:gdLst>
                  <a:gd name="T0" fmla="*/ 10 w 10"/>
                  <a:gd name="T1" fmla="*/ 6 h 9"/>
                  <a:gd name="T2" fmla="*/ 1 w 10"/>
                  <a:gd name="T3" fmla="*/ 9 h 9"/>
                  <a:gd name="T4" fmla="*/ 0 w 10"/>
                  <a:gd name="T5" fmla="*/ 8 h 9"/>
                  <a:gd name="T6" fmla="*/ 2 w 10"/>
                  <a:gd name="T7" fmla="*/ 1 h 9"/>
                  <a:gd name="T8" fmla="*/ 6 w 10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9"/>
                  <a:gd name="T17" fmla="*/ 10 w 10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9">
                    <a:moveTo>
                      <a:pt x="10" y="6"/>
                    </a:moveTo>
                    <a:lnTo>
                      <a:pt x="1" y="9"/>
                    </a:lnTo>
                    <a:lnTo>
                      <a:pt x="0" y="8"/>
                    </a:lnTo>
                    <a:lnTo>
                      <a:pt x="2" y="1"/>
                    </a:lnTo>
                    <a:lnTo>
                      <a:pt x="6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52" name="Freeform 513"/>
              <p:cNvSpPr>
                <a:spLocks/>
              </p:cNvSpPr>
              <p:nvPr/>
            </p:nvSpPr>
            <p:spPr bwMode="auto">
              <a:xfrm>
                <a:off x="2752" y="1721"/>
                <a:ext cx="39" cy="11"/>
              </a:xfrm>
              <a:custGeom>
                <a:avLst/>
                <a:gdLst>
                  <a:gd name="T0" fmla="*/ 0 w 39"/>
                  <a:gd name="T1" fmla="*/ 6 h 11"/>
                  <a:gd name="T2" fmla="*/ 0 w 39"/>
                  <a:gd name="T3" fmla="*/ 4 h 11"/>
                  <a:gd name="T4" fmla="*/ 22 w 39"/>
                  <a:gd name="T5" fmla="*/ 10 h 11"/>
                  <a:gd name="T6" fmla="*/ 33 w 39"/>
                  <a:gd name="T7" fmla="*/ 11 h 11"/>
                  <a:gd name="T8" fmla="*/ 39 w 39"/>
                  <a:gd name="T9" fmla="*/ 10 h 11"/>
                  <a:gd name="T10" fmla="*/ 35 w 39"/>
                  <a:gd name="T11" fmla="*/ 4 h 11"/>
                  <a:gd name="T12" fmla="*/ 23 w 39"/>
                  <a:gd name="T13" fmla="*/ 3 h 11"/>
                  <a:gd name="T14" fmla="*/ 16 w 39"/>
                  <a:gd name="T15" fmla="*/ 0 h 11"/>
                  <a:gd name="T16" fmla="*/ 16 w 39"/>
                  <a:gd name="T17" fmla="*/ 0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9"/>
                  <a:gd name="T28" fmla="*/ 0 h 11"/>
                  <a:gd name="T29" fmla="*/ 39 w 39"/>
                  <a:gd name="T30" fmla="*/ 11 h 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9" h="11">
                    <a:moveTo>
                      <a:pt x="0" y="6"/>
                    </a:moveTo>
                    <a:lnTo>
                      <a:pt x="0" y="4"/>
                    </a:lnTo>
                    <a:lnTo>
                      <a:pt x="22" y="10"/>
                    </a:lnTo>
                    <a:lnTo>
                      <a:pt x="33" y="11"/>
                    </a:lnTo>
                    <a:lnTo>
                      <a:pt x="39" y="10"/>
                    </a:lnTo>
                    <a:lnTo>
                      <a:pt x="35" y="4"/>
                    </a:lnTo>
                    <a:lnTo>
                      <a:pt x="23" y="3"/>
                    </a:lnTo>
                    <a:lnTo>
                      <a:pt x="16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53" name="Freeform 514"/>
              <p:cNvSpPr>
                <a:spLocks/>
              </p:cNvSpPr>
              <p:nvPr/>
            </p:nvSpPr>
            <p:spPr bwMode="auto">
              <a:xfrm>
                <a:off x="2740" y="1727"/>
                <a:ext cx="12" cy="8"/>
              </a:xfrm>
              <a:custGeom>
                <a:avLst/>
                <a:gdLst>
                  <a:gd name="T0" fmla="*/ 8 w 12"/>
                  <a:gd name="T1" fmla="*/ 8 h 8"/>
                  <a:gd name="T2" fmla="*/ 8 w 12"/>
                  <a:gd name="T3" fmla="*/ 8 h 8"/>
                  <a:gd name="T4" fmla="*/ 3 w 12"/>
                  <a:gd name="T5" fmla="*/ 6 h 8"/>
                  <a:gd name="T6" fmla="*/ 0 w 12"/>
                  <a:gd name="T7" fmla="*/ 1 h 8"/>
                  <a:gd name="T8" fmla="*/ 12 w 12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8"/>
                  <a:gd name="T17" fmla="*/ 12 w 12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8">
                    <a:moveTo>
                      <a:pt x="8" y="8"/>
                    </a:moveTo>
                    <a:lnTo>
                      <a:pt x="8" y="8"/>
                    </a:lnTo>
                    <a:lnTo>
                      <a:pt x="3" y="6"/>
                    </a:lnTo>
                    <a:lnTo>
                      <a:pt x="0" y="1"/>
                    </a:lnTo>
                    <a:lnTo>
                      <a:pt x="12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54" name="Freeform 515"/>
              <p:cNvSpPr>
                <a:spLocks/>
              </p:cNvSpPr>
              <p:nvPr/>
            </p:nvSpPr>
            <p:spPr bwMode="auto">
              <a:xfrm>
                <a:off x="2748" y="1735"/>
                <a:ext cx="12" cy="3"/>
              </a:xfrm>
              <a:custGeom>
                <a:avLst/>
                <a:gdLst>
                  <a:gd name="T0" fmla="*/ 12 w 12"/>
                  <a:gd name="T1" fmla="*/ 3 h 3"/>
                  <a:gd name="T2" fmla="*/ 10 w 12"/>
                  <a:gd name="T3" fmla="*/ 1 h 3"/>
                  <a:gd name="T4" fmla="*/ 0 w 12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3"/>
                  <a:gd name="T11" fmla="*/ 12 w 12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3">
                    <a:moveTo>
                      <a:pt x="12" y="3"/>
                    </a:moveTo>
                    <a:lnTo>
                      <a:pt x="10" y="1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55" name="Freeform 516"/>
              <p:cNvSpPr>
                <a:spLocks/>
              </p:cNvSpPr>
              <p:nvPr/>
            </p:nvSpPr>
            <p:spPr bwMode="auto">
              <a:xfrm>
                <a:off x="2727" y="1731"/>
                <a:ext cx="12" cy="7"/>
              </a:xfrm>
              <a:custGeom>
                <a:avLst/>
                <a:gdLst>
                  <a:gd name="T0" fmla="*/ 1 w 12"/>
                  <a:gd name="T1" fmla="*/ 7 h 7"/>
                  <a:gd name="T2" fmla="*/ 8 w 12"/>
                  <a:gd name="T3" fmla="*/ 7 h 7"/>
                  <a:gd name="T4" fmla="*/ 9 w 12"/>
                  <a:gd name="T5" fmla="*/ 5 h 7"/>
                  <a:gd name="T6" fmla="*/ 12 w 12"/>
                  <a:gd name="T7" fmla="*/ 2 h 7"/>
                  <a:gd name="T8" fmla="*/ 8 w 12"/>
                  <a:gd name="T9" fmla="*/ 2 h 7"/>
                  <a:gd name="T10" fmla="*/ 4 w 12"/>
                  <a:gd name="T11" fmla="*/ 2 h 7"/>
                  <a:gd name="T12" fmla="*/ 1 w 12"/>
                  <a:gd name="T13" fmla="*/ 0 h 7"/>
                  <a:gd name="T14" fmla="*/ 0 w 12"/>
                  <a:gd name="T15" fmla="*/ 0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"/>
                  <a:gd name="T25" fmla="*/ 0 h 7"/>
                  <a:gd name="T26" fmla="*/ 12 w 12"/>
                  <a:gd name="T27" fmla="*/ 7 h 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" h="7">
                    <a:moveTo>
                      <a:pt x="1" y="7"/>
                    </a:moveTo>
                    <a:lnTo>
                      <a:pt x="8" y="7"/>
                    </a:lnTo>
                    <a:lnTo>
                      <a:pt x="9" y="5"/>
                    </a:lnTo>
                    <a:lnTo>
                      <a:pt x="12" y="2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56" name="Freeform 517"/>
              <p:cNvSpPr>
                <a:spLocks/>
              </p:cNvSpPr>
              <p:nvPr/>
            </p:nvSpPr>
            <p:spPr bwMode="auto">
              <a:xfrm>
                <a:off x="2715" y="1731"/>
                <a:ext cx="13" cy="9"/>
              </a:xfrm>
              <a:custGeom>
                <a:avLst/>
                <a:gdLst>
                  <a:gd name="T0" fmla="*/ 12 w 13"/>
                  <a:gd name="T1" fmla="*/ 0 h 9"/>
                  <a:gd name="T2" fmla="*/ 8 w 13"/>
                  <a:gd name="T3" fmla="*/ 0 h 9"/>
                  <a:gd name="T4" fmla="*/ 0 w 13"/>
                  <a:gd name="T5" fmla="*/ 6 h 9"/>
                  <a:gd name="T6" fmla="*/ 1 w 13"/>
                  <a:gd name="T7" fmla="*/ 9 h 9"/>
                  <a:gd name="T8" fmla="*/ 11 w 13"/>
                  <a:gd name="T9" fmla="*/ 9 h 9"/>
                  <a:gd name="T10" fmla="*/ 13 w 13"/>
                  <a:gd name="T11" fmla="*/ 7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9"/>
                  <a:gd name="T20" fmla="*/ 13 w 13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9">
                    <a:moveTo>
                      <a:pt x="12" y="0"/>
                    </a:moveTo>
                    <a:lnTo>
                      <a:pt x="8" y="0"/>
                    </a:lnTo>
                    <a:lnTo>
                      <a:pt x="0" y="6"/>
                    </a:lnTo>
                    <a:lnTo>
                      <a:pt x="1" y="9"/>
                    </a:lnTo>
                    <a:lnTo>
                      <a:pt x="11" y="9"/>
                    </a:lnTo>
                    <a:lnTo>
                      <a:pt x="13" y="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57" name="Freeform 518"/>
              <p:cNvSpPr>
                <a:spLocks/>
              </p:cNvSpPr>
              <p:nvPr/>
            </p:nvSpPr>
            <p:spPr bwMode="auto">
              <a:xfrm>
                <a:off x="2710" y="1746"/>
                <a:ext cx="26" cy="4"/>
              </a:xfrm>
              <a:custGeom>
                <a:avLst/>
                <a:gdLst>
                  <a:gd name="T0" fmla="*/ 5 w 26"/>
                  <a:gd name="T1" fmla="*/ 4 h 4"/>
                  <a:gd name="T2" fmla="*/ 4 w 26"/>
                  <a:gd name="T3" fmla="*/ 2 h 4"/>
                  <a:gd name="T4" fmla="*/ 0 w 26"/>
                  <a:gd name="T5" fmla="*/ 0 h 4"/>
                  <a:gd name="T6" fmla="*/ 6 w 26"/>
                  <a:gd name="T7" fmla="*/ 0 h 4"/>
                  <a:gd name="T8" fmla="*/ 14 w 26"/>
                  <a:gd name="T9" fmla="*/ 0 h 4"/>
                  <a:gd name="T10" fmla="*/ 16 w 26"/>
                  <a:gd name="T11" fmla="*/ 2 h 4"/>
                  <a:gd name="T12" fmla="*/ 25 w 26"/>
                  <a:gd name="T13" fmla="*/ 3 h 4"/>
                  <a:gd name="T14" fmla="*/ 26 w 26"/>
                  <a:gd name="T15" fmla="*/ 4 h 4"/>
                  <a:gd name="T16" fmla="*/ 26 w 26"/>
                  <a:gd name="T17" fmla="*/ 4 h 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"/>
                  <a:gd name="T28" fmla="*/ 0 h 4"/>
                  <a:gd name="T29" fmla="*/ 26 w 26"/>
                  <a:gd name="T30" fmla="*/ 4 h 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" h="4">
                    <a:moveTo>
                      <a:pt x="5" y="4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14" y="0"/>
                    </a:lnTo>
                    <a:lnTo>
                      <a:pt x="16" y="2"/>
                    </a:lnTo>
                    <a:lnTo>
                      <a:pt x="25" y="3"/>
                    </a:lnTo>
                    <a:lnTo>
                      <a:pt x="26" y="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58" name="Freeform 519"/>
              <p:cNvSpPr>
                <a:spLocks/>
              </p:cNvSpPr>
              <p:nvPr/>
            </p:nvSpPr>
            <p:spPr bwMode="auto">
              <a:xfrm>
                <a:off x="2745" y="1738"/>
                <a:ext cx="17" cy="12"/>
              </a:xfrm>
              <a:custGeom>
                <a:avLst/>
                <a:gdLst>
                  <a:gd name="T0" fmla="*/ 5 w 17"/>
                  <a:gd name="T1" fmla="*/ 12 h 12"/>
                  <a:gd name="T2" fmla="*/ 2 w 17"/>
                  <a:gd name="T3" fmla="*/ 12 h 12"/>
                  <a:gd name="T4" fmla="*/ 0 w 17"/>
                  <a:gd name="T5" fmla="*/ 8 h 12"/>
                  <a:gd name="T6" fmla="*/ 0 w 17"/>
                  <a:gd name="T7" fmla="*/ 4 h 12"/>
                  <a:gd name="T8" fmla="*/ 0 w 17"/>
                  <a:gd name="T9" fmla="*/ 3 h 12"/>
                  <a:gd name="T10" fmla="*/ 9 w 17"/>
                  <a:gd name="T11" fmla="*/ 2 h 12"/>
                  <a:gd name="T12" fmla="*/ 17 w 17"/>
                  <a:gd name="T13" fmla="*/ 2 h 12"/>
                  <a:gd name="T14" fmla="*/ 15 w 17"/>
                  <a:gd name="T15" fmla="*/ 0 h 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7"/>
                  <a:gd name="T25" fmla="*/ 0 h 12"/>
                  <a:gd name="T26" fmla="*/ 17 w 17"/>
                  <a:gd name="T27" fmla="*/ 12 h 1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7" h="12">
                    <a:moveTo>
                      <a:pt x="5" y="12"/>
                    </a:moveTo>
                    <a:lnTo>
                      <a:pt x="2" y="12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9" y="2"/>
                    </a:lnTo>
                    <a:lnTo>
                      <a:pt x="17" y="2"/>
                    </a:lnTo>
                    <a:lnTo>
                      <a:pt x="15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59" name="Freeform 520"/>
              <p:cNvSpPr>
                <a:spLocks/>
              </p:cNvSpPr>
              <p:nvPr/>
            </p:nvSpPr>
            <p:spPr bwMode="auto">
              <a:xfrm>
                <a:off x="2753" y="1745"/>
                <a:ext cx="20" cy="5"/>
              </a:xfrm>
              <a:custGeom>
                <a:avLst/>
                <a:gdLst>
                  <a:gd name="T0" fmla="*/ 20 w 20"/>
                  <a:gd name="T1" fmla="*/ 0 h 5"/>
                  <a:gd name="T2" fmla="*/ 7 w 20"/>
                  <a:gd name="T3" fmla="*/ 1 h 5"/>
                  <a:gd name="T4" fmla="*/ 0 w 20"/>
                  <a:gd name="T5" fmla="*/ 5 h 5"/>
                  <a:gd name="T6" fmla="*/ 0 60000 65536"/>
                  <a:gd name="T7" fmla="*/ 0 60000 65536"/>
                  <a:gd name="T8" fmla="*/ 0 60000 65536"/>
                  <a:gd name="T9" fmla="*/ 0 w 20"/>
                  <a:gd name="T10" fmla="*/ 0 h 5"/>
                  <a:gd name="T11" fmla="*/ 20 w 20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" h="5">
                    <a:moveTo>
                      <a:pt x="20" y="0"/>
                    </a:moveTo>
                    <a:lnTo>
                      <a:pt x="7" y="1"/>
                    </a:lnTo>
                    <a:lnTo>
                      <a:pt x="0" y="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60" name="Freeform 521"/>
              <p:cNvSpPr>
                <a:spLocks/>
              </p:cNvSpPr>
              <p:nvPr/>
            </p:nvSpPr>
            <p:spPr bwMode="auto">
              <a:xfrm>
                <a:off x="2773" y="1745"/>
                <a:ext cx="5" cy="5"/>
              </a:xfrm>
              <a:custGeom>
                <a:avLst/>
                <a:gdLst>
                  <a:gd name="T0" fmla="*/ 0 w 5"/>
                  <a:gd name="T1" fmla="*/ 5 h 5"/>
                  <a:gd name="T2" fmla="*/ 5 w 5"/>
                  <a:gd name="T3" fmla="*/ 3 h 5"/>
                  <a:gd name="T4" fmla="*/ 1 w 5"/>
                  <a:gd name="T5" fmla="*/ 0 h 5"/>
                  <a:gd name="T6" fmla="*/ 0 w 5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5"/>
                  <a:gd name="T14" fmla="*/ 5 w 5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5">
                    <a:moveTo>
                      <a:pt x="0" y="5"/>
                    </a:moveTo>
                    <a:lnTo>
                      <a:pt x="5" y="3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61" name="Freeform 522"/>
              <p:cNvSpPr>
                <a:spLocks/>
              </p:cNvSpPr>
              <p:nvPr/>
            </p:nvSpPr>
            <p:spPr bwMode="auto">
              <a:xfrm>
                <a:off x="2750" y="1750"/>
                <a:ext cx="3" cy="1"/>
              </a:xfrm>
              <a:custGeom>
                <a:avLst/>
                <a:gdLst>
                  <a:gd name="T0" fmla="*/ 3 w 3"/>
                  <a:gd name="T1" fmla="*/ 0 h 1"/>
                  <a:gd name="T2" fmla="*/ 3 w 3"/>
                  <a:gd name="T3" fmla="*/ 0 h 1"/>
                  <a:gd name="T4" fmla="*/ 0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3" y="0"/>
                    </a:moveTo>
                    <a:lnTo>
                      <a:pt x="3" y="0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62" name="Line 523"/>
              <p:cNvSpPr>
                <a:spLocks noChangeShapeType="1"/>
              </p:cNvSpPr>
              <p:nvPr/>
            </p:nvSpPr>
            <p:spPr bwMode="auto">
              <a:xfrm>
                <a:off x="2736" y="1750"/>
                <a:ext cx="3" cy="1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63" name="Freeform 524"/>
              <p:cNvSpPr>
                <a:spLocks/>
              </p:cNvSpPr>
              <p:nvPr/>
            </p:nvSpPr>
            <p:spPr bwMode="auto">
              <a:xfrm>
                <a:off x="2739" y="1750"/>
                <a:ext cx="34" cy="6"/>
              </a:xfrm>
              <a:custGeom>
                <a:avLst/>
                <a:gdLst>
                  <a:gd name="T0" fmla="*/ 0 w 34"/>
                  <a:gd name="T1" fmla="*/ 0 h 6"/>
                  <a:gd name="T2" fmla="*/ 4 w 34"/>
                  <a:gd name="T3" fmla="*/ 3 h 6"/>
                  <a:gd name="T4" fmla="*/ 15 w 34"/>
                  <a:gd name="T5" fmla="*/ 6 h 6"/>
                  <a:gd name="T6" fmla="*/ 22 w 34"/>
                  <a:gd name="T7" fmla="*/ 2 h 6"/>
                  <a:gd name="T8" fmla="*/ 26 w 34"/>
                  <a:gd name="T9" fmla="*/ 2 h 6"/>
                  <a:gd name="T10" fmla="*/ 27 w 34"/>
                  <a:gd name="T11" fmla="*/ 2 h 6"/>
                  <a:gd name="T12" fmla="*/ 32 w 34"/>
                  <a:gd name="T13" fmla="*/ 0 h 6"/>
                  <a:gd name="T14" fmla="*/ 34 w 34"/>
                  <a:gd name="T15" fmla="*/ 0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4"/>
                  <a:gd name="T25" fmla="*/ 0 h 6"/>
                  <a:gd name="T26" fmla="*/ 34 w 34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4" h="6">
                    <a:moveTo>
                      <a:pt x="0" y="0"/>
                    </a:moveTo>
                    <a:lnTo>
                      <a:pt x="4" y="3"/>
                    </a:lnTo>
                    <a:lnTo>
                      <a:pt x="15" y="6"/>
                    </a:lnTo>
                    <a:lnTo>
                      <a:pt x="22" y="2"/>
                    </a:lnTo>
                    <a:lnTo>
                      <a:pt x="26" y="2"/>
                    </a:lnTo>
                    <a:lnTo>
                      <a:pt x="27" y="2"/>
                    </a:lnTo>
                    <a:lnTo>
                      <a:pt x="32" y="0"/>
                    </a:lnTo>
                    <a:lnTo>
                      <a:pt x="34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64" name="Freeform 525"/>
              <p:cNvSpPr>
                <a:spLocks/>
              </p:cNvSpPr>
              <p:nvPr/>
            </p:nvSpPr>
            <p:spPr bwMode="auto">
              <a:xfrm>
                <a:off x="2715" y="1750"/>
                <a:ext cx="24" cy="11"/>
              </a:xfrm>
              <a:custGeom>
                <a:avLst/>
                <a:gdLst>
                  <a:gd name="T0" fmla="*/ 24 w 24"/>
                  <a:gd name="T1" fmla="*/ 11 h 11"/>
                  <a:gd name="T2" fmla="*/ 18 w 24"/>
                  <a:gd name="T3" fmla="*/ 9 h 11"/>
                  <a:gd name="T4" fmla="*/ 3 w 24"/>
                  <a:gd name="T5" fmla="*/ 4 h 11"/>
                  <a:gd name="T6" fmla="*/ 1 w 24"/>
                  <a:gd name="T7" fmla="*/ 2 h 11"/>
                  <a:gd name="T8" fmla="*/ 0 w 24"/>
                  <a:gd name="T9" fmla="*/ 0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11"/>
                  <a:gd name="T17" fmla="*/ 24 w 24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11">
                    <a:moveTo>
                      <a:pt x="24" y="11"/>
                    </a:moveTo>
                    <a:lnTo>
                      <a:pt x="18" y="9"/>
                    </a:ln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65" name="Freeform 526"/>
              <p:cNvSpPr>
                <a:spLocks/>
              </p:cNvSpPr>
              <p:nvPr/>
            </p:nvSpPr>
            <p:spPr bwMode="auto">
              <a:xfrm>
                <a:off x="2689" y="1752"/>
                <a:ext cx="7" cy="13"/>
              </a:xfrm>
              <a:custGeom>
                <a:avLst/>
                <a:gdLst>
                  <a:gd name="T0" fmla="*/ 5 w 7"/>
                  <a:gd name="T1" fmla="*/ 13 h 13"/>
                  <a:gd name="T2" fmla="*/ 1 w 7"/>
                  <a:gd name="T3" fmla="*/ 13 h 13"/>
                  <a:gd name="T4" fmla="*/ 0 w 7"/>
                  <a:gd name="T5" fmla="*/ 7 h 13"/>
                  <a:gd name="T6" fmla="*/ 1 w 7"/>
                  <a:gd name="T7" fmla="*/ 2 h 13"/>
                  <a:gd name="T8" fmla="*/ 4 w 7"/>
                  <a:gd name="T9" fmla="*/ 0 h 13"/>
                  <a:gd name="T10" fmla="*/ 7 w 7"/>
                  <a:gd name="T11" fmla="*/ 5 h 13"/>
                  <a:gd name="T12" fmla="*/ 7 w 7"/>
                  <a:gd name="T13" fmla="*/ 9 h 13"/>
                  <a:gd name="T14" fmla="*/ 5 w 7"/>
                  <a:gd name="T15" fmla="*/ 13 h 1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"/>
                  <a:gd name="T25" fmla="*/ 0 h 13"/>
                  <a:gd name="T26" fmla="*/ 7 w 7"/>
                  <a:gd name="T27" fmla="*/ 13 h 1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" h="13">
                    <a:moveTo>
                      <a:pt x="5" y="13"/>
                    </a:moveTo>
                    <a:lnTo>
                      <a:pt x="1" y="13"/>
                    </a:lnTo>
                    <a:lnTo>
                      <a:pt x="0" y="7"/>
                    </a:lnTo>
                    <a:lnTo>
                      <a:pt x="1" y="2"/>
                    </a:lnTo>
                    <a:lnTo>
                      <a:pt x="4" y="0"/>
                    </a:lnTo>
                    <a:lnTo>
                      <a:pt x="7" y="5"/>
                    </a:lnTo>
                    <a:lnTo>
                      <a:pt x="7" y="9"/>
                    </a:lnTo>
                    <a:lnTo>
                      <a:pt x="5" y="1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66" name="Freeform 527"/>
              <p:cNvSpPr>
                <a:spLocks/>
              </p:cNvSpPr>
              <p:nvPr/>
            </p:nvSpPr>
            <p:spPr bwMode="auto">
              <a:xfrm>
                <a:off x="2732" y="1761"/>
                <a:ext cx="11" cy="6"/>
              </a:xfrm>
              <a:custGeom>
                <a:avLst/>
                <a:gdLst>
                  <a:gd name="T0" fmla="*/ 0 w 11"/>
                  <a:gd name="T1" fmla="*/ 2 h 6"/>
                  <a:gd name="T2" fmla="*/ 11 w 11"/>
                  <a:gd name="T3" fmla="*/ 6 h 6"/>
                  <a:gd name="T4" fmla="*/ 11 w 11"/>
                  <a:gd name="T5" fmla="*/ 1 h 6"/>
                  <a:gd name="T6" fmla="*/ 7 w 11"/>
                  <a:gd name="T7" fmla="*/ 0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6"/>
                  <a:gd name="T14" fmla="*/ 11 w 11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6">
                    <a:moveTo>
                      <a:pt x="0" y="2"/>
                    </a:moveTo>
                    <a:lnTo>
                      <a:pt x="11" y="6"/>
                    </a:lnTo>
                    <a:lnTo>
                      <a:pt x="11" y="1"/>
                    </a:lnTo>
                    <a:lnTo>
                      <a:pt x="7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67" name="Freeform 528"/>
              <p:cNvSpPr>
                <a:spLocks/>
              </p:cNvSpPr>
              <p:nvPr/>
            </p:nvSpPr>
            <p:spPr bwMode="auto">
              <a:xfrm>
                <a:off x="2703" y="1759"/>
                <a:ext cx="29" cy="20"/>
              </a:xfrm>
              <a:custGeom>
                <a:avLst/>
                <a:gdLst>
                  <a:gd name="T0" fmla="*/ 8 w 29"/>
                  <a:gd name="T1" fmla="*/ 20 h 20"/>
                  <a:gd name="T2" fmla="*/ 8 w 29"/>
                  <a:gd name="T3" fmla="*/ 19 h 20"/>
                  <a:gd name="T4" fmla="*/ 15 w 29"/>
                  <a:gd name="T5" fmla="*/ 16 h 20"/>
                  <a:gd name="T6" fmla="*/ 21 w 29"/>
                  <a:gd name="T7" fmla="*/ 14 h 20"/>
                  <a:gd name="T8" fmla="*/ 17 w 29"/>
                  <a:gd name="T9" fmla="*/ 10 h 20"/>
                  <a:gd name="T10" fmla="*/ 6 w 29"/>
                  <a:gd name="T11" fmla="*/ 10 h 20"/>
                  <a:gd name="T12" fmla="*/ 4 w 29"/>
                  <a:gd name="T13" fmla="*/ 8 h 20"/>
                  <a:gd name="T14" fmla="*/ 0 w 29"/>
                  <a:gd name="T15" fmla="*/ 3 h 20"/>
                  <a:gd name="T16" fmla="*/ 12 w 29"/>
                  <a:gd name="T17" fmla="*/ 0 h 20"/>
                  <a:gd name="T18" fmla="*/ 24 w 29"/>
                  <a:gd name="T19" fmla="*/ 3 h 20"/>
                  <a:gd name="T20" fmla="*/ 29 w 29"/>
                  <a:gd name="T21" fmla="*/ 4 h 2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9"/>
                  <a:gd name="T34" fmla="*/ 0 h 20"/>
                  <a:gd name="T35" fmla="*/ 29 w 29"/>
                  <a:gd name="T36" fmla="*/ 20 h 2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9" h="20">
                    <a:moveTo>
                      <a:pt x="8" y="20"/>
                    </a:moveTo>
                    <a:lnTo>
                      <a:pt x="8" y="19"/>
                    </a:lnTo>
                    <a:lnTo>
                      <a:pt x="15" y="16"/>
                    </a:lnTo>
                    <a:lnTo>
                      <a:pt x="21" y="14"/>
                    </a:lnTo>
                    <a:lnTo>
                      <a:pt x="17" y="10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0" y="3"/>
                    </a:lnTo>
                    <a:lnTo>
                      <a:pt x="12" y="0"/>
                    </a:lnTo>
                    <a:lnTo>
                      <a:pt x="24" y="3"/>
                    </a:lnTo>
                    <a:lnTo>
                      <a:pt x="29" y="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68" name="Freeform 529"/>
              <p:cNvSpPr>
                <a:spLocks/>
              </p:cNvSpPr>
              <p:nvPr/>
            </p:nvSpPr>
            <p:spPr bwMode="auto">
              <a:xfrm>
                <a:off x="2682" y="1767"/>
                <a:ext cx="11" cy="13"/>
              </a:xfrm>
              <a:custGeom>
                <a:avLst/>
                <a:gdLst>
                  <a:gd name="T0" fmla="*/ 3 w 11"/>
                  <a:gd name="T1" fmla="*/ 13 h 13"/>
                  <a:gd name="T2" fmla="*/ 7 w 11"/>
                  <a:gd name="T3" fmla="*/ 11 h 13"/>
                  <a:gd name="T4" fmla="*/ 11 w 11"/>
                  <a:gd name="T5" fmla="*/ 2 h 13"/>
                  <a:gd name="T6" fmla="*/ 7 w 11"/>
                  <a:gd name="T7" fmla="*/ 0 h 13"/>
                  <a:gd name="T8" fmla="*/ 3 w 11"/>
                  <a:gd name="T9" fmla="*/ 2 h 13"/>
                  <a:gd name="T10" fmla="*/ 2 w 11"/>
                  <a:gd name="T11" fmla="*/ 7 h 13"/>
                  <a:gd name="T12" fmla="*/ 0 w 11"/>
                  <a:gd name="T13" fmla="*/ 12 h 13"/>
                  <a:gd name="T14" fmla="*/ 3 w 11"/>
                  <a:gd name="T15" fmla="*/ 13 h 1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"/>
                  <a:gd name="T25" fmla="*/ 0 h 13"/>
                  <a:gd name="T26" fmla="*/ 11 w 11"/>
                  <a:gd name="T27" fmla="*/ 13 h 1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" h="13">
                    <a:moveTo>
                      <a:pt x="3" y="13"/>
                    </a:moveTo>
                    <a:lnTo>
                      <a:pt x="7" y="11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3" y="2"/>
                    </a:lnTo>
                    <a:lnTo>
                      <a:pt x="2" y="7"/>
                    </a:lnTo>
                    <a:lnTo>
                      <a:pt x="0" y="12"/>
                    </a:lnTo>
                    <a:lnTo>
                      <a:pt x="3" y="1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69" name="Freeform 530"/>
              <p:cNvSpPr>
                <a:spLocks/>
              </p:cNvSpPr>
              <p:nvPr/>
            </p:nvSpPr>
            <p:spPr bwMode="auto">
              <a:xfrm>
                <a:off x="2641" y="1775"/>
                <a:ext cx="10" cy="17"/>
              </a:xfrm>
              <a:custGeom>
                <a:avLst/>
                <a:gdLst>
                  <a:gd name="T0" fmla="*/ 5 w 10"/>
                  <a:gd name="T1" fmla="*/ 17 h 17"/>
                  <a:gd name="T2" fmla="*/ 10 w 10"/>
                  <a:gd name="T3" fmla="*/ 9 h 17"/>
                  <a:gd name="T4" fmla="*/ 10 w 10"/>
                  <a:gd name="T5" fmla="*/ 7 h 17"/>
                  <a:gd name="T6" fmla="*/ 10 w 10"/>
                  <a:gd name="T7" fmla="*/ 4 h 17"/>
                  <a:gd name="T8" fmla="*/ 6 w 10"/>
                  <a:gd name="T9" fmla="*/ 0 h 17"/>
                  <a:gd name="T10" fmla="*/ 2 w 10"/>
                  <a:gd name="T11" fmla="*/ 7 h 17"/>
                  <a:gd name="T12" fmla="*/ 1 w 10"/>
                  <a:gd name="T13" fmla="*/ 8 h 17"/>
                  <a:gd name="T14" fmla="*/ 3 w 10"/>
                  <a:gd name="T15" fmla="*/ 11 h 17"/>
                  <a:gd name="T16" fmla="*/ 0 w 10"/>
                  <a:gd name="T17" fmla="*/ 12 h 17"/>
                  <a:gd name="T18" fmla="*/ 1 w 10"/>
                  <a:gd name="T19" fmla="*/ 15 h 17"/>
                  <a:gd name="T20" fmla="*/ 5 w 10"/>
                  <a:gd name="T21" fmla="*/ 17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"/>
                  <a:gd name="T34" fmla="*/ 0 h 17"/>
                  <a:gd name="T35" fmla="*/ 10 w 10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" h="17">
                    <a:moveTo>
                      <a:pt x="5" y="17"/>
                    </a:moveTo>
                    <a:lnTo>
                      <a:pt x="10" y="9"/>
                    </a:lnTo>
                    <a:lnTo>
                      <a:pt x="10" y="7"/>
                    </a:lnTo>
                    <a:lnTo>
                      <a:pt x="10" y="4"/>
                    </a:lnTo>
                    <a:lnTo>
                      <a:pt x="6" y="0"/>
                    </a:lnTo>
                    <a:lnTo>
                      <a:pt x="2" y="7"/>
                    </a:lnTo>
                    <a:lnTo>
                      <a:pt x="1" y="8"/>
                    </a:lnTo>
                    <a:lnTo>
                      <a:pt x="3" y="11"/>
                    </a:lnTo>
                    <a:lnTo>
                      <a:pt x="0" y="12"/>
                    </a:lnTo>
                    <a:lnTo>
                      <a:pt x="1" y="15"/>
                    </a:lnTo>
                    <a:lnTo>
                      <a:pt x="5" y="1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70" name="Freeform 531"/>
              <p:cNvSpPr>
                <a:spLocks/>
              </p:cNvSpPr>
              <p:nvPr/>
            </p:nvSpPr>
            <p:spPr bwMode="auto">
              <a:xfrm>
                <a:off x="2661" y="1787"/>
                <a:ext cx="11" cy="13"/>
              </a:xfrm>
              <a:custGeom>
                <a:avLst/>
                <a:gdLst>
                  <a:gd name="T0" fmla="*/ 3 w 11"/>
                  <a:gd name="T1" fmla="*/ 13 h 13"/>
                  <a:gd name="T2" fmla="*/ 10 w 11"/>
                  <a:gd name="T3" fmla="*/ 10 h 13"/>
                  <a:gd name="T4" fmla="*/ 11 w 11"/>
                  <a:gd name="T5" fmla="*/ 8 h 13"/>
                  <a:gd name="T6" fmla="*/ 11 w 11"/>
                  <a:gd name="T7" fmla="*/ 4 h 13"/>
                  <a:gd name="T8" fmla="*/ 8 w 11"/>
                  <a:gd name="T9" fmla="*/ 0 h 13"/>
                  <a:gd name="T10" fmla="*/ 0 w 11"/>
                  <a:gd name="T11" fmla="*/ 3 h 13"/>
                  <a:gd name="T12" fmla="*/ 2 w 11"/>
                  <a:gd name="T13" fmla="*/ 6 h 13"/>
                  <a:gd name="T14" fmla="*/ 0 w 11"/>
                  <a:gd name="T15" fmla="*/ 8 h 13"/>
                  <a:gd name="T16" fmla="*/ 0 w 11"/>
                  <a:gd name="T17" fmla="*/ 10 h 13"/>
                  <a:gd name="T18" fmla="*/ 3 w 11"/>
                  <a:gd name="T19" fmla="*/ 13 h 1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"/>
                  <a:gd name="T31" fmla="*/ 0 h 13"/>
                  <a:gd name="T32" fmla="*/ 11 w 11"/>
                  <a:gd name="T33" fmla="*/ 13 h 1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" h="13">
                    <a:moveTo>
                      <a:pt x="3" y="13"/>
                    </a:moveTo>
                    <a:lnTo>
                      <a:pt x="10" y="10"/>
                    </a:lnTo>
                    <a:lnTo>
                      <a:pt x="11" y="8"/>
                    </a:lnTo>
                    <a:lnTo>
                      <a:pt x="11" y="4"/>
                    </a:lnTo>
                    <a:lnTo>
                      <a:pt x="8" y="0"/>
                    </a:lnTo>
                    <a:lnTo>
                      <a:pt x="0" y="3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3" y="1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71" name="Freeform 532"/>
              <p:cNvSpPr>
                <a:spLocks/>
              </p:cNvSpPr>
              <p:nvPr/>
            </p:nvSpPr>
            <p:spPr bwMode="auto">
              <a:xfrm>
                <a:off x="2576" y="1795"/>
                <a:ext cx="16" cy="12"/>
              </a:xfrm>
              <a:custGeom>
                <a:avLst/>
                <a:gdLst>
                  <a:gd name="T0" fmla="*/ 13 w 16"/>
                  <a:gd name="T1" fmla="*/ 12 h 12"/>
                  <a:gd name="T2" fmla="*/ 16 w 16"/>
                  <a:gd name="T3" fmla="*/ 8 h 12"/>
                  <a:gd name="T4" fmla="*/ 15 w 16"/>
                  <a:gd name="T5" fmla="*/ 2 h 12"/>
                  <a:gd name="T6" fmla="*/ 7 w 16"/>
                  <a:gd name="T7" fmla="*/ 0 h 12"/>
                  <a:gd name="T8" fmla="*/ 2 w 16"/>
                  <a:gd name="T9" fmla="*/ 2 h 12"/>
                  <a:gd name="T10" fmla="*/ 0 w 16"/>
                  <a:gd name="T11" fmla="*/ 6 h 12"/>
                  <a:gd name="T12" fmla="*/ 6 w 16"/>
                  <a:gd name="T13" fmla="*/ 8 h 12"/>
                  <a:gd name="T14" fmla="*/ 8 w 16"/>
                  <a:gd name="T15" fmla="*/ 10 h 12"/>
                  <a:gd name="T16" fmla="*/ 13 w 16"/>
                  <a:gd name="T17" fmla="*/ 12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"/>
                  <a:gd name="T28" fmla="*/ 0 h 12"/>
                  <a:gd name="T29" fmla="*/ 16 w 16"/>
                  <a:gd name="T30" fmla="*/ 12 h 1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" h="12">
                    <a:moveTo>
                      <a:pt x="13" y="12"/>
                    </a:moveTo>
                    <a:lnTo>
                      <a:pt x="16" y="8"/>
                    </a:lnTo>
                    <a:lnTo>
                      <a:pt x="15" y="2"/>
                    </a:lnTo>
                    <a:lnTo>
                      <a:pt x="7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6" y="8"/>
                    </a:lnTo>
                    <a:lnTo>
                      <a:pt x="8" y="10"/>
                    </a:lnTo>
                    <a:lnTo>
                      <a:pt x="13" y="1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72" name="Freeform 533"/>
              <p:cNvSpPr>
                <a:spLocks/>
              </p:cNvSpPr>
              <p:nvPr/>
            </p:nvSpPr>
            <p:spPr bwMode="auto">
              <a:xfrm>
                <a:off x="2714" y="1814"/>
                <a:ext cx="14" cy="6"/>
              </a:xfrm>
              <a:custGeom>
                <a:avLst/>
                <a:gdLst>
                  <a:gd name="T0" fmla="*/ 0 w 14"/>
                  <a:gd name="T1" fmla="*/ 6 h 6"/>
                  <a:gd name="T2" fmla="*/ 1 w 14"/>
                  <a:gd name="T3" fmla="*/ 6 h 6"/>
                  <a:gd name="T4" fmla="*/ 14 w 14"/>
                  <a:gd name="T5" fmla="*/ 2 h 6"/>
                  <a:gd name="T6" fmla="*/ 12 w 14"/>
                  <a:gd name="T7" fmla="*/ 0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6"/>
                  <a:gd name="T14" fmla="*/ 14 w 14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6">
                    <a:moveTo>
                      <a:pt x="0" y="6"/>
                    </a:moveTo>
                    <a:lnTo>
                      <a:pt x="1" y="6"/>
                    </a:lnTo>
                    <a:lnTo>
                      <a:pt x="14" y="2"/>
                    </a:lnTo>
                    <a:lnTo>
                      <a:pt x="12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73" name="Freeform 534"/>
              <p:cNvSpPr>
                <a:spLocks/>
              </p:cNvSpPr>
              <p:nvPr/>
            </p:nvSpPr>
            <p:spPr bwMode="auto">
              <a:xfrm>
                <a:off x="2680" y="1822"/>
                <a:ext cx="16" cy="16"/>
              </a:xfrm>
              <a:custGeom>
                <a:avLst/>
                <a:gdLst>
                  <a:gd name="T0" fmla="*/ 4 w 16"/>
                  <a:gd name="T1" fmla="*/ 16 h 16"/>
                  <a:gd name="T2" fmla="*/ 0 w 16"/>
                  <a:gd name="T3" fmla="*/ 11 h 16"/>
                  <a:gd name="T4" fmla="*/ 2 w 16"/>
                  <a:gd name="T5" fmla="*/ 6 h 16"/>
                  <a:gd name="T6" fmla="*/ 8 w 16"/>
                  <a:gd name="T7" fmla="*/ 0 h 16"/>
                  <a:gd name="T8" fmla="*/ 12 w 16"/>
                  <a:gd name="T9" fmla="*/ 0 h 16"/>
                  <a:gd name="T10" fmla="*/ 16 w 16"/>
                  <a:gd name="T11" fmla="*/ 6 h 16"/>
                  <a:gd name="T12" fmla="*/ 13 w 16"/>
                  <a:gd name="T13" fmla="*/ 12 h 16"/>
                  <a:gd name="T14" fmla="*/ 4 w 16"/>
                  <a:gd name="T15" fmla="*/ 16 h 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"/>
                  <a:gd name="T25" fmla="*/ 0 h 16"/>
                  <a:gd name="T26" fmla="*/ 16 w 16"/>
                  <a:gd name="T27" fmla="*/ 16 h 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" h="16">
                    <a:moveTo>
                      <a:pt x="4" y="16"/>
                    </a:moveTo>
                    <a:lnTo>
                      <a:pt x="0" y="11"/>
                    </a:lnTo>
                    <a:lnTo>
                      <a:pt x="2" y="6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6" y="6"/>
                    </a:lnTo>
                    <a:lnTo>
                      <a:pt x="13" y="12"/>
                    </a:lnTo>
                    <a:lnTo>
                      <a:pt x="4" y="1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74" name="Freeform 535"/>
              <p:cNvSpPr>
                <a:spLocks/>
              </p:cNvSpPr>
              <p:nvPr/>
            </p:nvSpPr>
            <p:spPr bwMode="auto">
              <a:xfrm>
                <a:off x="2631" y="1831"/>
                <a:ext cx="6" cy="7"/>
              </a:xfrm>
              <a:custGeom>
                <a:avLst/>
                <a:gdLst>
                  <a:gd name="T0" fmla="*/ 0 w 6"/>
                  <a:gd name="T1" fmla="*/ 7 h 7"/>
                  <a:gd name="T2" fmla="*/ 6 w 6"/>
                  <a:gd name="T3" fmla="*/ 4 h 7"/>
                  <a:gd name="T4" fmla="*/ 0 w 6"/>
                  <a:gd name="T5" fmla="*/ 0 h 7"/>
                  <a:gd name="T6" fmla="*/ 0 w 6"/>
                  <a:gd name="T7" fmla="*/ 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7"/>
                  <a:gd name="T14" fmla="*/ 6 w 6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7">
                    <a:moveTo>
                      <a:pt x="0" y="7"/>
                    </a:moveTo>
                    <a:lnTo>
                      <a:pt x="6" y="4"/>
                    </a:lnTo>
                    <a:lnTo>
                      <a:pt x="0" y="0"/>
                    </a:lnTo>
                    <a:lnTo>
                      <a:pt x="0" y="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75" name="Freeform 536"/>
              <p:cNvSpPr>
                <a:spLocks/>
              </p:cNvSpPr>
              <p:nvPr/>
            </p:nvSpPr>
            <p:spPr bwMode="auto">
              <a:xfrm>
                <a:off x="2659" y="1814"/>
                <a:ext cx="22" cy="25"/>
              </a:xfrm>
              <a:custGeom>
                <a:avLst/>
                <a:gdLst>
                  <a:gd name="T0" fmla="*/ 6 w 22"/>
                  <a:gd name="T1" fmla="*/ 25 h 25"/>
                  <a:gd name="T2" fmla="*/ 0 w 22"/>
                  <a:gd name="T3" fmla="*/ 20 h 25"/>
                  <a:gd name="T4" fmla="*/ 8 w 22"/>
                  <a:gd name="T5" fmla="*/ 12 h 25"/>
                  <a:gd name="T6" fmla="*/ 6 w 22"/>
                  <a:gd name="T7" fmla="*/ 6 h 25"/>
                  <a:gd name="T8" fmla="*/ 14 w 22"/>
                  <a:gd name="T9" fmla="*/ 3 h 25"/>
                  <a:gd name="T10" fmla="*/ 18 w 22"/>
                  <a:gd name="T11" fmla="*/ 2 h 25"/>
                  <a:gd name="T12" fmla="*/ 22 w 22"/>
                  <a:gd name="T13" fmla="*/ 0 h 25"/>
                  <a:gd name="T14" fmla="*/ 19 w 22"/>
                  <a:gd name="T15" fmla="*/ 7 h 25"/>
                  <a:gd name="T16" fmla="*/ 18 w 22"/>
                  <a:gd name="T17" fmla="*/ 14 h 25"/>
                  <a:gd name="T18" fmla="*/ 17 w 22"/>
                  <a:gd name="T19" fmla="*/ 20 h 25"/>
                  <a:gd name="T20" fmla="*/ 13 w 22"/>
                  <a:gd name="T21" fmla="*/ 19 h 25"/>
                  <a:gd name="T22" fmla="*/ 12 w 22"/>
                  <a:gd name="T23" fmla="*/ 17 h 25"/>
                  <a:gd name="T24" fmla="*/ 12 w 22"/>
                  <a:gd name="T25" fmla="*/ 23 h 25"/>
                  <a:gd name="T26" fmla="*/ 6 w 22"/>
                  <a:gd name="T27" fmla="*/ 25 h 2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2"/>
                  <a:gd name="T43" fmla="*/ 0 h 25"/>
                  <a:gd name="T44" fmla="*/ 22 w 22"/>
                  <a:gd name="T45" fmla="*/ 25 h 2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2" h="25">
                    <a:moveTo>
                      <a:pt x="6" y="25"/>
                    </a:moveTo>
                    <a:lnTo>
                      <a:pt x="0" y="20"/>
                    </a:lnTo>
                    <a:lnTo>
                      <a:pt x="8" y="12"/>
                    </a:lnTo>
                    <a:lnTo>
                      <a:pt x="6" y="6"/>
                    </a:lnTo>
                    <a:lnTo>
                      <a:pt x="14" y="3"/>
                    </a:lnTo>
                    <a:lnTo>
                      <a:pt x="18" y="2"/>
                    </a:lnTo>
                    <a:lnTo>
                      <a:pt x="22" y="0"/>
                    </a:lnTo>
                    <a:lnTo>
                      <a:pt x="19" y="7"/>
                    </a:lnTo>
                    <a:lnTo>
                      <a:pt x="18" y="14"/>
                    </a:lnTo>
                    <a:lnTo>
                      <a:pt x="17" y="20"/>
                    </a:lnTo>
                    <a:lnTo>
                      <a:pt x="13" y="19"/>
                    </a:lnTo>
                    <a:lnTo>
                      <a:pt x="12" y="17"/>
                    </a:lnTo>
                    <a:lnTo>
                      <a:pt x="12" y="23"/>
                    </a:lnTo>
                    <a:lnTo>
                      <a:pt x="6" y="2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76" name="Freeform 537"/>
              <p:cNvSpPr>
                <a:spLocks/>
              </p:cNvSpPr>
              <p:nvPr/>
            </p:nvSpPr>
            <p:spPr bwMode="auto">
              <a:xfrm>
                <a:off x="2714" y="1846"/>
                <a:ext cx="29" cy="17"/>
              </a:xfrm>
              <a:custGeom>
                <a:avLst/>
                <a:gdLst>
                  <a:gd name="T0" fmla="*/ 0 w 29"/>
                  <a:gd name="T1" fmla="*/ 17 h 17"/>
                  <a:gd name="T2" fmla="*/ 5 w 29"/>
                  <a:gd name="T3" fmla="*/ 14 h 17"/>
                  <a:gd name="T4" fmla="*/ 19 w 29"/>
                  <a:gd name="T5" fmla="*/ 13 h 17"/>
                  <a:gd name="T6" fmla="*/ 27 w 29"/>
                  <a:gd name="T7" fmla="*/ 13 h 17"/>
                  <a:gd name="T8" fmla="*/ 29 w 29"/>
                  <a:gd name="T9" fmla="*/ 10 h 17"/>
                  <a:gd name="T10" fmla="*/ 19 w 29"/>
                  <a:gd name="T11" fmla="*/ 8 h 17"/>
                  <a:gd name="T12" fmla="*/ 19 w 29"/>
                  <a:gd name="T13" fmla="*/ 4 h 17"/>
                  <a:gd name="T14" fmla="*/ 16 w 29"/>
                  <a:gd name="T15" fmla="*/ 0 h 17"/>
                  <a:gd name="T16" fmla="*/ 9 w 29"/>
                  <a:gd name="T17" fmla="*/ 4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17"/>
                  <a:gd name="T29" fmla="*/ 29 w 29"/>
                  <a:gd name="T30" fmla="*/ 17 h 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17">
                    <a:moveTo>
                      <a:pt x="0" y="17"/>
                    </a:moveTo>
                    <a:lnTo>
                      <a:pt x="5" y="14"/>
                    </a:lnTo>
                    <a:lnTo>
                      <a:pt x="19" y="13"/>
                    </a:lnTo>
                    <a:lnTo>
                      <a:pt x="27" y="13"/>
                    </a:lnTo>
                    <a:lnTo>
                      <a:pt x="29" y="10"/>
                    </a:lnTo>
                    <a:lnTo>
                      <a:pt x="19" y="8"/>
                    </a:lnTo>
                    <a:lnTo>
                      <a:pt x="19" y="4"/>
                    </a:lnTo>
                    <a:lnTo>
                      <a:pt x="16" y="0"/>
                    </a:lnTo>
                    <a:lnTo>
                      <a:pt x="9" y="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77" name="Freeform 538"/>
              <p:cNvSpPr>
                <a:spLocks/>
              </p:cNvSpPr>
              <p:nvPr/>
            </p:nvSpPr>
            <p:spPr bwMode="auto">
              <a:xfrm>
                <a:off x="2705" y="1863"/>
                <a:ext cx="9" cy="4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9 w 9"/>
                  <a:gd name="T5" fmla="*/ 0 h 4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4"/>
                  <a:gd name="T11" fmla="*/ 9 w 9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4">
                    <a:moveTo>
                      <a:pt x="0" y="4"/>
                    </a:moveTo>
                    <a:lnTo>
                      <a:pt x="9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78" name="Freeform 539"/>
              <p:cNvSpPr>
                <a:spLocks/>
              </p:cNvSpPr>
              <p:nvPr/>
            </p:nvSpPr>
            <p:spPr bwMode="auto">
              <a:xfrm>
                <a:off x="2787" y="1850"/>
                <a:ext cx="17" cy="18"/>
              </a:xfrm>
              <a:custGeom>
                <a:avLst/>
                <a:gdLst>
                  <a:gd name="T0" fmla="*/ 0 w 17"/>
                  <a:gd name="T1" fmla="*/ 18 h 18"/>
                  <a:gd name="T2" fmla="*/ 15 w 17"/>
                  <a:gd name="T3" fmla="*/ 9 h 18"/>
                  <a:gd name="T4" fmla="*/ 17 w 17"/>
                  <a:gd name="T5" fmla="*/ 4 h 18"/>
                  <a:gd name="T6" fmla="*/ 17 w 17"/>
                  <a:gd name="T7" fmla="*/ 2 h 18"/>
                  <a:gd name="T8" fmla="*/ 15 w 17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8"/>
                  <a:gd name="T17" fmla="*/ 17 w 17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8">
                    <a:moveTo>
                      <a:pt x="0" y="18"/>
                    </a:moveTo>
                    <a:lnTo>
                      <a:pt x="15" y="9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79" name="Freeform 540"/>
              <p:cNvSpPr>
                <a:spLocks/>
              </p:cNvSpPr>
              <p:nvPr/>
            </p:nvSpPr>
            <p:spPr bwMode="auto">
              <a:xfrm>
                <a:off x="2730" y="1850"/>
                <a:ext cx="72" cy="23"/>
              </a:xfrm>
              <a:custGeom>
                <a:avLst/>
                <a:gdLst>
                  <a:gd name="T0" fmla="*/ 72 w 72"/>
                  <a:gd name="T1" fmla="*/ 0 h 23"/>
                  <a:gd name="T2" fmla="*/ 65 w 72"/>
                  <a:gd name="T3" fmla="*/ 5 h 23"/>
                  <a:gd name="T4" fmla="*/ 52 w 72"/>
                  <a:gd name="T5" fmla="*/ 9 h 23"/>
                  <a:gd name="T6" fmla="*/ 48 w 72"/>
                  <a:gd name="T7" fmla="*/ 15 h 23"/>
                  <a:gd name="T8" fmla="*/ 39 w 72"/>
                  <a:gd name="T9" fmla="*/ 18 h 23"/>
                  <a:gd name="T10" fmla="*/ 31 w 72"/>
                  <a:gd name="T11" fmla="*/ 15 h 23"/>
                  <a:gd name="T12" fmla="*/ 30 w 72"/>
                  <a:gd name="T13" fmla="*/ 17 h 23"/>
                  <a:gd name="T14" fmla="*/ 28 w 72"/>
                  <a:gd name="T15" fmla="*/ 18 h 23"/>
                  <a:gd name="T16" fmla="*/ 18 w 72"/>
                  <a:gd name="T17" fmla="*/ 23 h 23"/>
                  <a:gd name="T18" fmla="*/ 14 w 72"/>
                  <a:gd name="T19" fmla="*/ 21 h 23"/>
                  <a:gd name="T20" fmla="*/ 20 w 72"/>
                  <a:gd name="T21" fmla="*/ 12 h 23"/>
                  <a:gd name="T22" fmla="*/ 11 w 72"/>
                  <a:gd name="T23" fmla="*/ 12 h 23"/>
                  <a:gd name="T24" fmla="*/ 3 w 72"/>
                  <a:gd name="T25" fmla="*/ 21 h 23"/>
                  <a:gd name="T26" fmla="*/ 0 w 72"/>
                  <a:gd name="T27" fmla="*/ 22 h 2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72"/>
                  <a:gd name="T43" fmla="*/ 0 h 23"/>
                  <a:gd name="T44" fmla="*/ 72 w 72"/>
                  <a:gd name="T45" fmla="*/ 23 h 23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72" h="23">
                    <a:moveTo>
                      <a:pt x="72" y="0"/>
                    </a:moveTo>
                    <a:lnTo>
                      <a:pt x="65" y="5"/>
                    </a:lnTo>
                    <a:lnTo>
                      <a:pt x="52" y="9"/>
                    </a:lnTo>
                    <a:lnTo>
                      <a:pt x="48" y="15"/>
                    </a:lnTo>
                    <a:lnTo>
                      <a:pt x="39" y="18"/>
                    </a:lnTo>
                    <a:lnTo>
                      <a:pt x="31" y="15"/>
                    </a:lnTo>
                    <a:lnTo>
                      <a:pt x="30" y="17"/>
                    </a:lnTo>
                    <a:lnTo>
                      <a:pt x="28" y="18"/>
                    </a:lnTo>
                    <a:lnTo>
                      <a:pt x="18" y="23"/>
                    </a:lnTo>
                    <a:lnTo>
                      <a:pt x="14" y="21"/>
                    </a:lnTo>
                    <a:lnTo>
                      <a:pt x="20" y="12"/>
                    </a:lnTo>
                    <a:lnTo>
                      <a:pt x="11" y="12"/>
                    </a:lnTo>
                    <a:lnTo>
                      <a:pt x="3" y="21"/>
                    </a:lnTo>
                    <a:lnTo>
                      <a:pt x="0" y="2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80" name="Freeform 541"/>
              <p:cNvSpPr>
                <a:spLocks/>
              </p:cNvSpPr>
              <p:nvPr/>
            </p:nvSpPr>
            <p:spPr bwMode="auto">
              <a:xfrm>
                <a:off x="2673" y="1863"/>
                <a:ext cx="26" cy="14"/>
              </a:xfrm>
              <a:custGeom>
                <a:avLst/>
                <a:gdLst>
                  <a:gd name="T0" fmla="*/ 20 w 26"/>
                  <a:gd name="T1" fmla="*/ 5 h 14"/>
                  <a:gd name="T2" fmla="*/ 26 w 26"/>
                  <a:gd name="T3" fmla="*/ 1 h 14"/>
                  <a:gd name="T4" fmla="*/ 17 w 26"/>
                  <a:gd name="T5" fmla="*/ 0 h 14"/>
                  <a:gd name="T6" fmla="*/ 13 w 26"/>
                  <a:gd name="T7" fmla="*/ 1 h 14"/>
                  <a:gd name="T8" fmla="*/ 9 w 26"/>
                  <a:gd name="T9" fmla="*/ 1 h 14"/>
                  <a:gd name="T10" fmla="*/ 0 w 26"/>
                  <a:gd name="T11" fmla="*/ 13 h 14"/>
                  <a:gd name="T12" fmla="*/ 2 w 26"/>
                  <a:gd name="T13" fmla="*/ 14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6"/>
                  <a:gd name="T22" fmla="*/ 0 h 14"/>
                  <a:gd name="T23" fmla="*/ 26 w 26"/>
                  <a:gd name="T24" fmla="*/ 14 h 1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6" h="14">
                    <a:moveTo>
                      <a:pt x="20" y="5"/>
                    </a:moveTo>
                    <a:lnTo>
                      <a:pt x="26" y="1"/>
                    </a:lnTo>
                    <a:lnTo>
                      <a:pt x="17" y="0"/>
                    </a:lnTo>
                    <a:lnTo>
                      <a:pt x="13" y="1"/>
                    </a:lnTo>
                    <a:lnTo>
                      <a:pt x="9" y="1"/>
                    </a:lnTo>
                    <a:lnTo>
                      <a:pt x="0" y="13"/>
                    </a:lnTo>
                    <a:lnTo>
                      <a:pt x="2" y="1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81" name="Freeform 542"/>
              <p:cNvSpPr>
                <a:spLocks/>
              </p:cNvSpPr>
              <p:nvPr/>
            </p:nvSpPr>
            <p:spPr bwMode="auto">
              <a:xfrm>
                <a:off x="2675" y="1868"/>
                <a:ext cx="18" cy="11"/>
              </a:xfrm>
              <a:custGeom>
                <a:avLst/>
                <a:gdLst>
                  <a:gd name="T0" fmla="*/ 0 w 18"/>
                  <a:gd name="T1" fmla="*/ 9 h 11"/>
                  <a:gd name="T2" fmla="*/ 1 w 18"/>
                  <a:gd name="T3" fmla="*/ 11 h 11"/>
                  <a:gd name="T4" fmla="*/ 5 w 18"/>
                  <a:gd name="T5" fmla="*/ 9 h 11"/>
                  <a:gd name="T6" fmla="*/ 18 w 18"/>
                  <a:gd name="T7" fmla="*/ 0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"/>
                  <a:gd name="T13" fmla="*/ 0 h 11"/>
                  <a:gd name="T14" fmla="*/ 18 w 18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" h="11">
                    <a:moveTo>
                      <a:pt x="0" y="9"/>
                    </a:moveTo>
                    <a:lnTo>
                      <a:pt x="1" y="11"/>
                    </a:lnTo>
                    <a:lnTo>
                      <a:pt x="5" y="9"/>
                    </a:lnTo>
                    <a:lnTo>
                      <a:pt x="18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82" name="Freeform 543"/>
              <p:cNvSpPr>
                <a:spLocks/>
              </p:cNvSpPr>
              <p:nvPr/>
            </p:nvSpPr>
            <p:spPr bwMode="auto">
              <a:xfrm>
                <a:off x="2658" y="1858"/>
                <a:ext cx="11" cy="23"/>
              </a:xfrm>
              <a:custGeom>
                <a:avLst/>
                <a:gdLst>
                  <a:gd name="T0" fmla="*/ 0 w 11"/>
                  <a:gd name="T1" fmla="*/ 23 h 23"/>
                  <a:gd name="T2" fmla="*/ 5 w 11"/>
                  <a:gd name="T3" fmla="*/ 22 h 23"/>
                  <a:gd name="T4" fmla="*/ 10 w 11"/>
                  <a:gd name="T5" fmla="*/ 17 h 23"/>
                  <a:gd name="T6" fmla="*/ 11 w 11"/>
                  <a:gd name="T7" fmla="*/ 7 h 23"/>
                  <a:gd name="T8" fmla="*/ 3 w 11"/>
                  <a:gd name="T9" fmla="*/ 0 h 23"/>
                  <a:gd name="T10" fmla="*/ 0 w 11"/>
                  <a:gd name="T11" fmla="*/ 4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3"/>
                  <a:gd name="T20" fmla="*/ 11 w 11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3">
                    <a:moveTo>
                      <a:pt x="0" y="23"/>
                    </a:moveTo>
                    <a:lnTo>
                      <a:pt x="5" y="22"/>
                    </a:lnTo>
                    <a:lnTo>
                      <a:pt x="10" y="17"/>
                    </a:lnTo>
                    <a:lnTo>
                      <a:pt x="11" y="7"/>
                    </a:lnTo>
                    <a:lnTo>
                      <a:pt x="3" y="0"/>
                    </a:lnTo>
                    <a:lnTo>
                      <a:pt x="0" y="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83" name="Freeform 544"/>
              <p:cNvSpPr>
                <a:spLocks/>
              </p:cNvSpPr>
              <p:nvPr/>
            </p:nvSpPr>
            <p:spPr bwMode="auto">
              <a:xfrm>
                <a:off x="2648" y="1862"/>
                <a:ext cx="10" cy="19"/>
              </a:xfrm>
              <a:custGeom>
                <a:avLst/>
                <a:gdLst>
                  <a:gd name="T0" fmla="*/ 10 w 10"/>
                  <a:gd name="T1" fmla="*/ 0 h 19"/>
                  <a:gd name="T2" fmla="*/ 0 w 10"/>
                  <a:gd name="T3" fmla="*/ 9 h 19"/>
                  <a:gd name="T4" fmla="*/ 10 w 10"/>
                  <a:gd name="T5" fmla="*/ 19 h 19"/>
                  <a:gd name="T6" fmla="*/ 10 w 10"/>
                  <a:gd name="T7" fmla="*/ 19 h 1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19"/>
                  <a:gd name="T14" fmla="*/ 10 w 10"/>
                  <a:gd name="T15" fmla="*/ 19 h 1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19">
                    <a:moveTo>
                      <a:pt x="10" y="0"/>
                    </a:moveTo>
                    <a:lnTo>
                      <a:pt x="0" y="9"/>
                    </a:lnTo>
                    <a:lnTo>
                      <a:pt x="10" y="19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84" name="Freeform 545"/>
              <p:cNvSpPr>
                <a:spLocks/>
              </p:cNvSpPr>
              <p:nvPr/>
            </p:nvSpPr>
            <p:spPr bwMode="auto">
              <a:xfrm>
                <a:off x="2694" y="1871"/>
                <a:ext cx="36" cy="15"/>
              </a:xfrm>
              <a:custGeom>
                <a:avLst/>
                <a:gdLst>
                  <a:gd name="T0" fmla="*/ 36 w 36"/>
                  <a:gd name="T1" fmla="*/ 1 h 15"/>
                  <a:gd name="T2" fmla="*/ 29 w 36"/>
                  <a:gd name="T3" fmla="*/ 2 h 15"/>
                  <a:gd name="T4" fmla="*/ 22 w 36"/>
                  <a:gd name="T5" fmla="*/ 0 h 15"/>
                  <a:gd name="T6" fmla="*/ 21 w 36"/>
                  <a:gd name="T7" fmla="*/ 0 h 15"/>
                  <a:gd name="T8" fmla="*/ 15 w 36"/>
                  <a:gd name="T9" fmla="*/ 5 h 15"/>
                  <a:gd name="T10" fmla="*/ 7 w 36"/>
                  <a:gd name="T11" fmla="*/ 13 h 15"/>
                  <a:gd name="T12" fmla="*/ 0 w 36"/>
                  <a:gd name="T13" fmla="*/ 15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6"/>
                  <a:gd name="T22" fmla="*/ 0 h 15"/>
                  <a:gd name="T23" fmla="*/ 36 w 36"/>
                  <a:gd name="T24" fmla="*/ 15 h 1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6" h="15">
                    <a:moveTo>
                      <a:pt x="36" y="1"/>
                    </a:moveTo>
                    <a:lnTo>
                      <a:pt x="29" y="2"/>
                    </a:lnTo>
                    <a:lnTo>
                      <a:pt x="22" y="0"/>
                    </a:lnTo>
                    <a:lnTo>
                      <a:pt x="21" y="0"/>
                    </a:lnTo>
                    <a:lnTo>
                      <a:pt x="15" y="5"/>
                    </a:lnTo>
                    <a:lnTo>
                      <a:pt x="7" y="13"/>
                    </a:lnTo>
                    <a:lnTo>
                      <a:pt x="0" y="1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85" name="Line 546"/>
              <p:cNvSpPr>
                <a:spLocks noChangeShapeType="1"/>
              </p:cNvSpPr>
              <p:nvPr/>
            </p:nvSpPr>
            <p:spPr bwMode="auto">
              <a:xfrm>
                <a:off x="2735" y="1889"/>
                <a:ext cx="5" cy="1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86" name="Freeform 547"/>
              <p:cNvSpPr>
                <a:spLocks/>
              </p:cNvSpPr>
              <p:nvPr/>
            </p:nvSpPr>
            <p:spPr bwMode="auto">
              <a:xfrm>
                <a:off x="2664" y="1881"/>
                <a:ext cx="13" cy="15"/>
              </a:xfrm>
              <a:custGeom>
                <a:avLst/>
                <a:gdLst>
                  <a:gd name="T0" fmla="*/ 5 w 13"/>
                  <a:gd name="T1" fmla="*/ 15 h 15"/>
                  <a:gd name="T2" fmla="*/ 9 w 13"/>
                  <a:gd name="T3" fmla="*/ 13 h 15"/>
                  <a:gd name="T4" fmla="*/ 13 w 13"/>
                  <a:gd name="T5" fmla="*/ 12 h 15"/>
                  <a:gd name="T6" fmla="*/ 12 w 13"/>
                  <a:gd name="T7" fmla="*/ 0 h 15"/>
                  <a:gd name="T8" fmla="*/ 8 w 13"/>
                  <a:gd name="T9" fmla="*/ 1 h 15"/>
                  <a:gd name="T10" fmla="*/ 4 w 13"/>
                  <a:gd name="T11" fmla="*/ 4 h 15"/>
                  <a:gd name="T12" fmla="*/ 4 w 13"/>
                  <a:gd name="T13" fmla="*/ 8 h 15"/>
                  <a:gd name="T14" fmla="*/ 0 w 13"/>
                  <a:gd name="T15" fmla="*/ 13 h 15"/>
                  <a:gd name="T16" fmla="*/ 5 w 13"/>
                  <a:gd name="T17" fmla="*/ 15 h 1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15"/>
                  <a:gd name="T29" fmla="*/ 13 w 13"/>
                  <a:gd name="T30" fmla="*/ 15 h 1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15">
                    <a:moveTo>
                      <a:pt x="5" y="15"/>
                    </a:moveTo>
                    <a:lnTo>
                      <a:pt x="9" y="13"/>
                    </a:lnTo>
                    <a:lnTo>
                      <a:pt x="13" y="12"/>
                    </a:lnTo>
                    <a:lnTo>
                      <a:pt x="12" y="0"/>
                    </a:lnTo>
                    <a:lnTo>
                      <a:pt x="8" y="1"/>
                    </a:lnTo>
                    <a:lnTo>
                      <a:pt x="4" y="4"/>
                    </a:lnTo>
                    <a:lnTo>
                      <a:pt x="4" y="8"/>
                    </a:lnTo>
                    <a:lnTo>
                      <a:pt x="0" y="13"/>
                    </a:lnTo>
                    <a:lnTo>
                      <a:pt x="5" y="1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87" name="Freeform 548"/>
              <p:cNvSpPr>
                <a:spLocks/>
              </p:cNvSpPr>
              <p:nvPr/>
            </p:nvSpPr>
            <p:spPr bwMode="auto">
              <a:xfrm>
                <a:off x="2658" y="1893"/>
                <a:ext cx="2" cy="5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0 h 5"/>
                  <a:gd name="T4" fmla="*/ 2 w 2"/>
                  <a:gd name="T5" fmla="*/ 4 h 5"/>
                  <a:gd name="T6" fmla="*/ 0 w 2"/>
                  <a:gd name="T7" fmla="*/ 5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5"/>
                  <a:gd name="T14" fmla="*/ 2 w 2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5">
                    <a:moveTo>
                      <a:pt x="0" y="0"/>
                    </a:moveTo>
                    <a:lnTo>
                      <a:pt x="0" y="0"/>
                    </a:lnTo>
                    <a:lnTo>
                      <a:pt x="2" y="4"/>
                    </a:lnTo>
                    <a:lnTo>
                      <a:pt x="0" y="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88" name="Freeform 549"/>
              <p:cNvSpPr>
                <a:spLocks/>
              </p:cNvSpPr>
              <p:nvPr/>
            </p:nvSpPr>
            <p:spPr bwMode="auto">
              <a:xfrm>
                <a:off x="2678" y="1879"/>
                <a:ext cx="63" cy="19"/>
              </a:xfrm>
              <a:custGeom>
                <a:avLst/>
                <a:gdLst>
                  <a:gd name="T0" fmla="*/ 0 w 63"/>
                  <a:gd name="T1" fmla="*/ 19 h 19"/>
                  <a:gd name="T2" fmla="*/ 11 w 63"/>
                  <a:gd name="T3" fmla="*/ 17 h 19"/>
                  <a:gd name="T4" fmla="*/ 16 w 63"/>
                  <a:gd name="T5" fmla="*/ 15 h 19"/>
                  <a:gd name="T6" fmla="*/ 29 w 63"/>
                  <a:gd name="T7" fmla="*/ 7 h 19"/>
                  <a:gd name="T8" fmla="*/ 41 w 63"/>
                  <a:gd name="T9" fmla="*/ 2 h 19"/>
                  <a:gd name="T10" fmla="*/ 55 w 63"/>
                  <a:gd name="T11" fmla="*/ 0 h 19"/>
                  <a:gd name="T12" fmla="*/ 58 w 63"/>
                  <a:gd name="T13" fmla="*/ 0 h 19"/>
                  <a:gd name="T14" fmla="*/ 62 w 63"/>
                  <a:gd name="T15" fmla="*/ 0 h 19"/>
                  <a:gd name="T16" fmla="*/ 63 w 63"/>
                  <a:gd name="T17" fmla="*/ 3 h 19"/>
                  <a:gd name="T18" fmla="*/ 58 w 63"/>
                  <a:gd name="T19" fmla="*/ 6 h 19"/>
                  <a:gd name="T20" fmla="*/ 57 w 63"/>
                  <a:gd name="T21" fmla="*/ 10 h 1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3"/>
                  <a:gd name="T34" fmla="*/ 0 h 19"/>
                  <a:gd name="T35" fmla="*/ 63 w 63"/>
                  <a:gd name="T36" fmla="*/ 19 h 1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3" h="19">
                    <a:moveTo>
                      <a:pt x="0" y="19"/>
                    </a:moveTo>
                    <a:lnTo>
                      <a:pt x="11" y="17"/>
                    </a:lnTo>
                    <a:lnTo>
                      <a:pt x="16" y="15"/>
                    </a:lnTo>
                    <a:lnTo>
                      <a:pt x="29" y="7"/>
                    </a:lnTo>
                    <a:lnTo>
                      <a:pt x="41" y="2"/>
                    </a:lnTo>
                    <a:lnTo>
                      <a:pt x="55" y="0"/>
                    </a:lnTo>
                    <a:lnTo>
                      <a:pt x="58" y="0"/>
                    </a:lnTo>
                    <a:lnTo>
                      <a:pt x="62" y="0"/>
                    </a:lnTo>
                    <a:lnTo>
                      <a:pt x="63" y="3"/>
                    </a:lnTo>
                    <a:lnTo>
                      <a:pt x="58" y="6"/>
                    </a:lnTo>
                    <a:lnTo>
                      <a:pt x="57" y="1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89" name="Freeform 550"/>
              <p:cNvSpPr>
                <a:spLocks/>
              </p:cNvSpPr>
              <p:nvPr/>
            </p:nvSpPr>
            <p:spPr bwMode="auto">
              <a:xfrm>
                <a:off x="2748" y="1897"/>
                <a:ext cx="17" cy="1"/>
              </a:xfrm>
              <a:custGeom>
                <a:avLst/>
                <a:gdLst>
                  <a:gd name="T0" fmla="*/ 0 w 17"/>
                  <a:gd name="T1" fmla="*/ 1 h 1"/>
                  <a:gd name="T2" fmla="*/ 6 w 17"/>
                  <a:gd name="T3" fmla="*/ 0 h 1"/>
                  <a:gd name="T4" fmla="*/ 8 w 17"/>
                  <a:gd name="T5" fmla="*/ 0 h 1"/>
                  <a:gd name="T6" fmla="*/ 16 w 17"/>
                  <a:gd name="T7" fmla="*/ 0 h 1"/>
                  <a:gd name="T8" fmla="*/ 17 w 17"/>
                  <a:gd name="T9" fmla="*/ 1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"/>
                  <a:gd name="T17" fmla="*/ 17 w 17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">
                    <a:moveTo>
                      <a:pt x="0" y="1"/>
                    </a:moveTo>
                    <a:lnTo>
                      <a:pt x="6" y="0"/>
                    </a:lnTo>
                    <a:lnTo>
                      <a:pt x="8" y="0"/>
                    </a:lnTo>
                    <a:lnTo>
                      <a:pt x="16" y="0"/>
                    </a:lnTo>
                    <a:lnTo>
                      <a:pt x="17" y="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90" name="Freeform 551"/>
              <p:cNvSpPr>
                <a:spLocks/>
              </p:cNvSpPr>
              <p:nvPr/>
            </p:nvSpPr>
            <p:spPr bwMode="auto">
              <a:xfrm>
                <a:off x="2646" y="1886"/>
                <a:ext cx="12" cy="14"/>
              </a:xfrm>
              <a:custGeom>
                <a:avLst/>
                <a:gdLst>
                  <a:gd name="T0" fmla="*/ 12 w 12"/>
                  <a:gd name="T1" fmla="*/ 12 h 14"/>
                  <a:gd name="T2" fmla="*/ 8 w 12"/>
                  <a:gd name="T3" fmla="*/ 14 h 14"/>
                  <a:gd name="T4" fmla="*/ 2 w 12"/>
                  <a:gd name="T5" fmla="*/ 14 h 14"/>
                  <a:gd name="T6" fmla="*/ 0 w 12"/>
                  <a:gd name="T7" fmla="*/ 11 h 14"/>
                  <a:gd name="T8" fmla="*/ 1 w 12"/>
                  <a:gd name="T9" fmla="*/ 7 h 14"/>
                  <a:gd name="T10" fmla="*/ 0 w 12"/>
                  <a:gd name="T11" fmla="*/ 2 h 14"/>
                  <a:gd name="T12" fmla="*/ 4 w 12"/>
                  <a:gd name="T13" fmla="*/ 0 h 14"/>
                  <a:gd name="T14" fmla="*/ 8 w 12"/>
                  <a:gd name="T15" fmla="*/ 3 h 14"/>
                  <a:gd name="T16" fmla="*/ 6 w 12"/>
                  <a:gd name="T17" fmla="*/ 6 h 14"/>
                  <a:gd name="T18" fmla="*/ 9 w 12"/>
                  <a:gd name="T19" fmla="*/ 6 h 14"/>
                  <a:gd name="T20" fmla="*/ 12 w 12"/>
                  <a:gd name="T21" fmla="*/ 7 h 1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2"/>
                  <a:gd name="T34" fmla="*/ 0 h 14"/>
                  <a:gd name="T35" fmla="*/ 12 w 12"/>
                  <a:gd name="T36" fmla="*/ 14 h 1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2" h="14">
                    <a:moveTo>
                      <a:pt x="12" y="12"/>
                    </a:moveTo>
                    <a:lnTo>
                      <a:pt x="8" y="14"/>
                    </a:lnTo>
                    <a:lnTo>
                      <a:pt x="2" y="14"/>
                    </a:lnTo>
                    <a:lnTo>
                      <a:pt x="0" y="11"/>
                    </a:lnTo>
                    <a:lnTo>
                      <a:pt x="1" y="7"/>
                    </a:lnTo>
                    <a:lnTo>
                      <a:pt x="0" y="2"/>
                    </a:lnTo>
                    <a:lnTo>
                      <a:pt x="4" y="0"/>
                    </a:lnTo>
                    <a:lnTo>
                      <a:pt x="8" y="3"/>
                    </a:lnTo>
                    <a:lnTo>
                      <a:pt x="6" y="6"/>
                    </a:lnTo>
                    <a:lnTo>
                      <a:pt x="9" y="6"/>
                    </a:lnTo>
                    <a:lnTo>
                      <a:pt x="12" y="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91" name="Freeform 552"/>
              <p:cNvSpPr>
                <a:spLocks/>
              </p:cNvSpPr>
              <p:nvPr/>
            </p:nvSpPr>
            <p:spPr bwMode="auto">
              <a:xfrm>
                <a:off x="2603" y="1889"/>
                <a:ext cx="11" cy="12"/>
              </a:xfrm>
              <a:custGeom>
                <a:avLst/>
                <a:gdLst>
                  <a:gd name="T0" fmla="*/ 0 w 11"/>
                  <a:gd name="T1" fmla="*/ 12 h 12"/>
                  <a:gd name="T2" fmla="*/ 0 w 11"/>
                  <a:gd name="T3" fmla="*/ 8 h 12"/>
                  <a:gd name="T4" fmla="*/ 3 w 11"/>
                  <a:gd name="T5" fmla="*/ 1 h 12"/>
                  <a:gd name="T6" fmla="*/ 7 w 11"/>
                  <a:gd name="T7" fmla="*/ 0 h 12"/>
                  <a:gd name="T8" fmla="*/ 9 w 11"/>
                  <a:gd name="T9" fmla="*/ 1 h 12"/>
                  <a:gd name="T10" fmla="*/ 9 w 11"/>
                  <a:gd name="T11" fmla="*/ 5 h 12"/>
                  <a:gd name="T12" fmla="*/ 7 w 11"/>
                  <a:gd name="T13" fmla="*/ 7 h 12"/>
                  <a:gd name="T14" fmla="*/ 11 w 11"/>
                  <a:gd name="T15" fmla="*/ 8 h 12"/>
                  <a:gd name="T16" fmla="*/ 7 w 11"/>
                  <a:gd name="T17" fmla="*/ 12 h 12"/>
                  <a:gd name="T18" fmla="*/ 0 w 11"/>
                  <a:gd name="T19" fmla="*/ 12 h 1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"/>
                  <a:gd name="T31" fmla="*/ 0 h 12"/>
                  <a:gd name="T32" fmla="*/ 11 w 11"/>
                  <a:gd name="T33" fmla="*/ 12 h 1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" h="12">
                    <a:moveTo>
                      <a:pt x="0" y="12"/>
                    </a:moveTo>
                    <a:lnTo>
                      <a:pt x="0" y="8"/>
                    </a:lnTo>
                    <a:lnTo>
                      <a:pt x="3" y="1"/>
                    </a:lnTo>
                    <a:lnTo>
                      <a:pt x="7" y="0"/>
                    </a:lnTo>
                    <a:lnTo>
                      <a:pt x="9" y="1"/>
                    </a:lnTo>
                    <a:lnTo>
                      <a:pt x="9" y="5"/>
                    </a:lnTo>
                    <a:lnTo>
                      <a:pt x="7" y="7"/>
                    </a:lnTo>
                    <a:lnTo>
                      <a:pt x="11" y="8"/>
                    </a:lnTo>
                    <a:lnTo>
                      <a:pt x="7" y="12"/>
                    </a:lnTo>
                    <a:lnTo>
                      <a:pt x="0" y="1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92" name="Freeform 553"/>
              <p:cNvSpPr>
                <a:spLocks/>
              </p:cNvSpPr>
              <p:nvPr/>
            </p:nvSpPr>
            <p:spPr bwMode="auto">
              <a:xfrm>
                <a:off x="2747" y="1868"/>
                <a:ext cx="40" cy="33"/>
              </a:xfrm>
              <a:custGeom>
                <a:avLst/>
                <a:gdLst>
                  <a:gd name="T0" fmla="*/ 18 w 40"/>
                  <a:gd name="T1" fmla="*/ 30 h 33"/>
                  <a:gd name="T2" fmla="*/ 18 w 40"/>
                  <a:gd name="T3" fmla="*/ 32 h 33"/>
                  <a:gd name="T4" fmla="*/ 19 w 40"/>
                  <a:gd name="T5" fmla="*/ 33 h 33"/>
                  <a:gd name="T6" fmla="*/ 21 w 40"/>
                  <a:gd name="T7" fmla="*/ 32 h 33"/>
                  <a:gd name="T8" fmla="*/ 23 w 40"/>
                  <a:gd name="T9" fmla="*/ 29 h 33"/>
                  <a:gd name="T10" fmla="*/ 19 w 40"/>
                  <a:gd name="T11" fmla="*/ 22 h 33"/>
                  <a:gd name="T12" fmla="*/ 11 w 40"/>
                  <a:gd name="T13" fmla="*/ 21 h 33"/>
                  <a:gd name="T14" fmla="*/ 5 w 40"/>
                  <a:gd name="T15" fmla="*/ 22 h 33"/>
                  <a:gd name="T16" fmla="*/ 3 w 40"/>
                  <a:gd name="T17" fmla="*/ 16 h 33"/>
                  <a:gd name="T18" fmla="*/ 0 w 40"/>
                  <a:gd name="T19" fmla="*/ 9 h 33"/>
                  <a:gd name="T20" fmla="*/ 6 w 40"/>
                  <a:gd name="T21" fmla="*/ 8 h 33"/>
                  <a:gd name="T22" fmla="*/ 13 w 40"/>
                  <a:gd name="T23" fmla="*/ 7 h 33"/>
                  <a:gd name="T24" fmla="*/ 14 w 40"/>
                  <a:gd name="T25" fmla="*/ 7 h 33"/>
                  <a:gd name="T26" fmla="*/ 14 w 40"/>
                  <a:gd name="T27" fmla="*/ 7 h 33"/>
                  <a:gd name="T28" fmla="*/ 19 w 40"/>
                  <a:gd name="T29" fmla="*/ 8 h 33"/>
                  <a:gd name="T30" fmla="*/ 18 w 40"/>
                  <a:gd name="T31" fmla="*/ 14 h 33"/>
                  <a:gd name="T32" fmla="*/ 27 w 40"/>
                  <a:gd name="T33" fmla="*/ 13 h 33"/>
                  <a:gd name="T34" fmla="*/ 30 w 40"/>
                  <a:gd name="T35" fmla="*/ 12 h 33"/>
                  <a:gd name="T36" fmla="*/ 38 w 40"/>
                  <a:gd name="T37" fmla="*/ 8 h 33"/>
                  <a:gd name="T38" fmla="*/ 40 w 40"/>
                  <a:gd name="T39" fmla="*/ 0 h 3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0"/>
                  <a:gd name="T61" fmla="*/ 0 h 33"/>
                  <a:gd name="T62" fmla="*/ 40 w 40"/>
                  <a:gd name="T63" fmla="*/ 33 h 33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0" h="33">
                    <a:moveTo>
                      <a:pt x="18" y="30"/>
                    </a:moveTo>
                    <a:lnTo>
                      <a:pt x="18" y="32"/>
                    </a:lnTo>
                    <a:lnTo>
                      <a:pt x="19" y="33"/>
                    </a:lnTo>
                    <a:lnTo>
                      <a:pt x="21" y="32"/>
                    </a:lnTo>
                    <a:lnTo>
                      <a:pt x="23" y="29"/>
                    </a:lnTo>
                    <a:lnTo>
                      <a:pt x="19" y="22"/>
                    </a:lnTo>
                    <a:lnTo>
                      <a:pt x="11" y="21"/>
                    </a:lnTo>
                    <a:lnTo>
                      <a:pt x="5" y="22"/>
                    </a:lnTo>
                    <a:lnTo>
                      <a:pt x="3" y="16"/>
                    </a:lnTo>
                    <a:lnTo>
                      <a:pt x="0" y="9"/>
                    </a:lnTo>
                    <a:lnTo>
                      <a:pt x="6" y="8"/>
                    </a:lnTo>
                    <a:lnTo>
                      <a:pt x="13" y="7"/>
                    </a:lnTo>
                    <a:lnTo>
                      <a:pt x="14" y="7"/>
                    </a:lnTo>
                    <a:lnTo>
                      <a:pt x="19" y="8"/>
                    </a:lnTo>
                    <a:lnTo>
                      <a:pt x="18" y="14"/>
                    </a:lnTo>
                    <a:lnTo>
                      <a:pt x="27" y="13"/>
                    </a:lnTo>
                    <a:lnTo>
                      <a:pt x="30" y="12"/>
                    </a:lnTo>
                    <a:lnTo>
                      <a:pt x="38" y="8"/>
                    </a:lnTo>
                    <a:lnTo>
                      <a:pt x="4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93" name="Freeform 554"/>
              <p:cNvSpPr>
                <a:spLocks/>
              </p:cNvSpPr>
              <p:nvPr/>
            </p:nvSpPr>
            <p:spPr bwMode="auto">
              <a:xfrm>
                <a:off x="2658" y="1898"/>
                <a:ext cx="20" cy="9"/>
              </a:xfrm>
              <a:custGeom>
                <a:avLst/>
                <a:gdLst>
                  <a:gd name="T0" fmla="*/ 0 w 20"/>
                  <a:gd name="T1" fmla="*/ 9 h 9"/>
                  <a:gd name="T2" fmla="*/ 1 w 20"/>
                  <a:gd name="T3" fmla="*/ 8 h 9"/>
                  <a:gd name="T4" fmla="*/ 18 w 20"/>
                  <a:gd name="T5" fmla="*/ 0 h 9"/>
                  <a:gd name="T6" fmla="*/ 20 w 20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"/>
                  <a:gd name="T13" fmla="*/ 0 h 9"/>
                  <a:gd name="T14" fmla="*/ 20 w 20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" h="9">
                    <a:moveTo>
                      <a:pt x="0" y="9"/>
                    </a:moveTo>
                    <a:lnTo>
                      <a:pt x="1" y="8"/>
                    </a:lnTo>
                    <a:lnTo>
                      <a:pt x="18" y="0"/>
                    </a:lnTo>
                    <a:lnTo>
                      <a:pt x="2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94" name="Freeform 555"/>
              <p:cNvSpPr>
                <a:spLocks/>
              </p:cNvSpPr>
              <p:nvPr/>
            </p:nvSpPr>
            <p:spPr bwMode="auto">
              <a:xfrm>
                <a:off x="2736" y="1888"/>
                <a:ext cx="12" cy="22"/>
              </a:xfrm>
              <a:custGeom>
                <a:avLst/>
                <a:gdLst>
                  <a:gd name="T0" fmla="*/ 4 w 12"/>
                  <a:gd name="T1" fmla="*/ 1 h 22"/>
                  <a:gd name="T2" fmla="*/ 8 w 12"/>
                  <a:gd name="T3" fmla="*/ 0 h 22"/>
                  <a:gd name="T4" fmla="*/ 7 w 12"/>
                  <a:gd name="T5" fmla="*/ 5 h 22"/>
                  <a:gd name="T6" fmla="*/ 7 w 12"/>
                  <a:gd name="T7" fmla="*/ 6 h 22"/>
                  <a:gd name="T8" fmla="*/ 0 w 12"/>
                  <a:gd name="T9" fmla="*/ 15 h 22"/>
                  <a:gd name="T10" fmla="*/ 1 w 12"/>
                  <a:gd name="T11" fmla="*/ 22 h 22"/>
                  <a:gd name="T12" fmla="*/ 11 w 12"/>
                  <a:gd name="T13" fmla="*/ 10 h 22"/>
                  <a:gd name="T14" fmla="*/ 12 w 12"/>
                  <a:gd name="T15" fmla="*/ 10 h 2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"/>
                  <a:gd name="T25" fmla="*/ 0 h 22"/>
                  <a:gd name="T26" fmla="*/ 12 w 12"/>
                  <a:gd name="T27" fmla="*/ 22 h 2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" h="22">
                    <a:moveTo>
                      <a:pt x="4" y="1"/>
                    </a:moveTo>
                    <a:lnTo>
                      <a:pt x="8" y="0"/>
                    </a:lnTo>
                    <a:lnTo>
                      <a:pt x="7" y="5"/>
                    </a:lnTo>
                    <a:lnTo>
                      <a:pt x="7" y="6"/>
                    </a:lnTo>
                    <a:lnTo>
                      <a:pt x="0" y="15"/>
                    </a:lnTo>
                    <a:lnTo>
                      <a:pt x="1" y="22"/>
                    </a:lnTo>
                    <a:lnTo>
                      <a:pt x="11" y="10"/>
                    </a:lnTo>
                    <a:lnTo>
                      <a:pt x="12" y="1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95" name="Freeform 556"/>
              <p:cNvSpPr>
                <a:spLocks/>
              </p:cNvSpPr>
              <p:nvPr/>
            </p:nvSpPr>
            <p:spPr bwMode="auto">
              <a:xfrm>
                <a:off x="2631" y="1902"/>
                <a:ext cx="10" cy="15"/>
              </a:xfrm>
              <a:custGeom>
                <a:avLst/>
                <a:gdLst>
                  <a:gd name="T0" fmla="*/ 3 w 10"/>
                  <a:gd name="T1" fmla="*/ 15 h 15"/>
                  <a:gd name="T2" fmla="*/ 8 w 10"/>
                  <a:gd name="T3" fmla="*/ 11 h 15"/>
                  <a:gd name="T4" fmla="*/ 10 w 10"/>
                  <a:gd name="T5" fmla="*/ 11 h 15"/>
                  <a:gd name="T6" fmla="*/ 7 w 10"/>
                  <a:gd name="T7" fmla="*/ 0 h 15"/>
                  <a:gd name="T8" fmla="*/ 6 w 10"/>
                  <a:gd name="T9" fmla="*/ 0 h 15"/>
                  <a:gd name="T10" fmla="*/ 4 w 10"/>
                  <a:gd name="T11" fmla="*/ 1 h 15"/>
                  <a:gd name="T12" fmla="*/ 2 w 10"/>
                  <a:gd name="T13" fmla="*/ 3 h 15"/>
                  <a:gd name="T14" fmla="*/ 0 w 10"/>
                  <a:gd name="T15" fmla="*/ 3 h 1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"/>
                  <a:gd name="T25" fmla="*/ 0 h 15"/>
                  <a:gd name="T26" fmla="*/ 10 w 10"/>
                  <a:gd name="T27" fmla="*/ 15 h 1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" h="15">
                    <a:moveTo>
                      <a:pt x="3" y="15"/>
                    </a:moveTo>
                    <a:lnTo>
                      <a:pt x="8" y="11"/>
                    </a:lnTo>
                    <a:lnTo>
                      <a:pt x="10" y="11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2" y="3"/>
                    </a:lnTo>
                    <a:lnTo>
                      <a:pt x="0" y="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96" name="Line 557"/>
              <p:cNvSpPr>
                <a:spLocks noChangeShapeType="1"/>
              </p:cNvSpPr>
              <p:nvPr/>
            </p:nvSpPr>
            <p:spPr bwMode="auto">
              <a:xfrm flipV="1">
                <a:off x="2648" y="1907"/>
                <a:ext cx="10" cy="10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97" name="Freeform 558"/>
              <p:cNvSpPr>
                <a:spLocks/>
              </p:cNvSpPr>
              <p:nvPr/>
            </p:nvSpPr>
            <p:spPr bwMode="auto">
              <a:xfrm>
                <a:off x="2644" y="1917"/>
                <a:ext cx="14" cy="9"/>
              </a:xfrm>
              <a:custGeom>
                <a:avLst/>
                <a:gdLst>
                  <a:gd name="T0" fmla="*/ 14 w 14"/>
                  <a:gd name="T1" fmla="*/ 9 h 9"/>
                  <a:gd name="T2" fmla="*/ 7 w 14"/>
                  <a:gd name="T3" fmla="*/ 7 h 9"/>
                  <a:gd name="T4" fmla="*/ 4 w 14"/>
                  <a:gd name="T5" fmla="*/ 7 h 9"/>
                  <a:gd name="T6" fmla="*/ 0 w 14"/>
                  <a:gd name="T7" fmla="*/ 9 h 9"/>
                  <a:gd name="T8" fmla="*/ 4 w 14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9"/>
                  <a:gd name="T17" fmla="*/ 14 w 14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9">
                    <a:moveTo>
                      <a:pt x="14" y="9"/>
                    </a:moveTo>
                    <a:lnTo>
                      <a:pt x="7" y="7"/>
                    </a:lnTo>
                    <a:lnTo>
                      <a:pt x="4" y="7"/>
                    </a:lnTo>
                    <a:lnTo>
                      <a:pt x="0" y="9"/>
                    </a:lnTo>
                    <a:lnTo>
                      <a:pt x="4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98" name="Freeform 559"/>
              <p:cNvSpPr>
                <a:spLocks/>
              </p:cNvSpPr>
              <p:nvPr/>
            </p:nvSpPr>
            <p:spPr bwMode="auto">
              <a:xfrm>
                <a:off x="2604" y="1877"/>
                <a:ext cx="35" cy="53"/>
              </a:xfrm>
              <a:custGeom>
                <a:avLst/>
                <a:gdLst>
                  <a:gd name="T0" fmla="*/ 27 w 35"/>
                  <a:gd name="T1" fmla="*/ 28 h 53"/>
                  <a:gd name="T2" fmla="*/ 27 w 35"/>
                  <a:gd name="T3" fmla="*/ 25 h 53"/>
                  <a:gd name="T4" fmla="*/ 35 w 35"/>
                  <a:gd name="T5" fmla="*/ 17 h 53"/>
                  <a:gd name="T6" fmla="*/ 30 w 35"/>
                  <a:gd name="T7" fmla="*/ 0 h 53"/>
                  <a:gd name="T8" fmla="*/ 17 w 35"/>
                  <a:gd name="T9" fmla="*/ 8 h 53"/>
                  <a:gd name="T10" fmla="*/ 17 w 35"/>
                  <a:gd name="T11" fmla="*/ 17 h 53"/>
                  <a:gd name="T12" fmla="*/ 25 w 35"/>
                  <a:gd name="T13" fmla="*/ 15 h 53"/>
                  <a:gd name="T14" fmla="*/ 16 w 35"/>
                  <a:gd name="T15" fmla="*/ 30 h 53"/>
                  <a:gd name="T16" fmla="*/ 5 w 35"/>
                  <a:gd name="T17" fmla="*/ 33 h 53"/>
                  <a:gd name="T18" fmla="*/ 5 w 35"/>
                  <a:gd name="T19" fmla="*/ 38 h 53"/>
                  <a:gd name="T20" fmla="*/ 13 w 35"/>
                  <a:gd name="T21" fmla="*/ 38 h 53"/>
                  <a:gd name="T22" fmla="*/ 13 w 35"/>
                  <a:gd name="T23" fmla="*/ 41 h 53"/>
                  <a:gd name="T24" fmla="*/ 2 w 35"/>
                  <a:gd name="T25" fmla="*/ 46 h 53"/>
                  <a:gd name="T26" fmla="*/ 0 w 35"/>
                  <a:gd name="T27" fmla="*/ 47 h 53"/>
                  <a:gd name="T28" fmla="*/ 1 w 35"/>
                  <a:gd name="T29" fmla="*/ 51 h 53"/>
                  <a:gd name="T30" fmla="*/ 1 w 35"/>
                  <a:gd name="T31" fmla="*/ 53 h 53"/>
                  <a:gd name="T32" fmla="*/ 21 w 35"/>
                  <a:gd name="T33" fmla="*/ 46 h 53"/>
                  <a:gd name="T34" fmla="*/ 30 w 35"/>
                  <a:gd name="T35" fmla="*/ 40 h 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"/>
                  <a:gd name="T55" fmla="*/ 0 h 53"/>
                  <a:gd name="T56" fmla="*/ 35 w 35"/>
                  <a:gd name="T57" fmla="*/ 53 h 5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" h="53">
                    <a:moveTo>
                      <a:pt x="27" y="28"/>
                    </a:moveTo>
                    <a:lnTo>
                      <a:pt x="27" y="25"/>
                    </a:lnTo>
                    <a:lnTo>
                      <a:pt x="35" y="17"/>
                    </a:lnTo>
                    <a:lnTo>
                      <a:pt x="30" y="0"/>
                    </a:lnTo>
                    <a:lnTo>
                      <a:pt x="17" y="8"/>
                    </a:lnTo>
                    <a:lnTo>
                      <a:pt x="17" y="17"/>
                    </a:lnTo>
                    <a:lnTo>
                      <a:pt x="25" y="15"/>
                    </a:lnTo>
                    <a:lnTo>
                      <a:pt x="16" y="30"/>
                    </a:lnTo>
                    <a:lnTo>
                      <a:pt x="5" y="33"/>
                    </a:lnTo>
                    <a:lnTo>
                      <a:pt x="5" y="38"/>
                    </a:lnTo>
                    <a:lnTo>
                      <a:pt x="13" y="38"/>
                    </a:lnTo>
                    <a:lnTo>
                      <a:pt x="13" y="41"/>
                    </a:lnTo>
                    <a:lnTo>
                      <a:pt x="2" y="46"/>
                    </a:lnTo>
                    <a:lnTo>
                      <a:pt x="0" y="47"/>
                    </a:lnTo>
                    <a:lnTo>
                      <a:pt x="1" y="51"/>
                    </a:lnTo>
                    <a:lnTo>
                      <a:pt x="1" y="53"/>
                    </a:lnTo>
                    <a:lnTo>
                      <a:pt x="21" y="46"/>
                    </a:lnTo>
                    <a:lnTo>
                      <a:pt x="30" y="4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99" name="Freeform 560"/>
              <p:cNvSpPr>
                <a:spLocks/>
              </p:cNvSpPr>
              <p:nvPr/>
            </p:nvSpPr>
            <p:spPr bwMode="auto">
              <a:xfrm>
                <a:off x="2658" y="1918"/>
                <a:ext cx="27" cy="14"/>
              </a:xfrm>
              <a:custGeom>
                <a:avLst/>
                <a:gdLst>
                  <a:gd name="T0" fmla="*/ 18 w 27"/>
                  <a:gd name="T1" fmla="*/ 14 h 14"/>
                  <a:gd name="T2" fmla="*/ 18 w 27"/>
                  <a:gd name="T3" fmla="*/ 10 h 14"/>
                  <a:gd name="T4" fmla="*/ 18 w 27"/>
                  <a:gd name="T5" fmla="*/ 5 h 14"/>
                  <a:gd name="T6" fmla="*/ 27 w 27"/>
                  <a:gd name="T7" fmla="*/ 0 h 14"/>
                  <a:gd name="T8" fmla="*/ 23 w 27"/>
                  <a:gd name="T9" fmla="*/ 0 h 14"/>
                  <a:gd name="T10" fmla="*/ 13 w 27"/>
                  <a:gd name="T11" fmla="*/ 4 h 14"/>
                  <a:gd name="T12" fmla="*/ 5 w 27"/>
                  <a:gd name="T13" fmla="*/ 8 h 14"/>
                  <a:gd name="T14" fmla="*/ 0 w 27"/>
                  <a:gd name="T15" fmla="*/ 8 h 1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"/>
                  <a:gd name="T25" fmla="*/ 0 h 14"/>
                  <a:gd name="T26" fmla="*/ 27 w 27"/>
                  <a:gd name="T27" fmla="*/ 14 h 1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" h="14">
                    <a:moveTo>
                      <a:pt x="18" y="14"/>
                    </a:moveTo>
                    <a:lnTo>
                      <a:pt x="18" y="10"/>
                    </a:lnTo>
                    <a:lnTo>
                      <a:pt x="18" y="5"/>
                    </a:lnTo>
                    <a:lnTo>
                      <a:pt x="27" y="0"/>
                    </a:lnTo>
                    <a:lnTo>
                      <a:pt x="23" y="0"/>
                    </a:lnTo>
                    <a:lnTo>
                      <a:pt x="13" y="4"/>
                    </a:lnTo>
                    <a:lnTo>
                      <a:pt x="5" y="8"/>
                    </a:lnTo>
                    <a:lnTo>
                      <a:pt x="0" y="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00" name="Freeform 561"/>
              <p:cNvSpPr>
                <a:spLocks/>
              </p:cNvSpPr>
              <p:nvPr/>
            </p:nvSpPr>
            <p:spPr bwMode="auto">
              <a:xfrm>
                <a:off x="2639" y="1932"/>
                <a:ext cx="19" cy="8"/>
              </a:xfrm>
              <a:custGeom>
                <a:avLst/>
                <a:gdLst>
                  <a:gd name="T0" fmla="*/ 19 w 19"/>
                  <a:gd name="T1" fmla="*/ 0 h 8"/>
                  <a:gd name="T2" fmla="*/ 16 w 19"/>
                  <a:gd name="T3" fmla="*/ 2 h 8"/>
                  <a:gd name="T4" fmla="*/ 11 w 19"/>
                  <a:gd name="T5" fmla="*/ 2 h 8"/>
                  <a:gd name="T6" fmla="*/ 4 w 19"/>
                  <a:gd name="T7" fmla="*/ 7 h 8"/>
                  <a:gd name="T8" fmla="*/ 0 w 19"/>
                  <a:gd name="T9" fmla="*/ 8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8"/>
                  <a:gd name="T17" fmla="*/ 19 w 19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8">
                    <a:moveTo>
                      <a:pt x="19" y="0"/>
                    </a:moveTo>
                    <a:lnTo>
                      <a:pt x="16" y="2"/>
                    </a:lnTo>
                    <a:lnTo>
                      <a:pt x="11" y="2"/>
                    </a:lnTo>
                    <a:lnTo>
                      <a:pt x="4" y="7"/>
                    </a:lnTo>
                    <a:lnTo>
                      <a:pt x="0" y="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01" name="Freeform 562"/>
              <p:cNvSpPr>
                <a:spLocks/>
              </p:cNvSpPr>
              <p:nvPr/>
            </p:nvSpPr>
            <p:spPr bwMode="auto">
              <a:xfrm>
                <a:off x="2658" y="1930"/>
                <a:ext cx="9" cy="13"/>
              </a:xfrm>
              <a:custGeom>
                <a:avLst/>
                <a:gdLst>
                  <a:gd name="T0" fmla="*/ 0 w 9"/>
                  <a:gd name="T1" fmla="*/ 13 h 13"/>
                  <a:gd name="T2" fmla="*/ 9 w 9"/>
                  <a:gd name="T3" fmla="*/ 9 h 13"/>
                  <a:gd name="T4" fmla="*/ 9 w 9"/>
                  <a:gd name="T5" fmla="*/ 2 h 13"/>
                  <a:gd name="T6" fmla="*/ 9 w 9"/>
                  <a:gd name="T7" fmla="*/ 0 h 13"/>
                  <a:gd name="T8" fmla="*/ 0 w 9"/>
                  <a:gd name="T9" fmla="*/ 2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3"/>
                  <a:gd name="T17" fmla="*/ 9 w 9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3">
                    <a:moveTo>
                      <a:pt x="0" y="13"/>
                    </a:moveTo>
                    <a:lnTo>
                      <a:pt x="9" y="9"/>
                    </a:lnTo>
                    <a:lnTo>
                      <a:pt x="9" y="2"/>
                    </a:lnTo>
                    <a:lnTo>
                      <a:pt x="9" y="0"/>
                    </a:lnTo>
                    <a:lnTo>
                      <a:pt x="0" y="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02" name="Freeform 563"/>
              <p:cNvSpPr>
                <a:spLocks/>
              </p:cNvSpPr>
              <p:nvPr/>
            </p:nvSpPr>
            <p:spPr bwMode="auto">
              <a:xfrm>
                <a:off x="2592" y="1931"/>
                <a:ext cx="21" cy="20"/>
              </a:xfrm>
              <a:custGeom>
                <a:avLst/>
                <a:gdLst>
                  <a:gd name="T0" fmla="*/ 3 w 21"/>
                  <a:gd name="T1" fmla="*/ 20 h 20"/>
                  <a:gd name="T2" fmla="*/ 8 w 21"/>
                  <a:gd name="T3" fmla="*/ 17 h 20"/>
                  <a:gd name="T4" fmla="*/ 13 w 21"/>
                  <a:gd name="T5" fmla="*/ 12 h 20"/>
                  <a:gd name="T6" fmla="*/ 21 w 21"/>
                  <a:gd name="T7" fmla="*/ 3 h 20"/>
                  <a:gd name="T8" fmla="*/ 20 w 21"/>
                  <a:gd name="T9" fmla="*/ 1 h 20"/>
                  <a:gd name="T10" fmla="*/ 13 w 21"/>
                  <a:gd name="T11" fmla="*/ 3 h 20"/>
                  <a:gd name="T12" fmla="*/ 8 w 21"/>
                  <a:gd name="T13" fmla="*/ 4 h 20"/>
                  <a:gd name="T14" fmla="*/ 4 w 21"/>
                  <a:gd name="T15" fmla="*/ 0 h 20"/>
                  <a:gd name="T16" fmla="*/ 1 w 21"/>
                  <a:gd name="T17" fmla="*/ 0 h 20"/>
                  <a:gd name="T18" fmla="*/ 0 w 21"/>
                  <a:gd name="T19" fmla="*/ 0 h 20"/>
                  <a:gd name="T20" fmla="*/ 3 w 21"/>
                  <a:gd name="T21" fmla="*/ 9 h 20"/>
                  <a:gd name="T22" fmla="*/ 3 w 21"/>
                  <a:gd name="T23" fmla="*/ 16 h 20"/>
                  <a:gd name="T24" fmla="*/ 3 w 21"/>
                  <a:gd name="T25" fmla="*/ 20 h 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"/>
                  <a:gd name="T40" fmla="*/ 0 h 20"/>
                  <a:gd name="T41" fmla="*/ 21 w 21"/>
                  <a:gd name="T42" fmla="*/ 20 h 2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" h="20">
                    <a:moveTo>
                      <a:pt x="3" y="20"/>
                    </a:moveTo>
                    <a:lnTo>
                      <a:pt x="8" y="17"/>
                    </a:lnTo>
                    <a:lnTo>
                      <a:pt x="13" y="12"/>
                    </a:lnTo>
                    <a:lnTo>
                      <a:pt x="21" y="3"/>
                    </a:lnTo>
                    <a:lnTo>
                      <a:pt x="20" y="1"/>
                    </a:lnTo>
                    <a:lnTo>
                      <a:pt x="13" y="3"/>
                    </a:lnTo>
                    <a:lnTo>
                      <a:pt x="8" y="4"/>
                    </a:lnTo>
                    <a:lnTo>
                      <a:pt x="4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3" y="9"/>
                    </a:lnTo>
                    <a:lnTo>
                      <a:pt x="3" y="16"/>
                    </a:lnTo>
                    <a:lnTo>
                      <a:pt x="3" y="2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03" name="Freeform 564"/>
              <p:cNvSpPr>
                <a:spLocks/>
              </p:cNvSpPr>
              <p:nvPr/>
            </p:nvSpPr>
            <p:spPr bwMode="auto">
              <a:xfrm>
                <a:off x="2669" y="1932"/>
                <a:ext cx="23" cy="20"/>
              </a:xfrm>
              <a:custGeom>
                <a:avLst/>
                <a:gdLst>
                  <a:gd name="T0" fmla="*/ 23 w 23"/>
                  <a:gd name="T1" fmla="*/ 20 h 20"/>
                  <a:gd name="T2" fmla="*/ 13 w 23"/>
                  <a:gd name="T3" fmla="*/ 20 h 20"/>
                  <a:gd name="T4" fmla="*/ 11 w 23"/>
                  <a:gd name="T5" fmla="*/ 17 h 20"/>
                  <a:gd name="T6" fmla="*/ 6 w 23"/>
                  <a:gd name="T7" fmla="*/ 13 h 20"/>
                  <a:gd name="T8" fmla="*/ 2 w 23"/>
                  <a:gd name="T9" fmla="*/ 12 h 20"/>
                  <a:gd name="T10" fmla="*/ 0 w 23"/>
                  <a:gd name="T11" fmla="*/ 11 h 20"/>
                  <a:gd name="T12" fmla="*/ 7 w 23"/>
                  <a:gd name="T13" fmla="*/ 5 h 20"/>
                  <a:gd name="T14" fmla="*/ 7 w 23"/>
                  <a:gd name="T15" fmla="*/ 0 h 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3"/>
                  <a:gd name="T25" fmla="*/ 0 h 20"/>
                  <a:gd name="T26" fmla="*/ 23 w 23"/>
                  <a:gd name="T27" fmla="*/ 20 h 2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3" h="20">
                    <a:moveTo>
                      <a:pt x="23" y="20"/>
                    </a:moveTo>
                    <a:lnTo>
                      <a:pt x="13" y="20"/>
                    </a:lnTo>
                    <a:lnTo>
                      <a:pt x="11" y="17"/>
                    </a:lnTo>
                    <a:lnTo>
                      <a:pt x="6" y="13"/>
                    </a:lnTo>
                    <a:lnTo>
                      <a:pt x="2" y="12"/>
                    </a:lnTo>
                    <a:lnTo>
                      <a:pt x="0" y="11"/>
                    </a:lnTo>
                    <a:lnTo>
                      <a:pt x="7" y="5"/>
                    </a:lnTo>
                    <a:lnTo>
                      <a:pt x="7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04" name="Freeform 565"/>
              <p:cNvSpPr>
                <a:spLocks/>
              </p:cNvSpPr>
              <p:nvPr/>
            </p:nvSpPr>
            <p:spPr bwMode="auto">
              <a:xfrm>
                <a:off x="2650" y="1947"/>
                <a:ext cx="8" cy="5"/>
              </a:xfrm>
              <a:custGeom>
                <a:avLst/>
                <a:gdLst>
                  <a:gd name="T0" fmla="*/ 0 w 8"/>
                  <a:gd name="T1" fmla="*/ 5 h 5"/>
                  <a:gd name="T2" fmla="*/ 1 w 8"/>
                  <a:gd name="T3" fmla="*/ 5 h 5"/>
                  <a:gd name="T4" fmla="*/ 8 w 8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5"/>
                  <a:gd name="T11" fmla="*/ 8 w 8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5">
                    <a:moveTo>
                      <a:pt x="0" y="5"/>
                    </a:moveTo>
                    <a:lnTo>
                      <a:pt x="1" y="5"/>
                    </a:lnTo>
                    <a:lnTo>
                      <a:pt x="8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05" name="Freeform 566"/>
              <p:cNvSpPr>
                <a:spLocks/>
              </p:cNvSpPr>
              <p:nvPr/>
            </p:nvSpPr>
            <p:spPr bwMode="auto">
              <a:xfrm>
                <a:off x="2635" y="1943"/>
                <a:ext cx="23" cy="13"/>
              </a:xfrm>
              <a:custGeom>
                <a:avLst/>
                <a:gdLst>
                  <a:gd name="T0" fmla="*/ 0 w 23"/>
                  <a:gd name="T1" fmla="*/ 13 h 13"/>
                  <a:gd name="T2" fmla="*/ 6 w 23"/>
                  <a:gd name="T3" fmla="*/ 5 h 13"/>
                  <a:gd name="T4" fmla="*/ 11 w 23"/>
                  <a:gd name="T5" fmla="*/ 4 h 13"/>
                  <a:gd name="T6" fmla="*/ 20 w 23"/>
                  <a:gd name="T7" fmla="*/ 0 h 13"/>
                  <a:gd name="T8" fmla="*/ 23 w 23"/>
                  <a:gd name="T9" fmla="*/ 0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13"/>
                  <a:gd name="T17" fmla="*/ 23 w 23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13">
                    <a:moveTo>
                      <a:pt x="0" y="13"/>
                    </a:moveTo>
                    <a:lnTo>
                      <a:pt x="6" y="5"/>
                    </a:lnTo>
                    <a:lnTo>
                      <a:pt x="11" y="4"/>
                    </a:lnTo>
                    <a:lnTo>
                      <a:pt x="20" y="0"/>
                    </a:lnTo>
                    <a:lnTo>
                      <a:pt x="23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06" name="Freeform 567"/>
              <p:cNvSpPr>
                <a:spLocks/>
              </p:cNvSpPr>
              <p:nvPr/>
            </p:nvSpPr>
            <p:spPr bwMode="auto">
              <a:xfrm>
                <a:off x="2658" y="1945"/>
                <a:ext cx="24" cy="16"/>
              </a:xfrm>
              <a:custGeom>
                <a:avLst/>
                <a:gdLst>
                  <a:gd name="T0" fmla="*/ 0 w 24"/>
                  <a:gd name="T1" fmla="*/ 2 h 16"/>
                  <a:gd name="T2" fmla="*/ 2 w 24"/>
                  <a:gd name="T3" fmla="*/ 0 h 16"/>
                  <a:gd name="T4" fmla="*/ 6 w 24"/>
                  <a:gd name="T5" fmla="*/ 4 h 16"/>
                  <a:gd name="T6" fmla="*/ 14 w 24"/>
                  <a:gd name="T7" fmla="*/ 12 h 16"/>
                  <a:gd name="T8" fmla="*/ 24 w 24"/>
                  <a:gd name="T9" fmla="*/ 15 h 16"/>
                  <a:gd name="T10" fmla="*/ 24 w 24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6"/>
                  <a:gd name="T20" fmla="*/ 24 w 2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6">
                    <a:moveTo>
                      <a:pt x="0" y="2"/>
                    </a:moveTo>
                    <a:lnTo>
                      <a:pt x="2" y="0"/>
                    </a:lnTo>
                    <a:lnTo>
                      <a:pt x="6" y="4"/>
                    </a:lnTo>
                    <a:lnTo>
                      <a:pt x="14" y="12"/>
                    </a:lnTo>
                    <a:lnTo>
                      <a:pt x="24" y="15"/>
                    </a:lnTo>
                    <a:lnTo>
                      <a:pt x="24" y="1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07" name="Freeform 568"/>
              <p:cNvSpPr>
                <a:spLocks/>
              </p:cNvSpPr>
              <p:nvPr/>
            </p:nvSpPr>
            <p:spPr bwMode="auto">
              <a:xfrm>
                <a:off x="2612" y="1932"/>
                <a:ext cx="29" cy="33"/>
              </a:xfrm>
              <a:custGeom>
                <a:avLst/>
                <a:gdLst>
                  <a:gd name="T0" fmla="*/ 27 w 29"/>
                  <a:gd name="T1" fmla="*/ 8 h 33"/>
                  <a:gd name="T2" fmla="*/ 29 w 29"/>
                  <a:gd name="T3" fmla="*/ 2 h 33"/>
                  <a:gd name="T4" fmla="*/ 26 w 29"/>
                  <a:gd name="T5" fmla="*/ 0 h 33"/>
                  <a:gd name="T6" fmla="*/ 23 w 29"/>
                  <a:gd name="T7" fmla="*/ 0 h 33"/>
                  <a:gd name="T8" fmla="*/ 9 w 29"/>
                  <a:gd name="T9" fmla="*/ 15 h 33"/>
                  <a:gd name="T10" fmla="*/ 9 w 29"/>
                  <a:gd name="T11" fmla="*/ 21 h 33"/>
                  <a:gd name="T12" fmla="*/ 4 w 29"/>
                  <a:gd name="T13" fmla="*/ 22 h 33"/>
                  <a:gd name="T14" fmla="*/ 0 w 29"/>
                  <a:gd name="T15" fmla="*/ 32 h 33"/>
                  <a:gd name="T16" fmla="*/ 0 w 29"/>
                  <a:gd name="T17" fmla="*/ 33 h 33"/>
                  <a:gd name="T18" fmla="*/ 14 w 29"/>
                  <a:gd name="T19" fmla="*/ 32 h 33"/>
                  <a:gd name="T20" fmla="*/ 17 w 29"/>
                  <a:gd name="T21" fmla="*/ 32 h 33"/>
                  <a:gd name="T22" fmla="*/ 23 w 29"/>
                  <a:gd name="T23" fmla="*/ 24 h 3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9"/>
                  <a:gd name="T37" fmla="*/ 0 h 33"/>
                  <a:gd name="T38" fmla="*/ 29 w 29"/>
                  <a:gd name="T39" fmla="*/ 33 h 3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9" h="33">
                    <a:moveTo>
                      <a:pt x="27" y="8"/>
                    </a:moveTo>
                    <a:lnTo>
                      <a:pt x="29" y="2"/>
                    </a:lnTo>
                    <a:lnTo>
                      <a:pt x="26" y="0"/>
                    </a:lnTo>
                    <a:lnTo>
                      <a:pt x="23" y="0"/>
                    </a:lnTo>
                    <a:lnTo>
                      <a:pt x="9" y="15"/>
                    </a:lnTo>
                    <a:lnTo>
                      <a:pt x="9" y="21"/>
                    </a:lnTo>
                    <a:lnTo>
                      <a:pt x="4" y="22"/>
                    </a:lnTo>
                    <a:lnTo>
                      <a:pt x="0" y="32"/>
                    </a:lnTo>
                    <a:lnTo>
                      <a:pt x="0" y="33"/>
                    </a:lnTo>
                    <a:lnTo>
                      <a:pt x="14" y="32"/>
                    </a:lnTo>
                    <a:lnTo>
                      <a:pt x="17" y="32"/>
                    </a:lnTo>
                    <a:lnTo>
                      <a:pt x="23" y="2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08" name="Freeform 569"/>
              <p:cNvSpPr>
                <a:spLocks/>
              </p:cNvSpPr>
              <p:nvPr/>
            </p:nvSpPr>
            <p:spPr bwMode="auto">
              <a:xfrm>
                <a:off x="2569" y="1960"/>
                <a:ext cx="6" cy="6"/>
              </a:xfrm>
              <a:custGeom>
                <a:avLst/>
                <a:gdLst>
                  <a:gd name="T0" fmla="*/ 2 w 6"/>
                  <a:gd name="T1" fmla="*/ 6 h 6"/>
                  <a:gd name="T2" fmla="*/ 0 w 6"/>
                  <a:gd name="T3" fmla="*/ 6 h 6"/>
                  <a:gd name="T4" fmla="*/ 2 w 6"/>
                  <a:gd name="T5" fmla="*/ 2 h 6"/>
                  <a:gd name="T6" fmla="*/ 5 w 6"/>
                  <a:gd name="T7" fmla="*/ 0 h 6"/>
                  <a:gd name="T8" fmla="*/ 6 w 6"/>
                  <a:gd name="T9" fmla="*/ 2 h 6"/>
                  <a:gd name="T10" fmla="*/ 5 w 6"/>
                  <a:gd name="T11" fmla="*/ 5 h 6"/>
                  <a:gd name="T12" fmla="*/ 2 w 6"/>
                  <a:gd name="T13" fmla="*/ 6 h 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6"/>
                  <a:gd name="T23" fmla="*/ 6 w 6"/>
                  <a:gd name="T24" fmla="*/ 6 h 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6">
                    <a:moveTo>
                      <a:pt x="2" y="6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5" y="0"/>
                    </a:lnTo>
                    <a:lnTo>
                      <a:pt x="6" y="2"/>
                    </a:lnTo>
                    <a:lnTo>
                      <a:pt x="5" y="5"/>
                    </a:lnTo>
                    <a:lnTo>
                      <a:pt x="2" y="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09" name="Freeform 570"/>
              <p:cNvSpPr>
                <a:spLocks/>
              </p:cNvSpPr>
              <p:nvPr/>
            </p:nvSpPr>
            <p:spPr bwMode="auto">
              <a:xfrm>
                <a:off x="2682" y="1961"/>
                <a:ext cx="8" cy="9"/>
              </a:xfrm>
              <a:custGeom>
                <a:avLst/>
                <a:gdLst>
                  <a:gd name="T0" fmla="*/ 0 w 8"/>
                  <a:gd name="T1" fmla="*/ 0 h 9"/>
                  <a:gd name="T2" fmla="*/ 7 w 8"/>
                  <a:gd name="T3" fmla="*/ 5 h 9"/>
                  <a:gd name="T4" fmla="*/ 8 w 8"/>
                  <a:gd name="T5" fmla="*/ 9 h 9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9"/>
                  <a:gd name="T11" fmla="*/ 8 w 8"/>
                  <a:gd name="T12" fmla="*/ 9 h 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9">
                    <a:moveTo>
                      <a:pt x="0" y="0"/>
                    </a:moveTo>
                    <a:lnTo>
                      <a:pt x="7" y="5"/>
                    </a:lnTo>
                    <a:lnTo>
                      <a:pt x="8" y="9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10" name="Freeform 571"/>
              <p:cNvSpPr>
                <a:spLocks/>
              </p:cNvSpPr>
              <p:nvPr/>
            </p:nvSpPr>
            <p:spPr bwMode="auto">
              <a:xfrm>
                <a:off x="2595" y="1952"/>
                <a:ext cx="17" cy="27"/>
              </a:xfrm>
              <a:custGeom>
                <a:avLst/>
                <a:gdLst>
                  <a:gd name="T0" fmla="*/ 2 w 17"/>
                  <a:gd name="T1" fmla="*/ 27 h 27"/>
                  <a:gd name="T2" fmla="*/ 4 w 17"/>
                  <a:gd name="T3" fmla="*/ 23 h 27"/>
                  <a:gd name="T4" fmla="*/ 5 w 17"/>
                  <a:gd name="T5" fmla="*/ 18 h 27"/>
                  <a:gd name="T6" fmla="*/ 9 w 17"/>
                  <a:gd name="T7" fmla="*/ 16 h 27"/>
                  <a:gd name="T8" fmla="*/ 9 w 17"/>
                  <a:gd name="T9" fmla="*/ 13 h 27"/>
                  <a:gd name="T10" fmla="*/ 13 w 17"/>
                  <a:gd name="T11" fmla="*/ 6 h 27"/>
                  <a:gd name="T12" fmla="*/ 17 w 17"/>
                  <a:gd name="T13" fmla="*/ 2 h 27"/>
                  <a:gd name="T14" fmla="*/ 14 w 17"/>
                  <a:gd name="T15" fmla="*/ 0 h 27"/>
                  <a:gd name="T16" fmla="*/ 9 w 17"/>
                  <a:gd name="T17" fmla="*/ 1 h 27"/>
                  <a:gd name="T18" fmla="*/ 8 w 17"/>
                  <a:gd name="T19" fmla="*/ 5 h 27"/>
                  <a:gd name="T20" fmla="*/ 8 w 17"/>
                  <a:gd name="T21" fmla="*/ 8 h 27"/>
                  <a:gd name="T22" fmla="*/ 6 w 17"/>
                  <a:gd name="T23" fmla="*/ 12 h 27"/>
                  <a:gd name="T24" fmla="*/ 4 w 17"/>
                  <a:gd name="T25" fmla="*/ 13 h 27"/>
                  <a:gd name="T26" fmla="*/ 1 w 17"/>
                  <a:gd name="T27" fmla="*/ 17 h 27"/>
                  <a:gd name="T28" fmla="*/ 0 w 17"/>
                  <a:gd name="T29" fmla="*/ 21 h 27"/>
                  <a:gd name="T30" fmla="*/ 1 w 17"/>
                  <a:gd name="T31" fmla="*/ 26 h 27"/>
                  <a:gd name="T32" fmla="*/ 2 w 17"/>
                  <a:gd name="T33" fmla="*/ 27 h 2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7"/>
                  <a:gd name="T52" fmla="*/ 0 h 27"/>
                  <a:gd name="T53" fmla="*/ 17 w 17"/>
                  <a:gd name="T54" fmla="*/ 27 h 2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7" h="27">
                    <a:moveTo>
                      <a:pt x="2" y="27"/>
                    </a:moveTo>
                    <a:lnTo>
                      <a:pt x="4" y="23"/>
                    </a:lnTo>
                    <a:lnTo>
                      <a:pt x="5" y="18"/>
                    </a:lnTo>
                    <a:lnTo>
                      <a:pt x="9" y="16"/>
                    </a:lnTo>
                    <a:lnTo>
                      <a:pt x="9" y="13"/>
                    </a:lnTo>
                    <a:lnTo>
                      <a:pt x="13" y="6"/>
                    </a:lnTo>
                    <a:lnTo>
                      <a:pt x="17" y="2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8" y="5"/>
                    </a:lnTo>
                    <a:lnTo>
                      <a:pt x="8" y="8"/>
                    </a:lnTo>
                    <a:lnTo>
                      <a:pt x="6" y="12"/>
                    </a:lnTo>
                    <a:lnTo>
                      <a:pt x="4" y="13"/>
                    </a:lnTo>
                    <a:lnTo>
                      <a:pt x="1" y="17"/>
                    </a:lnTo>
                    <a:lnTo>
                      <a:pt x="0" y="21"/>
                    </a:lnTo>
                    <a:lnTo>
                      <a:pt x="1" y="26"/>
                    </a:lnTo>
                    <a:lnTo>
                      <a:pt x="2" y="2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11" name="Freeform 572"/>
              <p:cNvSpPr>
                <a:spLocks/>
              </p:cNvSpPr>
              <p:nvPr/>
            </p:nvSpPr>
            <p:spPr bwMode="auto">
              <a:xfrm>
                <a:off x="2613" y="1965"/>
                <a:ext cx="16" cy="18"/>
              </a:xfrm>
              <a:custGeom>
                <a:avLst/>
                <a:gdLst>
                  <a:gd name="T0" fmla="*/ 0 w 16"/>
                  <a:gd name="T1" fmla="*/ 18 h 18"/>
                  <a:gd name="T2" fmla="*/ 0 w 16"/>
                  <a:gd name="T3" fmla="*/ 12 h 18"/>
                  <a:gd name="T4" fmla="*/ 5 w 16"/>
                  <a:gd name="T5" fmla="*/ 7 h 18"/>
                  <a:gd name="T6" fmla="*/ 11 w 16"/>
                  <a:gd name="T7" fmla="*/ 4 h 18"/>
                  <a:gd name="T8" fmla="*/ 12 w 16"/>
                  <a:gd name="T9" fmla="*/ 0 h 18"/>
                  <a:gd name="T10" fmla="*/ 13 w 16"/>
                  <a:gd name="T11" fmla="*/ 1 h 18"/>
                  <a:gd name="T12" fmla="*/ 16 w 16"/>
                  <a:gd name="T13" fmla="*/ 1 h 18"/>
                  <a:gd name="T14" fmla="*/ 12 w 16"/>
                  <a:gd name="T15" fmla="*/ 7 h 18"/>
                  <a:gd name="T16" fmla="*/ 11 w 16"/>
                  <a:gd name="T17" fmla="*/ 9 h 18"/>
                  <a:gd name="T18" fmla="*/ 11 w 16"/>
                  <a:gd name="T19" fmla="*/ 13 h 18"/>
                  <a:gd name="T20" fmla="*/ 5 w 16"/>
                  <a:gd name="T21" fmla="*/ 16 h 18"/>
                  <a:gd name="T22" fmla="*/ 3 w 16"/>
                  <a:gd name="T23" fmla="*/ 17 h 18"/>
                  <a:gd name="T24" fmla="*/ 0 w 16"/>
                  <a:gd name="T25" fmla="*/ 18 h 1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6"/>
                  <a:gd name="T40" fmla="*/ 0 h 18"/>
                  <a:gd name="T41" fmla="*/ 16 w 16"/>
                  <a:gd name="T42" fmla="*/ 18 h 1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6" h="18">
                    <a:moveTo>
                      <a:pt x="0" y="18"/>
                    </a:moveTo>
                    <a:lnTo>
                      <a:pt x="0" y="12"/>
                    </a:lnTo>
                    <a:lnTo>
                      <a:pt x="5" y="7"/>
                    </a:lnTo>
                    <a:lnTo>
                      <a:pt x="11" y="4"/>
                    </a:lnTo>
                    <a:lnTo>
                      <a:pt x="12" y="0"/>
                    </a:lnTo>
                    <a:lnTo>
                      <a:pt x="13" y="1"/>
                    </a:lnTo>
                    <a:lnTo>
                      <a:pt x="16" y="1"/>
                    </a:lnTo>
                    <a:lnTo>
                      <a:pt x="12" y="7"/>
                    </a:lnTo>
                    <a:lnTo>
                      <a:pt x="11" y="9"/>
                    </a:lnTo>
                    <a:lnTo>
                      <a:pt x="11" y="13"/>
                    </a:lnTo>
                    <a:lnTo>
                      <a:pt x="5" y="16"/>
                    </a:lnTo>
                    <a:lnTo>
                      <a:pt x="3" y="17"/>
                    </a:lnTo>
                    <a:lnTo>
                      <a:pt x="0" y="1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12" name="Freeform 573"/>
              <p:cNvSpPr>
                <a:spLocks/>
              </p:cNvSpPr>
              <p:nvPr/>
            </p:nvSpPr>
            <p:spPr bwMode="auto">
              <a:xfrm>
                <a:off x="2690" y="1970"/>
                <a:ext cx="7" cy="13"/>
              </a:xfrm>
              <a:custGeom>
                <a:avLst/>
                <a:gdLst>
                  <a:gd name="T0" fmla="*/ 0 w 7"/>
                  <a:gd name="T1" fmla="*/ 0 h 13"/>
                  <a:gd name="T2" fmla="*/ 4 w 7"/>
                  <a:gd name="T3" fmla="*/ 5 h 13"/>
                  <a:gd name="T4" fmla="*/ 7 w 7"/>
                  <a:gd name="T5" fmla="*/ 13 h 1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13"/>
                  <a:gd name="T11" fmla="*/ 7 w 7"/>
                  <a:gd name="T12" fmla="*/ 13 h 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13">
                    <a:moveTo>
                      <a:pt x="0" y="0"/>
                    </a:moveTo>
                    <a:lnTo>
                      <a:pt x="4" y="5"/>
                    </a:lnTo>
                    <a:lnTo>
                      <a:pt x="7" y="1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13" name="Freeform 574"/>
              <p:cNvSpPr>
                <a:spLocks/>
              </p:cNvSpPr>
              <p:nvPr/>
            </p:nvSpPr>
            <p:spPr bwMode="auto">
              <a:xfrm>
                <a:off x="2692" y="1952"/>
                <a:ext cx="7" cy="33"/>
              </a:xfrm>
              <a:custGeom>
                <a:avLst/>
                <a:gdLst>
                  <a:gd name="T0" fmla="*/ 5 w 7"/>
                  <a:gd name="T1" fmla="*/ 31 h 33"/>
                  <a:gd name="T2" fmla="*/ 5 w 7"/>
                  <a:gd name="T3" fmla="*/ 33 h 33"/>
                  <a:gd name="T4" fmla="*/ 7 w 7"/>
                  <a:gd name="T5" fmla="*/ 22 h 33"/>
                  <a:gd name="T6" fmla="*/ 6 w 7"/>
                  <a:gd name="T7" fmla="*/ 12 h 33"/>
                  <a:gd name="T8" fmla="*/ 2 w 7"/>
                  <a:gd name="T9" fmla="*/ 4 h 33"/>
                  <a:gd name="T10" fmla="*/ 0 w 7"/>
                  <a:gd name="T11" fmla="*/ 0 h 33"/>
                  <a:gd name="T12" fmla="*/ 0 w 7"/>
                  <a:gd name="T13" fmla="*/ 0 h 3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"/>
                  <a:gd name="T22" fmla="*/ 0 h 33"/>
                  <a:gd name="T23" fmla="*/ 7 w 7"/>
                  <a:gd name="T24" fmla="*/ 33 h 3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" h="33">
                    <a:moveTo>
                      <a:pt x="5" y="31"/>
                    </a:moveTo>
                    <a:lnTo>
                      <a:pt x="5" y="33"/>
                    </a:lnTo>
                    <a:lnTo>
                      <a:pt x="7" y="22"/>
                    </a:lnTo>
                    <a:lnTo>
                      <a:pt x="6" y="12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14" name="Freeform 575"/>
              <p:cNvSpPr>
                <a:spLocks/>
              </p:cNvSpPr>
              <p:nvPr/>
            </p:nvSpPr>
            <p:spPr bwMode="auto">
              <a:xfrm>
                <a:off x="2610" y="1987"/>
                <a:ext cx="14" cy="17"/>
              </a:xfrm>
              <a:custGeom>
                <a:avLst/>
                <a:gdLst>
                  <a:gd name="T0" fmla="*/ 2 w 14"/>
                  <a:gd name="T1" fmla="*/ 17 h 17"/>
                  <a:gd name="T2" fmla="*/ 0 w 14"/>
                  <a:gd name="T3" fmla="*/ 16 h 17"/>
                  <a:gd name="T4" fmla="*/ 3 w 14"/>
                  <a:gd name="T5" fmla="*/ 9 h 17"/>
                  <a:gd name="T6" fmla="*/ 3 w 14"/>
                  <a:gd name="T7" fmla="*/ 7 h 17"/>
                  <a:gd name="T8" fmla="*/ 8 w 14"/>
                  <a:gd name="T9" fmla="*/ 4 h 17"/>
                  <a:gd name="T10" fmla="*/ 10 w 14"/>
                  <a:gd name="T11" fmla="*/ 3 h 17"/>
                  <a:gd name="T12" fmla="*/ 12 w 14"/>
                  <a:gd name="T13" fmla="*/ 0 h 17"/>
                  <a:gd name="T14" fmla="*/ 14 w 14"/>
                  <a:gd name="T15" fmla="*/ 2 h 17"/>
                  <a:gd name="T16" fmla="*/ 12 w 14"/>
                  <a:gd name="T17" fmla="*/ 4 h 17"/>
                  <a:gd name="T18" fmla="*/ 12 w 14"/>
                  <a:gd name="T19" fmla="*/ 8 h 17"/>
                  <a:gd name="T20" fmla="*/ 10 w 14"/>
                  <a:gd name="T21" fmla="*/ 12 h 17"/>
                  <a:gd name="T22" fmla="*/ 6 w 14"/>
                  <a:gd name="T23" fmla="*/ 12 h 17"/>
                  <a:gd name="T24" fmla="*/ 2 w 14"/>
                  <a:gd name="T25" fmla="*/ 17 h 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4"/>
                  <a:gd name="T40" fmla="*/ 0 h 17"/>
                  <a:gd name="T41" fmla="*/ 14 w 14"/>
                  <a:gd name="T42" fmla="*/ 17 h 1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4" h="17">
                    <a:moveTo>
                      <a:pt x="2" y="17"/>
                    </a:moveTo>
                    <a:lnTo>
                      <a:pt x="0" y="16"/>
                    </a:lnTo>
                    <a:lnTo>
                      <a:pt x="3" y="9"/>
                    </a:lnTo>
                    <a:lnTo>
                      <a:pt x="3" y="7"/>
                    </a:lnTo>
                    <a:lnTo>
                      <a:pt x="8" y="4"/>
                    </a:lnTo>
                    <a:lnTo>
                      <a:pt x="10" y="3"/>
                    </a:lnTo>
                    <a:lnTo>
                      <a:pt x="12" y="0"/>
                    </a:lnTo>
                    <a:lnTo>
                      <a:pt x="14" y="2"/>
                    </a:lnTo>
                    <a:lnTo>
                      <a:pt x="12" y="4"/>
                    </a:lnTo>
                    <a:lnTo>
                      <a:pt x="12" y="8"/>
                    </a:lnTo>
                    <a:lnTo>
                      <a:pt x="10" y="12"/>
                    </a:lnTo>
                    <a:lnTo>
                      <a:pt x="6" y="12"/>
                    </a:lnTo>
                    <a:lnTo>
                      <a:pt x="2" y="1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15" name="Freeform 576"/>
              <p:cNvSpPr>
                <a:spLocks/>
              </p:cNvSpPr>
              <p:nvPr/>
            </p:nvSpPr>
            <p:spPr bwMode="auto">
              <a:xfrm>
                <a:off x="2600" y="2008"/>
                <a:ext cx="16" cy="20"/>
              </a:xfrm>
              <a:custGeom>
                <a:avLst/>
                <a:gdLst>
                  <a:gd name="T0" fmla="*/ 4 w 16"/>
                  <a:gd name="T1" fmla="*/ 20 h 20"/>
                  <a:gd name="T2" fmla="*/ 0 w 16"/>
                  <a:gd name="T3" fmla="*/ 20 h 20"/>
                  <a:gd name="T4" fmla="*/ 1 w 16"/>
                  <a:gd name="T5" fmla="*/ 16 h 20"/>
                  <a:gd name="T6" fmla="*/ 4 w 16"/>
                  <a:gd name="T7" fmla="*/ 9 h 20"/>
                  <a:gd name="T8" fmla="*/ 10 w 16"/>
                  <a:gd name="T9" fmla="*/ 8 h 20"/>
                  <a:gd name="T10" fmla="*/ 10 w 16"/>
                  <a:gd name="T11" fmla="*/ 5 h 20"/>
                  <a:gd name="T12" fmla="*/ 13 w 16"/>
                  <a:gd name="T13" fmla="*/ 1 h 20"/>
                  <a:gd name="T14" fmla="*/ 16 w 16"/>
                  <a:gd name="T15" fmla="*/ 0 h 20"/>
                  <a:gd name="T16" fmla="*/ 16 w 16"/>
                  <a:gd name="T17" fmla="*/ 3 h 20"/>
                  <a:gd name="T18" fmla="*/ 13 w 16"/>
                  <a:gd name="T19" fmla="*/ 8 h 20"/>
                  <a:gd name="T20" fmla="*/ 10 w 16"/>
                  <a:gd name="T21" fmla="*/ 12 h 20"/>
                  <a:gd name="T22" fmla="*/ 6 w 16"/>
                  <a:gd name="T23" fmla="*/ 17 h 20"/>
                  <a:gd name="T24" fmla="*/ 4 w 16"/>
                  <a:gd name="T25" fmla="*/ 20 h 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6"/>
                  <a:gd name="T40" fmla="*/ 0 h 20"/>
                  <a:gd name="T41" fmla="*/ 16 w 16"/>
                  <a:gd name="T42" fmla="*/ 20 h 2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6" h="20">
                    <a:moveTo>
                      <a:pt x="4" y="20"/>
                    </a:moveTo>
                    <a:lnTo>
                      <a:pt x="0" y="20"/>
                    </a:lnTo>
                    <a:lnTo>
                      <a:pt x="1" y="16"/>
                    </a:lnTo>
                    <a:lnTo>
                      <a:pt x="4" y="9"/>
                    </a:lnTo>
                    <a:lnTo>
                      <a:pt x="10" y="8"/>
                    </a:lnTo>
                    <a:lnTo>
                      <a:pt x="10" y="5"/>
                    </a:lnTo>
                    <a:lnTo>
                      <a:pt x="13" y="1"/>
                    </a:lnTo>
                    <a:lnTo>
                      <a:pt x="16" y="0"/>
                    </a:lnTo>
                    <a:lnTo>
                      <a:pt x="16" y="3"/>
                    </a:lnTo>
                    <a:lnTo>
                      <a:pt x="13" y="8"/>
                    </a:lnTo>
                    <a:lnTo>
                      <a:pt x="10" y="12"/>
                    </a:lnTo>
                    <a:lnTo>
                      <a:pt x="6" y="17"/>
                    </a:lnTo>
                    <a:lnTo>
                      <a:pt x="4" y="2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16" name="Freeform 577"/>
              <p:cNvSpPr>
                <a:spLocks/>
              </p:cNvSpPr>
              <p:nvPr/>
            </p:nvSpPr>
            <p:spPr bwMode="auto">
              <a:xfrm>
                <a:off x="2633" y="2019"/>
                <a:ext cx="4" cy="10"/>
              </a:xfrm>
              <a:custGeom>
                <a:avLst/>
                <a:gdLst>
                  <a:gd name="T0" fmla="*/ 0 w 4"/>
                  <a:gd name="T1" fmla="*/ 0 h 10"/>
                  <a:gd name="T2" fmla="*/ 0 w 4"/>
                  <a:gd name="T3" fmla="*/ 4 h 10"/>
                  <a:gd name="T4" fmla="*/ 2 w 4"/>
                  <a:gd name="T5" fmla="*/ 9 h 10"/>
                  <a:gd name="T6" fmla="*/ 2 w 4"/>
                  <a:gd name="T7" fmla="*/ 10 h 10"/>
                  <a:gd name="T8" fmla="*/ 4 w 4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0"/>
                  <a:gd name="T17" fmla="*/ 4 w 4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0">
                    <a:moveTo>
                      <a:pt x="0" y="0"/>
                    </a:moveTo>
                    <a:lnTo>
                      <a:pt x="0" y="4"/>
                    </a:lnTo>
                    <a:lnTo>
                      <a:pt x="2" y="9"/>
                    </a:lnTo>
                    <a:lnTo>
                      <a:pt x="2" y="10"/>
                    </a:lnTo>
                    <a:lnTo>
                      <a:pt x="4" y="1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17" name="Freeform 578"/>
              <p:cNvSpPr>
                <a:spLocks/>
              </p:cNvSpPr>
              <p:nvPr/>
            </p:nvSpPr>
            <p:spPr bwMode="auto">
              <a:xfrm>
                <a:off x="2637" y="2029"/>
                <a:ext cx="7" cy="4"/>
              </a:xfrm>
              <a:custGeom>
                <a:avLst/>
                <a:gdLst>
                  <a:gd name="T0" fmla="*/ 0 w 7"/>
                  <a:gd name="T1" fmla="*/ 0 h 4"/>
                  <a:gd name="T2" fmla="*/ 1 w 7"/>
                  <a:gd name="T3" fmla="*/ 3 h 4"/>
                  <a:gd name="T4" fmla="*/ 7 w 7"/>
                  <a:gd name="T5" fmla="*/ 4 h 4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4"/>
                  <a:gd name="T11" fmla="*/ 7 w 7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4">
                    <a:moveTo>
                      <a:pt x="0" y="0"/>
                    </a:moveTo>
                    <a:lnTo>
                      <a:pt x="1" y="3"/>
                    </a:lnTo>
                    <a:lnTo>
                      <a:pt x="7" y="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18" name="Freeform 579"/>
              <p:cNvSpPr>
                <a:spLocks/>
              </p:cNvSpPr>
              <p:nvPr/>
            </p:nvSpPr>
            <p:spPr bwMode="auto">
              <a:xfrm>
                <a:off x="2538" y="2011"/>
                <a:ext cx="45" cy="31"/>
              </a:xfrm>
              <a:custGeom>
                <a:avLst/>
                <a:gdLst>
                  <a:gd name="T0" fmla="*/ 19 w 45"/>
                  <a:gd name="T1" fmla="*/ 31 h 31"/>
                  <a:gd name="T2" fmla="*/ 28 w 45"/>
                  <a:gd name="T3" fmla="*/ 15 h 31"/>
                  <a:gd name="T4" fmla="*/ 42 w 45"/>
                  <a:gd name="T5" fmla="*/ 13 h 31"/>
                  <a:gd name="T6" fmla="*/ 45 w 45"/>
                  <a:gd name="T7" fmla="*/ 5 h 31"/>
                  <a:gd name="T8" fmla="*/ 29 w 45"/>
                  <a:gd name="T9" fmla="*/ 2 h 31"/>
                  <a:gd name="T10" fmla="*/ 14 w 45"/>
                  <a:gd name="T11" fmla="*/ 0 h 31"/>
                  <a:gd name="T12" fmla="*/ 10 w 45"/>
                  <a:gd name="T13" fmla="*/ 1 h 31"/>
                  <a:gd name="T14" fmla="*/ 3 w 45"/>
                  <a:gd name="T15" fmla="*/ 14 h 31"/>
                  <a:gd name="T16" fmla="*/ 0 w 45"/>
                  <a:gd name="T17" fmla="*/ 22 h 31"/>
                  <a:gd name="T18" fmla="*/ 7 w 45"/>
                  <a:gd name="T19" fmla="*/ 25 h 31"/>
                  <a:gd name="T20" fmla="*/ 17 w 45"/>
                  <a:gd name="T21" fmla="*/ 30 h 31"/>
                  <a:gd name="T22" fmla="*/ 19 w 45"/>
                  <a:gd name="T23" fmla="*/ 31 h 3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5"/>
                  <a:gd name="T37" fmla="*/ 0 h 31"/>
                  <a:gd name="T38" fmla="*/ 45 w 45"/>
                  <a:gd name="T39" fmla="*/ 31 h 3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5" h="31">
                    <a:moveTo>
                      <a:pt x="19" y="31"/>
                    </a:moveTo>
                    <a:lnTo>
                      <a:pt x="28" y="15"/>
                    </a:lnTo>
                    <a:lnTo>
                      <a:pt x="42" y="13"/>
                    </a:lnTo>
                    <a:lnTo>
                      <a:pt x="45" y="5"/>
                    </a:lnTo>
                    <a:lnTo>
                      <a:pt x="29" y="2"/>
                    </a:lnTo>
                    <a:lnTo>
                      <a:pt x="14" y="0"/>
                    </a:lnTo>
                    <a:lnTo>
                      <a:pt x="10" y="1"/>
                    </a:lnTo>
                    <a:lnTo>
                      <a:pt x="3" y="14"/>
                    </a:lnTo>
                    <a:lnTo>
                      <a:pt x="0" y="22"/>
                    </a:lnTo>
                    <a:lnTo>
                      <a:pt x="7" y="25"/>
                    </a:lnTo>
                    <a:lnTo>
                      <a:pt x="17" y="30"/>
                    </a:lnTo>
                    <a:lnTo>
                      <a:pt x="19" y="3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19" name="Freeform 580"/>
              <p:cNvSpPr>
                <a:spLocks/>
              </p:cNvSpPr>
              <p:nvPr/>
            </p:nvSpPr>
            <p:spPr bwMode="auto">
              <a:xfrm>
                <a:off x="2658" y="204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20" name="Freeform 581"/>
              <p:cNvSpPr>
                <a:spLocks/>
              </p:cNvSpPr>
              <p:nvPr/>
            </p:nvSpPr>
            <p:spPr bwMode="auto">
              <a:xfrm>
                <a:off x="2644" y="2033"/>
                <a:ext cx="14" cy="11"/>
              </a:xfrm>
              <a:custGeom>
                <a:avLst/>
                <a:gdLst>
                  <a:gd name="T0" fmla="*/ 0 w 14"/>
                  <a:gd name="T1" fmla="*/ 0 h 11"/>
                  <a:gd name="T2" fmla="*/ 2 w 14"/>
                  <a:gd name="T3" fmla="*/ 1 h 11"/>
                  <a:gd name="T4" fmla="*/ 6 w 14"/>
                  <a:gd name="T5" fmla="*/ 11 h 11"/>
                  <a:gd name="T6" fmla="*/ 14 w 14"/>
                  <a:gd name="T7" fmla="*/ 9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11"/>
                  <a:gd name="T14" fmla="*/ 14 w 1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11">
                    <a:moveTo>
                      <a:pt x="0" y="0"/>
                    </a:moveTo>
                    <a:lnTo>
                      <a:pt x="2" y="1"/>
                    </a:lnTo>
                    <a:lnTo>
                      <a:pt x="6" y="11"/>
                    </a:lnTo>
                    <a:lnTo>
                      <a:pt x="14" y="9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21" name="Freeform 582"/>
              <p:cNvSpPr>
                <a:spLocks/>
              </p:cNvSpPr>
              <p:nvPr/>
            </p:nvSpPr>
            <p:spPr bwMode="auto">
              <a:xfrm>
                <a:off x="2579" y="2028"/>
                <a:ext cx="9" cy="16"/>
              </a:xfrm>
              <a:custGeom>
                <a:avLst/>
                <a:gdLst>
                  <a:gd name="T0" fmla="*/ 3 w 9"/>
                  <a:gd name="T1" fmla="*/ 16 h 16"/>
                  <a:gd name="T2" fmla="*/ 0 w 9"/>
                  <a:gd name="T3" fmla="*/ 16 h 16"/>
                  <a:gd name="T4" fmla="*/ 1 w 9"/>
                  <a:gd name="T5" fmla="*/ 12 h 16"/>
                  <a:gd name="T6" fmla="*/ 1 w 9"/>
                  <a:gd name="T7" fmla="*/ 8 h 16"/>
                  <a:gd name="T8" fmla="*/ 4 w 9"/>
                  <a:gd name="T9" fmla="*/ 2 h 16"/>
                  <a:gd name="T10" fmla="*/ 4 w 9"/>
                  <a:gd name="T11" fmla="*/ 1 h 16"/>
                  <a:gd name="T12" fmla="*/ 7 w 9"/>
                  <a:gd name="T13" fmla="*/ 0 h 16"/>
                  <a:gd name="T14" fmla="*/ 9 w 9"/>
                  <a:gd name="T15" fmla="*/ 2 h 16"/>
                  <a:gd name="T16" fmla="*/ 8 w 9"/>
                  <a:gd name="T17" fmla="*/ 8 h 16"/>
                  <a:gd name="T18" fmla="*/ 7 w 9"/>
                  <a:gd name="T19" fmla="*/ 10 h 16"/>
                  <a:gd name="T20" fmla="*/ 3 w 9"/>
                  <a:gd name="T21" fmla="*/ 16 h 1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9"/>
                  <a:gd name="T34" fmla="*/ 0 h 16"/>
                  <a:gd name="T35" fmla="*/ 9 w 9"/>
                  <a:gd name="T36" fmla="*/ 16 h 1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9" h="16">
                    <a:moveTo>
                      <a:pt x="3" y="16"/>
                    </a:moveTo>
                    <a:lnTo>
                      <a:pt x="0" y="16"/>
                    </a:lnTo>
                    <a:lnTo>
                      <a:pt x="1" y="12"/>
                    </a:lnTo>
                    <a:lnTo>
                      <a:pt x="1" y="8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7" y="0"/>
                    </a:lnTo>
                    <a:lnTo>
                      <a:pt x="9" y="2"/>
                    </a:lnTo>
                    <a:lnTo>
                      <a:pt x="8" y="8"/>
                    </a:lnTo>
                    <a:lnTo>
                      <a:pt x="7" y="10"/>
                    </a:lnTo>
                    <a:lnTo>
                      <a:pt x="3" y="1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22" name="Freeform 583"/>
              <p:cNvSpPr>
                <a:spLocks/>
              </p:cNvSpPr>
              <p:nvPr/>
            </p:nvSpPr>
            <p:spPr bwMode="auto">
              <a:xfrm>
                <a:off x="2593" y="2045"/>
                <a:ext cx="10" cy="9"/>
              </a:xfrm>
              <a:custGeom>
                <a:avLst/>
                <a:gdLst>
                  <a:gd name="T0" fmla="*/ 0 w 10"/>
                  <a:gd name="T1" fmla="*/ 9 h 9"/>
                  <a:gd name="T2" fmla="*/ 0 w 10"/>
                  <a:gd name="T3" fmla="*/ 6 h 9"/>
                  <a:gd name="T4" fmla="*/ 3 w 10"/>
                  <a:gd name="T5" fmla="*/ 0 h 9"/>
                  <a:gd name="T6" fmla="*/ 7 w 10"/>
                  <a:gd name="T7" fmla="*/ 1 h 9"/>
                  <a:gd name="T8" fmla="*/ 10 w 10"/>
                  <a:gd name="T9" fmla="*/ 4 h 9"/>
                  <a:gd name="T10" fmla="*/ 10 w 10"/>
                  <a:gd name="T11" fmla="*/ 5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9"/>
                  <a:gd name="T20" fmla="*/ 10 w 10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9">
                    <a:moveTo>
                      <a:pt x="0" y="9"/>
                    </a:moveTo>
                    <a:lnTo>
                      <a:pt x="0" y="6"/>
                    </a:lnTo>
                    <a:lnTo>
                      <a:pt x="3" y="0"/>
                    </a:lnTo>
                    <a:lnTo>
                      <a:pt x="7" y="1"/>
                    </a:lnTo>
                    <a:lnTo>
                      <a:pt x="10" y="4"/>
                    </a:lnTo>
                    <a:lnTo>
                      <a:pt x="10" y="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23" name="Freeform 584"/>
              <p:cNvSpPr>
                <a:spLocks/>
              </p:cNvSpPr>
              <p:nvPr/>
            </p:nvSpPr>
            <p:spPr bwMode="auto">
              <a:xfrm>
                <a:off x="2646" y="2078"/>
                <a:ext cx="4" cy="3"/>
              </a:xfrm>
              <a:custGeom>
                <a:avLst/>
                <a:gdLst>
                  <a:gd name="T0" fmla="*/ 0 w 4"/>
                  <a:gd name="T1" fmla="*/ 3 h 3"/>
                  <a:gd name="T2" fmla="*/ 2 w 4"/>
                  <a:gd name="T3" fmla="*/ 2 h 3"/>
                  <a:gd name="T4" fmla="*/ 4 w 4"/>
                  <a:gd name="T5" fmla="*/ 0 h 3"/>
                  <a:gd name="T6" fmla="*/ 0 w 4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3"/>
                  <a:gd name="T14" fmla="*/ 4 w 4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3">
                    <a:moveTo>
                      <a:pt x="0" y="3"/>
                    </a:moveTo>
                    <a:lnTo>
                      <a:pt x="2" y="2"/>
                    </a:lnTo>
                    <a:lnTo>
                      <a:pt x="4" y="0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24" name="Freeform 585"/>
              <p:cNvSpPr>
                <a:spLocks/>
              </p:cNvSpPr>
              <p:nvPr/>
            </p:nvSpPr>
            <p:spPr bwMode="auto">
              <a:xfrm>
                <a:off x="2567" y="2066"/>
                <a:ext cx="15" cy="23"/>
              </a:xfrm>
              <a:custGeom>
                <a:avLst/>
                <a:gdLst>
                  <a:gd name="T0" fmla="*/ 0 w 15"/>
                  <a:gd name="T1" fmla="*/ 23 h 23"/>
                  <a:gd name="T2" fmla="*/ 12 w 15"/>
                  <a:gd name="T3" fmla="*/ 21 h 23"/>
                  <a:gd name="T4" fmla="*/ 15 w 15"/>
                  <a:gd name="T5" fmla="*/ 0 h 23"/>
                  <a:gd name="T6" fmla="*/ 0 w 15"/>
                  <a:gd name="T7" fmla="*/ 23 h 2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23"/>
                  <a:gd name="T14" fmla="*/ 15 w 15"/>
                  <a:gd name="T15" fmla="*/ 23 h 2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23">
                    <a:moveTo>
                      <a:pt x="0" y="23"/>
                    </a:moveTo>
                    <a:lnTo>
                      <a:pt x="12" y="21"/>
                    </a:lnTo>
                    <a:lnTo>
                      <a:pt x="15" y="0"/>
                    </a:lnTo>
                    <a:lnTo>
                      <a:pt x="0" y="2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25" name="Freeform 586"/>
              <p:cNvSpPr>
                <a:spLocks/>
              </p:cNvSpPr>
              <p:nvPr/>
            </p:nvSpPr>
            <p:spPr bwMode="auto">
              <a:xfrm>
                <a:off x="2634" y="2081"/>
                <a:ext cx="12" cy="15"/>
              </a:xfrm>
              <a:custGeom>
                <a:avLst/>
                <a:gdLst>
                  <a:gd name="T0" fmla="*/ 5 w 12"/>
                  <a:gd name="T1" fmla="*/ 15 h 15"/>
                  <a:gd name="T2" fmla="*/ 5 w 12"/>
                  <a:gd name="T3" fmla="*/ 12 h 15"/>
                  <a:gd name="T4" fmla="*/ 0 w 12"/>
                  <a:gd name="T5" fmla="*/ 4 h 15"/>
                  <a:gd name="T6" fmla="*/ 3 w 12"/>
                  <a:gd name="T7" fmla="*/ 2 h 15"/>
                  <a:gd name="T8" fmla="*/ 12 w 12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5"/>
                  <a:gd name="T17" fmla="*/ 12 w 12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5">
                    <a:moveTo>
                      <a:pt x="5" y="15"/>
                    </a:moveTo>
                    <a:lnTo>
                      <a:pt x="5" y="12"/>
                    </a:lnTo>
                    <a:lnTo>
                      <a:pt x="0" y="4"/>
                    </a:lnTo>
                    <a:lnTo>
                      <a:pt x="3" y="2"/>
                    </a:lnTo>
                    <a:lnTo>
                      <a:pt x="12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26" name="Freeform 587"/>
              <p:cNvSpPr>
                <a:spLocks/>
              </p:cNvSpPr>
              <p:nvPr/>
            </p:nvSpPr>
            <p:spPr bwMode="auto">
              <a:xfrm>
                <a:off x="2601" y="2050"/>
                <a:ext cx="38" cy="51"/>
              </a:xfrm>
              <a:custGeom>
                <a:avLst/>
                <a:gdLst>
                  <a:gd name="T0" fmla="*/ 2 w 38"/>
                  <a:gd name="T1" fmla="*/ 0 h 51"/>
                  <a:gd name="T2" fmla="*/ 0 w 38"/>
                  <a:gd name="T3" fmla="*/ 8 h 51"/>
                  <a:gd name="T4" fmla="*/ 8 w 38"/>
                  <a:gd name="T5" fmla="*/ 14 h 51"/>
                  <a:gd name="T6" fmla="*/ 15 w 38"/>
                  <a:gd name="T7" fmla="*/ 25 h 51"/>
                  <a:gd name="T8" fmla="*/ 12 w 38"/>
                  <a:gd name="T9" fmla="*/ 33 h 51"/>
                  <a:gd name="T10" fmla="*/ 15 w 38"/>
                  <a:gd name="T11" fmla="*/ 42 h 51"/>
                  <a:gd name="T12" fmla="*/ 16 w 38"/>
                  <a:gd name="T13" fmla="*/ 45 h 51"/>
                  <a:gd name="T14" fmla="*/ 17 w 38"/>
                  <a:gd name="T15" fmla="*/ 48 h 51"/>
                  <a:gd name="T16" fmla="*/ 21 w 38"/>
                  <a:gd name="T17" fmla="*/ 51 h 51"/>
                  <a:gd name="T18" fmla="*/ 21 w 38"/>
                  <a:gd name="T19" fmla="*/ 46 h 51"/>
                  <a:gd name="T20" fmla="*/ 20 w 38"/>
                  <a:gd name="T21" fmla="*/ 42 h 51"/>
                  <a:gd name="T22" fmla="*/ 16 w 38"/>
                  <a:gd name="T23" fmla="*/ 35 h 51"/>
                  <a:gd name="T24" fmla="*/ 16 w 38"/>
                  <a:gd name="T25" fmla="*/ 34 h 51"/>
                  <a:gd name="T26" fmla="*/ 19 w 38"/>
                  <a:gd name="T27" fmla="*/ 31 h 51"/>
                  <a:gd name="T28" fmla="*/ 24 w 38"/>
                  <a:gd name="T29" fmla="*/ 33 h 51"/>
                  <a:gd name="T30" fmla="*/ 24 w 38"/>
                  <a:gd name="T31" fmla="*/ 33 h 51"/>
                  <a:gd name="T32" fmla="*/ 25 w 38"/>
                  <a:gd name="T33" fmla="*/ 42 h 51"/>
                  <a:gd name="T34" fmla="*/ 29 w 38"/>
                  <a:gd name="T35" fmla="*/ 38 h 51"/>
                  <a:gd name="T36" fmla="*/ 33 w 38"/>
                  <a:gd name="T37" fmla="*/ 47 h 51"/>
                  <a:gd name="T38" fmla="*/ 38 w 38"/>
                  <a:gd name="T39" fmla="*/ 47 h 51"/>
                  <a:gd name="T40" fmla="*/ 38 w 38"/>
                  <a:gd name="T41" fmla="*/ 46 h 5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8"/>
                  <a:gd name="T64" fmla="*/ 0 h 51"/>
                  <a:gd name="T65" fmla="*/ 38 w 38"/>
                  <a:gd name="T66" fmla="*/ 51 h 5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8" h="51">
                    <a:moveTo>
                      <a:pt x="2" y="0"/>
                    </a:moveTo>
                    <a:lnTo>
                      <a:pt x="0" y="8"/>
                    </a:lnTo>
                    <a:lnTo>
                      <a:pt x="8" y="14"/>
                    </a:lnTo>
                    <a:lnTo>
                      <a:pt x="15" y="25"/>
                    </a:lnTo>
                    <a:lnTo>
                      <a:pt x="12" y="33"/>
                    </a:lnTo>
                    <a:lnTo>
                      <a:pt x="15" y="42"/>
                    </a:lnTo>
                    <a:lnTo>
                      <a:pt x="16" y="45"/>
                    </a:lnTo>
                    <a:lnTo>
                      <a:pt x="17" y="48"/>
                    </a:lnTo>
                    <a:lnTo>
                      <a:pt x="21" y="51"/>
                    </a:lnTo>
                    <a:lnTo>
                      <a:pt x="21" y="46"/>
                    </a:lnTo>
                    <a:lnTo>
                      <a:pt x="20" y="42"/>
                    </a:lnTo>
                    <a:lnTo>
                      <a:pt x="16" y="35"/>
                    </a:lnTo>
                    <a:lnTo>
                      <a:pt x="16" y="34"/>
                    </a:lnTo>
                    <a:lnTo>
                      <a:pt x="19" y="31"/>
                    </a:lnTo>
                    <a:lnTo>
                      <a:pt x="24" y="33"/>
                    </a:lnTo>
                    <a:lnTo>
                      <a:pt x="25" y="42"/>
                    </a:lnTo>
                    <a:lnTo>
                      <a:pt x="29" y="38"/>
                    </a:lnTo>
                    <a:lnTo>
                      <a:pt x="33" y="47"/>
                    </a:lnTo>
                    <a:lnTo>
                      <a:pt x="38" y="47"/>
                    </a:lnTo>
                    <a:lnTo>
                      <a:pt x="38" y="4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27" name="Freeform 588"/>
              <p:cNvSpPr>
                <a:spLocks/>
              </p:cNvSpPr>
              <p:nvPr/>
            </p:nvSpPr>
            <p:spPr bwMode="auto">
              <a:xfrm>
                <a:off x="2606" y="2102"/>
                <a:ext cx="6" cy="4"/>
              </a:xfrm>
              <a:custGeom>
                <a:avLst/>
                <a:gdLst>
                  <a:gd name="T0" fmla="*/ 6 w 6"/>
                  <a:gd name="T1" fmla="*/ 0 h 4"/>
                  <a:gd name="T2" fmla="*/ 2 w 6"/>
                  <a:gd name="T3" fmla="*/ 3 h 4"/>
                  <a:gd name="T4" fmla="*/ 0 w 6"/>
                  <a:gd name="T5" fmla="*/ 4 h 4"/>
                  <a:gd name="T6" fmla="*/ 0 w 6"/>
                  <a:gd name="T7" fmla="*/ 4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4"/>
                  <a:gd name="T14" fmla="*/ 6 w 6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4">
                    <a:moveTo>
                      <a:pt x="6" y="0"/>
                    </a:moveTo>
                    <a:lnTo>
                      <a:pt x="2" y="3"/>
                    </a:lnTo>
                    <a:lnTo>
                      <a:pt x="0" y="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28" name="Freeform 589"/>
              <p:cNvSpPr>
                <a:spLocks/>
              </p:cNvSpPr>
              <p:nvPr/>
            </p:nvSpPr>
            <p:spPr bwMode="auto">
              <a:xfrm>
                <a:off x="2575" y="2054"/>
                <a:ext cx="29" cy="60"/>
              </a:xfrm>
              <a:custGeom>
                <a:avLst/>
                <a:gdLst>
                  <a:gd name="T0" fmla="*/ 0 w 29"/>
                  <a:gd name="T1" fmla="*/ 60 h 60"/>
                  <a:gd name="T2" fmla="*/ 3 w 29"/>
                  <a:gd name="T3" fmla="*/ 55 h 60"/>
                  <a:gd name="T4" fmla="*/ 4 w 29"/>
                  <a:gd name="T5" fmla="*/ 47 h 60"/>
                  <a:gd name="T6" fmla="*/ 5 w 29"/>
                  <a:gd name="T7" fmla="*/ 47 h 60"/>
                  <a:gd name="T8" fmla="*/ 12 w 29"/>
                  <a:gd name="T9" fmla="*/ 48 h 60"/>
                  <a:gd name="T10" fmla="*/ 14 w 29"/>
                  <a:gd name="T11" fmla="*/ 48 h 60"/>
                  <a:gd name="T12" fmla="*/ 18 w 29"/>
                  <a:gd name="T13" fmla="*/ 44 h 60"/>
                  <a:gd name="T14" fmla="*/ 14 w 29"/>
                  <a:gd name="T15" fmla="*/ 44 h 60"/>
                  <a:gd name="T16" fmla="*/ 13 w 29"/>
                  <a:gd name="T17" fmla="*/ 44 h 60"/>
                  <a:gd name="T18" fmla="*/ 11 w 29"/>
                  <a:gd name="T19" fmla="*/ 44 h 60"/>
                  <a:gd name="T20" fmla="*/ 8 w 29"/>
                  <a:gd name="T21" fmla="*/ 44 h 60"/>
                  <a:gd name="T22" fmla="*/ 11 w 29"/>
                  <a:gd name="T23" fmla="*/ 37 h 60"/>
                  <a:gd name="T24" fmla="*/ 11 w 29"/>
                  <a:gd name="T25" fmla="*/ 37 h 60"/>
                  <a:gd name="T26" fmla="*/ 20 w 29"/>
                  <a:gd name="T27" fmla="*/ 29 h 60"/>
                  <a:gd name="T28" fmla="*/ 29 w 29"/>
                  <a:gd name="T29" fmla="*/ 24 h 60"/>
                  <a:gd name="T30" fmla="*/ 29 w 29"/>
                  <a:gd name="T31" fmla="*/ 22 h 60"/>
                  <a:gd name="T32" fmla="*/ 28 w 29"/>
                  <a:gd name="T33" fmla="*/ 18 h 60"/>
                  <a:gd name="T34" fmla="*/ 24 w 29"/>
                  <a:gd name="T35" fmla="*/ 17 h 60"/>
                  <a:gd name="T36" fmla="*/ 17 w 29"/>
                  <a:gd name="T37" fmla="*/ 24 h 60"/>
                  <a:gd name="T38" fmla="*/ 12 w 29"/>
                  <a:gd name="T39" fmla="*/ 27 h 60"/>
                  <a:gd name="T40" fmla="*/ 9 w 29"/>
                  <a:gd name="T41" fmla="*/ 30 h 60"/>
                  <a:gd name="T42" fmla="*/ 11 w 29"/>
                  <a:gd name="T43" fmla="*/ 21 h 60"/>
                  <a:gd name="T44" fmla="*/ 16 w 29"/>
                  <a:gd name="T45" fmla="*/ 13 h 60"/>
                  <a:gd name="T46" fmla="*/ 18 w 29"/>
                  <a:gd name="T47" fmla="*/ 8 h 60"/>
                  <a:gd name="T48" fmla="*/ 18 w 29"/>
                  <a:gd name="T49" fmla="*/ 0 h 6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9"/>
                  <a:gd name="T76" fmla="*/ 0 h 60"/>
                  <a:gd name="T77" fmla="*/ 29 w 29"/>
                  <a:gd name="T78" fmla="*/ 60 h 6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9" h="60">
                    <a:moveTo>
                      <a:pt x="0" y="60"/>
                    </a:moveTo>
                    <a:lnTo>
                      <a:pt x="3" y="55"/>
                    </a:lnTo>
                    <a:lnTo>
                      <a:pt x="4" y="47"/>
                    </a:lnTo>
                    <a:lnTo>
                      <a:pt x="5" y="47"/>
                    </a:lnTo>
                    <a:lnTo>
                      <a:pt x="12" y="48"/>
                    </a:lnTo>
                    <a:lnTo>
                      <a:pt x="14" y="48"/>
                    </a:lnTo>
                    <a:lnTo>
                      <a:pt x="18" y="44"/>
                    </a:lnTo>
                    <a:lnTo>
                      <a:pt x="14" y="44"/>
                    </a:lnTo>
                    <a:lnTo>
                      <a:pt x="13" y="44"/>
                    </a:lnTo>
                    <a:lnTo>
                      <a:pt x="11" y="44"/>
                    </a:lnTo>
                    <a:lnTo>
                      <a:pt x="8" y="44"/>
                    </a:lnTo>
                    <a:lnTo>
                      <a:pt x="11" y="37"/>
                    </a:lnTo>
                    <a:lnTo>
                      <a:pt x="20" y="29"/>
                    </a:lnTo>
                    <a:lnTo>
                      <a:pt x="29" y="24"/>
                    </a:lnTo>
                    <a:lnTo>
                      <a:pt x="29" y="22"/>
                    </a:lnTo>
                    <a:lnTo>
                      <a:pt x="28" y="18"/>
                    </a:lnTo>
                    <a:lnTo>
                      <a:pt x="24" y="17"/>
                    </a:lnTo>
                    <a:lnTo>
                      <a:pt x="17" y="24"/>
                    </a:lnTo>
                    <a:lnTo>
                      <a:pt x="12" y="27"/>
                    </a:lnTo>
                    <a:lnTo>
                      <a:pt x="9" y="30"/>
                    </a:lnTo>
                    <a:lnTo>
                      <a:pt x="11" y="21"/>
                    </a:lnTo>
                    <a:lnTo>
                      <a:pt x="16" y="13"/>
                    </a:lnTo>
                    <a:lnTo>
                      <a:pt x="18" y="8"/>
                    </a:lnTo>
                    <a:lnTo>
                      <a:pt x="18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29" name="Freeform 590"/>
              <p:cNvSpPr>
                <a:spLocks/>
              </p:cNvSpPr>
              <p:nvPr/>
            </p:nvSpPr>
            <p:spPr bwMode="auto">
              <a:xfrm>
                <a:off x="2596" y="2102"/>
                <a:ext cx="20" cy="25"/>
              </a:xfrm>
              <a:custGeom>
                <a:avLst/>
                <a:gdLst>
                  <a:gd name="T0" fmla="*/ 0 w 20"/>
                  <a:gd name="T1" fmla="*/ 25 h 25"/>
                  <a:gd name="T2" fmla="*/ 3 w 20"/>
                  <a:gd name="T3" fmla="*/ 23 h 25"/>
                  <a:gd name="T4" fmla="*/ 4 w 20"/>
                  <a:gd name="T5" fmla="*/ 21 h 25"/>
                  <a:gd name="T6" fmla="*/ 7 w 20"/>
                  <a:gd name="T7" fmla="*/ 17 h 25"/>
                  <a:gd name="T8" fmla="*/ 9 w 20"/>
                  <a:gd name="T9" fmla="*/ 17 h 25"/>
                  <a:gd name="T10" fmla="*/ 14 w 20"/>
                  <a:gd name="T11" fmla="*/ 17 h 25"/>
                  <a:gd name="T12" fmla="*/ 16 w 20"/>
                  <a:gd name="T13" fmla="*/ 15 h 25"/>
                  <a:gd name="T14" fmla="*/ 17 w 20"/>
                  <a:gd name="T15" fmla="*/ 14 h 25"/>
                  <a:gd name="T16" fmla="*/ 16 w 20"/>
                  <a:gd name="T17" fmla="*/ 12 h 25"/>
                  <a:gd name="T18" fmla="*/ 13 w 20"/>
                  <a:gd name="T19" fmla="*/ 11 h 25"/>
                  <a:gd name="T20" fmla="*/ 17 w 20"/>
                  <a:gd name="T21" fmla="*/ 4 h 25"/>
                  <a:gd name="T22" fmla="*/ 17 w 20"/>
                  <a:gd name="T23" fmla="*/ 4 h 25"/>
                  <a:gd name="T24" fmla="*/ 20 w 20"/>
                  <a:gd name="T25" fmla="*/ 2 h 25"/>
                  <a:gd name="T26" fmla="*/ 17 w 20"/>
                  <a:gd name="T27" fmla="*/ 0 h 25"/>
                  <a:gd name="T28" fmla="*/ 17 w 20"/>
                  <a:gd name="T29" fmla="*/ 0 h 25"/>
                  <a:gd name="T30" fmla="*/ 16 w 20"/>
                  <a:gd name="T31" fmla="*/ 0 h 2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0"/>
                  <a:gd name="T49" fmla="*/ 0 h 25"/>
                  <a:gd name="T50" fmla="*/ 20 w 20"/>
                  <a:gd name="T51" fmla="*/ 25 h 2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0" h="25">
                    <a:moveTo>
                      <a:pt x="0" y="25"/>
                    </a:moveTo>
                    <a:lnTo>
                      <a:pt x="3" y="23"/>
                    </a:lnTo>
                    <a:lnTo>
                      <a:pt x="4" y="21"/>
                    </a:lnTo>
                    <a:lnTo>
                      <a:pt x="7" y="17"/>
                    </a:lnTo>
                    <a:lnTo>
                      <a:pt x="9" y="17"/>
                    </a:lnTo>
                    <a:lnTo>
                      <a:pt x="14" y="17"/>
                    </a:lnTo>
                    <a:lnTo>
                      <a:pt x="16" y="15"/>
                    </a:lnTo>
                    <a:lnTo>
                      <a:pt x="17" y="14"/>
                    </a:lnTo>
                    <a:lnTo>
                      <a:pt x="16" y="12"/>
                    </a:lnTo>
                    <a:lnTo>
                      <a:pt x="13" y="11"/>
                    </a:lnTo>
                    <a:lnTo>
                      <a:pt x="17" y="4"/>
                    </a:lnTo>
                    <a:lnTo>
                      <a:pt x="20" y="2"/>
                    </a:lnTo>
                    <a:lnTo>
                      <a:pt x="17" y="0"/>
                    </a:lnTo>
                    <a:lnTo>
                      <a:pt x="16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30" name="Freeform 591"/>
              <p:cNvSpPr>
                <a:spLocks/>
              </p:cNvSpPr>
              <p:nvPr/>
            </p:nvSpPr>
            <p:spPr bwMode="auto">
              <a:xfrm>
                <a:off x="2652" y="2123"/>
                <a:ext cx="6" cy="7"/>
              </a:xfrm>
              <a:custGeom>
                <a:avLst/>
                <a:gdLst>
                  <a:gd name="T0" fmla="*/ 6 w 6"/>
                  <a:gd name="T1" fmla="*/ 0 h 7"/>
                  <a:gd name="T2" fmla="*/ 6 w 6"/>
                  <a:gd name="T3" fmla="*/ 2 h 7"/>
                  <a:gd name="T4" fmla="*/ 0 w 6"/>
                  <a:gd name="T5" fmla="*/ 7 h 7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7"/>
                  <a:gd name="T11" fmla="*/ 6 w 6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7">
                    <a:moveTo>
                      <a:pt x="6" y="0"/>
                    </a:moveTo>
                    <a:lnTo>
                      <a:pt x="6" y="2"/>
                    </a:lnTo>
                    <a:lnTo>
                      <a:pt x="0" y="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31" name="Freeform 592"/>
              <p:cNvSpPr>
                <a:spLocks/>
              </p:cNvSpPr>
              <p:nvPr/>
            </p:nvSpPr>
            <p:spPr bwMode="auto">
              <a:xfrm>
                <a:off x="2658" y="2114"/>
                <a:ext cx="13" cy="20"/>
              </a:xfrm>
              <a:custGeom>
                <a:avLst/>
                <a:gdLst>
                  <a:gd name="T0" fmla="*/ 0 w 13"/>
                  <a:gd name="T1" fmla="*/ 20 h 20"/>
                  <a:gd name="T2" fmla="*/ 5 w 13"/>
                  <a:gd name="T3" fmla="*/ 12 h 20"/>
                  <a:gd name="T4" fmla="*/ 10 w 13"/>
                  <a:gd name="T5" fmla="*/ 7 h 20"/>
                  <a:gd name="T6" fmla="*/ 13 w 13"/>
                  <a:gd name="T7" fmla="*/ 4 h 20"/>
                  <a:gd name="T8" fmla="*/ 10 w 13"/>
                  <a:gd name="T9" fmla="*/ 0 h 20"/>
                  <a:gd name="T10" fmla="*/ 0 w 13"/>
                  <a:gd name="T11" fmla="*/ 9 h 2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20"/>
                  <a:gd name="T20" fmla="*/ 13 w 13"/>
                  <a:gd name="T21" fmla="*/ 20 h 2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20">
                    <a:moveTo>
                      <a:pt x="0" y="20"/>
                    </a:moveTo>
                    <a:lnTo>
                      <a:pt x="5" y="12"/>
                    </a:lnTo>
                    <a:lnTo>
                      <a:pt x="10" y="7"/>
                    </a:lnTo>
                    <a:lnTo>
                      <a:pt x="13" y="4"/>
                    </a:lnTo>
                    <a:lnTo>
                      <a:pt x="10" y="0"/>
                    </a:lnTo>
                    <a:lnTo>
                      <a:pt x="0" y="9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32" name="Freeform 593"/>
              <p:cNvSpPr>
                <a:spLocks/>
              </p:cNvSpPr>
              <p:nvPr/>
            </p:nvSpPr>
            <p:spPr bwMode="auto">
              <a:xfrm>
                <a:off x="2597" y="2129"/>
                <a:ext cx="13" cy="5"/>
              </a:xfrm>
              <a:custGeom>
                <a:avLst/>
                <a:gdLst>
                  <a:gd name="T0" fmla="*/ 13 w 13"/>
                  <a:gd name="T1" fmla="*/ 0 h 5"/>
                  <a:gd name="T2" fmla="*/ 8 w 13"/>
                  <a:gd name="T3" fmla="*/ 0 h 5"/>
                  <a:gd name="T4" fmla="*/ 3 w 13"/>
                  <a:gd name="T5" fmla="*/ 2 h 5"/>
                  <a:gd name="T6" fmla="*/ 0 w 13"/>
                  <a:gd name="T7" fmla="*/ 5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5"/>
                  <a:gd name="T14" fmla="*/ 13 w 13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5">
                    <a:moveTo>
                      <a:pt x="13" y="0"/>
                    </a:moveTo>
                    <a:lnTo>
                      <a:pt x="8" y="0"/>
                    </a:lnTo>
                    <a:lnTo>
                      <a:pt x="3" y="2"/>
                    </a:lnTo>
                    <a:lnTo>
                      <a:pt x="0" y="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33" name="Freeform 594"/>
              <p:cNvSpPr>
                <a:spLocks/>
              </p:cNvSpPr>
              <p:nvPr/>
            </p:nvSpPr>
            <p:spPr bwMode="auto">
              <a:xfrm>
                <a:off x="2582" y="2106"/>
                <a:ext cx="24" cy="28"/>
              </a:xfrm>
              <a:custGeom>
                <a:avLst/>
                <a:gdLst>
                  <a:gd name="T0" fmla="*/ 24 w 24"/>
                  <a:gd name="T1" fmla="*/ 0 h 28"/>
                  <a:gd name="T2" fmla="*/ 18 w 24"/>
                  <a:gd name="T3" fmla="*/ 7 h 28"/>
                  <a:gd name="T4" fmla="*/ 18 w 24"/>
                  <a:gd name="T5" fmla="*/ 8 h 28"/>
                  <a:gd name="T6" fmla="*/ 13 w 24"/>
                  <a:gd name="T7" fmla="*/ 10 h 28"/>
                  <a:gd name="T8" fmla="*/ 13 w 24"/>
                  <a:gd name="T9" fmla="*/ 10 h 28"/>
                  <a:gd name="T10" fmla="*/ 7 w 24"/>
                  <a:gd name="T11" fmla="*/ 6 h 28"/>
                  <a:gd name="T12" fmla="*/ 7 w 24"/>
                  <a:gd name="T13" fmla="*/ 17 h 28"/>
                  <a:gd name="T14" fmla="*/ 7 w 24"/>
                  <a:gd name="T15" fmla="*/ 21 h 28"/>
                  <a:gd name="T16" fmla="*/ 7 w 24"/>
                  <a:gd name="T17" fmla="*/ 23 h 28"/>
                  <a:gd name="T18" fmla="*/ 6 w 24"/>
                  <a:gd name="T19" fmla="*/ 23 h 28"/>
                  <a:gd name="T20" fmla="*/ 0 w 24"/>
                  <a:gd name="T21" fmla="*/ 28 h 2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4"/>
                  <a:gd name="T34" fmla="*/ 0 h 28"/>
                  <a:gd name="T35" fmla="*/ 24 w 24"/>
                  <a:gd name="T36" fmla="*/ 28 h 2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4" h="28">
                    <a:moveTo>
                      <a:pt x="24" y="0"/>
                    </a:moveTo>
                    <a:lnTo>
                      <a:pt x="18" y="7"/>
                    </a:lnTo>
                    <a:lnTo>
                      <a:pt x="18" y="8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7" y="17"/>
                    </a:lnTo>
                    <a:lnTo>
                      <a:pt x="7" y="21"/>
                    </a:lnTo>
                    <a:lnTo>
                      <a:pt x="7" y="23"/>
                    </a:lnTo>
                    <a:lnTo>
                      <a:pt x="6" y="23"/>
                    </a:lnTo>
                    <a:lnTo>
                      <a:pt x="0" y="2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34" name="Freeform 595"/>
              <p:cNvSpPr>
                <a:spLocks/>
              </p:cNvSpPr>
              <p:nvPr/>
            </p:nvSpPr>
            <p:spPr bwMode="auto">
              <a:xfrm>
                <a:off x="2610" y="2129"/>
                <a:ext cx="7" cy="6"/>
              </a:xfrm>
              <a:custGeom>
                <a:avLst/>
                <a:gdLst>
                  <a:gd name="T0" fmla="*/ 4 w 7"/>
                  <a:gd name="T1" fmla="*/ 6 h 6"/>
                  <a:gd name="T2" fmla="*/ 7 w 7"/>
                  <a:gd name="T3" fmla="*/ 6 h 6"/>
                  <a:gd name="T4" fmla="*/ 3 w 7"/>
                  <a:gd name="T5" fmla="*/ 4 h 6"/>
                  <a:gd name="T6" fmla="*/ 0 w 7"/>
                  <a:gd name="T7" fmla="*/ 0 h 6"/>
                  <a:gd name="T8" fmla="*/ 0 w 7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6"/>
                  <a:gd name="T17" fmla="*/ 7 w 7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6">
                    <a:moveTo>
                      <a:pt x="4" y="6"/>
                    </a:moveTo>
                    <a:lnTo>
                      <a:pt x="7" y="6"/>
                    </a:lnTo>
                    <a:lnTo>
                      <a:pt x="3" y="4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35" name="Freeform 596"/>
              <p:cNvSpPr>
                <a:spLocks/>
              </p:cNvSpPr>
              <p:nvPr/>
            </p:nvSpPr>
            <p:spPr bwMode="auto">
              <a:xfrm>
                <a:off x="2592" y="2127"/>
                <a:ext cx="5" cy="8"/>
              </a:xfrm>
              <a:custGeom>
                <a:avLst/>
                <a:gdLst>
                  <a:gd name="T0" fmla="*/ 5 w 5"/>
                  <a:gd name="T1" fmla="*/ 7 h 8"/>
                  <a:gd name="T2" fmla="*/ 3 w 5"/>
                  <a:gd name="T3" fmla="*/ 8 h 8"/>
                  <a:gd name="T4" fmla="*/ 0 w 5"/>
                  <a:gd name="T5" fmla="*/ 8 h 8"/>
                  <a:gd name="T6" fmla="*/ 4 w 5"/>
                  <a:gd name="T7" fmla="*/ 2 h 8"/>
                  <a:gd name="T8" fmla="*/ 4 w 5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8"/>
                  <a:gd name="T17" fmla="*/ 5 w 5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8">
                    <a:moveTo>
                      <a:pt x="5" y="7"/>
                    </a:moveTo>
                    <a:lnTo>
                      <a:pt x="3" y="8"/>
                    </a:lnTo>
                    <a:lnTo>
                      <a:pt x="0" y="8"/>
                    </a:lnTo>
                    <a:lnTo>
                      <a:pt x="4" y="2"/>
                    </a:lnTo>
                    <a:lnTo>
                      <a:pt x="4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36" name="Freeform 597"/>
              <p:cNvSpPr>
                <a:spLocks/>
              </p:cNvSpPr>
              <p:nvPr/>
            </p:nvSpPr>
            <p:spPr bwMode="auto">
              <a:xfrm>
                <a:off x="2655" y="2134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0 w 3"/>
                  <a:gd name="T3" fmla="*/ 1 h 2"/>
                  <a:gd name="T4" fmla="*/ 1 w 3"/>
                  <a:gd name="T5" fmla="*/ 1 h 2"/>
                  <a:gd name="T6" fmla="*/ 3 w 3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2"/>
                  <a:gd name="T14" fmla="*/ 3 w 3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2">
                    <a:moveTo>
                      <a:pt x="0" y="2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3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37" name="Freeform 598"/>
              <p:cNvSpPr>
                <a:spLocks/>
              </p:cNvSpPr>
              <p:nvPr/>
            </p:nvSpPr>
            <p:spPr bwMode="auto">
              <a:xfrm>
                <a:off x="2570" y="2114"/>
                <a:ext cx="12" cy="26"/>
              </a:xfrm>
              <a:custGeom>
                <a:avLst/>
                <a:gdLst>
                  <a:gd name="T0" fmla="*/ 12 w 12"/>
                  <a:gd name="T1" fmla="*/ 20 h 26"/>
                  <a:gd name="T2" fmla="*/ 12 w 12"/>
                  <a:gd name="T3" fmla="*/ 21 h 26"/>
                  <a:gd name="T4" fmla="*/ 1 w 12"/>
                  <a:gd name="T5" fmla="*/ 26 h 26"/>
                  <a:gd name="T6" fmla="*/ 1 w 12"/>
                  <a:gd name="T7" fmla="*/ 24 h 26"/>
                  <a:gd name="T8" fmla="*/ 0 w 12"/>
                  <a:gd name="T9" fmla="*/ 21 h 26"/>
                  <a:gd name="T10" fmla="*/ 8 w 12"/>
                  <a:gd name="T11" fmla="*/ 5 h 26"/>
                  <a:gd name="T12" fmla="*/ 4 w 12"/>
                  <a:gd name="T13" fmla="*/ 4 h 26"/>
                  <a:gd name="T14" fmla="*/ 5 w 12"/>
                  <a:gd name="T15" fmla="*/ 0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"/>
                  <a:gd name="T25" fmla="*/ 0 h 26"/>
                  <a:gd name="T26" fmla="*/ 12 w 12"/>
                  <a:gd name="T27" fmla="*/ 26 h 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" h="26">
                    <a:moveTo>
                      <a:pt x="12" y="20"/>
                    </a:moveTo>
                    <a:lnTo>
                      <a:pt x="12" y="21"/>
                    </a:lnTo>
                    <a:lnTo>
                      <a:pt x="1" y="26"/>
                    </a:lnTo>
                    <a:lnTo>
                      <a:pt x="1" y="24"/>
                    </a:lnTo>
                    <a:lnTo>
                      <a:pt x="0" y="21"/>
                    </a:lnTo>
                    <a:lnTo>
                      <a:pt x="8" y="5"/>
                    </a:lnTo>
                    <a:lnTo>
                      <a:pt x="4" y="4"/>
                    </a:lnTo>
                    <a:lnTo>
                      <a:pt x="5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38" name="Freeform 599"/>
              <p:cNvSpPr>
                <a:spLocks/>
              </p:cNvSpPr>
              <p:nvPr/>
            </p:nvSpPr>
            <p:spPr bwMode="auto">
              <a:xfrm>
                <a:off x="2600" y="2135"/>
                <a:ext cx="17" cy="12"/>
              </a:xfrm>
              <a:custGeom>
                <a:avLst/>
                <a:gdLst>
                  <a:gd name="T0" fmla="*/ 17 w 17"/>
                  <a:gd name="T1" fmla="*/ 12 h 12"/>
                  <a:gd name="T2" fmla="*/ 12 w 17"/>
                  <a:gd name="T3" fmla="*/ 11 h 12"/>
                  <a:gd name="T4" fmla="*/ 9 w 17"/>
                  <a:gd name="T5" fmla="*/ 9 h 12"/>
                  <a:gd name="T6" fmla="*/ 10 w 17"/>
                  <a:gd name="T7" fmla="*/ 7 h 12"/>
                  <a:gd name="T8" fmla="*/ 8 w 17"/>
                  <a:gd name="T9" fmla="*/ 3 h 12"/>
                  <a:gd name="T10" fmla="*/ 0 w 17"/>
                  <a:gd name="T11" fmla="*/ 4 h 12"/>
                  <a:gd name="T12" fmla="*/ 6 w 17"/>
                  <a:gd name="T13" fmla="*/ 0 h 12"/>
                  <a:gd name="T14" fmla="*/ 12 w 17"/>
                  <a:gd name="T15" fmla="*/ 1 h 12"/>
                  <a:gd name="T16" fmla="*/ 14 w 17"/>
                  <a:gd name="T17" fmla="*/ 0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7"/>
                  <a:gd name="T28" fmla="*/ 0 h 12"/>
                  <a:gd name="T29" fmla="*/ 17 w 17"/>
                  <a:gd name="T30" fmla="*/ 12 h 1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7" h="12">
                    <a:moveTo>
                      <a:pt x="17" y="12"/>
                    </a:moveTo>
                    <a:lnTo>
                      <a:pt x="12" y="11"/>
                    </a:lnTo>
                    <a:lnTo>
                      <a:pt x="9" y="9"/>
                    </a:lnTo>
                    <a:lnTo>
                      <a:pt x="10" y="7"/>
                    </a:lnTo>
                    <a:lnTo>
                      <a:pt x="8" y="3"/>
                    </a:lnTo>
                    <a:lnTo>
                      <a:pt x="0" y="4"/>
                    </a:lnTo>
                    <a:lnTo>
                      <a:pt x="6" y="0"/>
                    </a:lnTo>
                    <a:lnTo>
                      <a:pt x="12" y="1"/>
                    </a:lnTo>
                    <a:lnTo>
                      <a:pt x="14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39" name="Freeform 600"/>
              <p:cNvSpPr>
                <a:spLocks/>
              </p:cNvSpPr>
              <p:nvPr/>
            </p:nvSpPr>
            <p:spPr bwMode="auto">
              <a:xfrm>
                <a:off x="2637" y="2130"/>
                <a:ext cx="15" cy="18"/>
              </a:xfrm>
              <a:custGeom>
                <a:avLst/>
                <a:gdLst>
                  <a:gd name="T0" fmla="*/ 15 w 15"/>
                  <a:gd name="T1" fmla="*/ 0 h 18"/>
                  <a:gd name="T2" fmla="*/ 10 w 15"/>
                  <a:gd name="T3" fmla="*/ 6 h 18"/>
                  <a:gd name="T4" fmla="*/ 4 w 15"/>
                  <a:gd name="T5" fmla="*/ 14 h 18"/>
                  <a:gd name="T6" fmla="*/ 0 w 15"/>
                  <a:gd name="T7" fmla="*/ 18 h 18"/>
                  <a:gd name="T8" fmla="*/ 0 w 15"/>
                  <a:gd name="T9" fmla="*/ 18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8"/>
                  <a:gd name="T17" fmla="*/ 15 w 15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8">
                    <a:moveTo>
                      <a:pt x="15" y="0"/>
                    </a:moveTo>
                    <a:lnTo>
                      <a:pt x="10" y="6"/>
                    </a:lnTo>
                    <a:lnTo>
                      <a:pt x="4" y="14"/>
                    </a:lnTo>
                    <a:lnTo>
                      <a:pt x="0" y="1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40" name="Freeform 601"/>
              <p:cNvSpPr>
                <a:spLocks/>
              </p:cNvSpPr>
              <p:nvPr/>
            </p:nvSpPr>
            <p:spPr bwMode="auto">
              <a:xfrm>
                <a:off x="2643" y="2136"/>
                <a:ext cx="12" cy="14"/>
              </a:xfrm>
              <a:custGeom>
                <a:avLst/>
                <a:gdLst>
                  <a:gd name="T0" fmla="*/ 0 w 12"/>
                  <a:gd name="T1" fmla="*/ 14 h 14"/>
                  <a:gd name="T2" fmla="*/ 4 w 12"/>
                  <a:gd name="T3" fmla="*/ 8 h 14"/>
                  <a:gd name="T4" fmla="*/ 7 w 12"/>
                  <a:gd name="T5" fmla="*/ 7 h 14"/>
                  <a:gd name="T6" fmla="*/ 8 w 12"/>
                  <a:gd name="T7" fmla="*/ 4 h 14"/>
                  <a:gd name="T8" fmla="*/ 12 w 12"/>
                  <a:gd name="T9" fmla="*/ 0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4"/>
                  <a:gd name="T17" fmla="*/ 12 w 12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4">
                    <a:moveTo>
                      <a:pt x="0" y="14"/>
                    </a:moveTo>
                    <a:lnTo>
                      <a:pt x="4" y="8"/>
                    </a:lnTo>
                    <a:lnTo>
                      <a:pt x="7" y="7"/>
                    </a:lnTo>
                    <a:lnTo>
                      <a:pt x="8" y="4"/>
                    </a:lnTo>
                    <a:lnTo>
                      <a:pt x="12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41" name="Freeform 602"/>
              <p:cNvSpPr>
                <a:spLocks/>
              </p:cNvSpPr>
              <p:nvPr/>
            </p:nvSpPr>
            <p:spPr bwMode="auto">
              <a:xfrm>
                <a:off x="2638" y="2150"/>
                <a:ext cx="5" cy="5"/>
              </a:xfrm>
              <a:custGeom>
                <a:avLst/>
                <a:gdLst>
                  <a:gd name="T0" fmla="*/ 0 w 5"/>
                  <a:gd name="T1" fmla="*/ 5 h 5"/>
                  <a:gd name="T2" fmla="*/ 4 w 5"/>
                  <a:gd name="T3" fmla="*/ 2 h 5"/>
                  <a:gd name="T4" fmla="*/ 5 w 5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5"/>
                  <a:gd name="T11" fmla="*/ 5 w 5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5">
                    <a:moveTo>
                      <a:pt x="0" y="5"/>
                    </a:moveTo>
                    <a:lnTo>
                      <a:pt x="4" y="2"/>
                    </a:lnTo>
                    <a:lnTo>
                      <a:pt x="5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42" name="Freeform 603"/>
              <p:cNvSpPr>
                <a:spLocks/>
              </p:cNvSpPr>
              <p:nvPr/>
            </p:nvSpPr>
            <p:spPr bwMode="auto">
              <a:xfrm>
                <a:off x="2552" y="2152"/>
                <a:ext cx="10" cy="7"/>
              </a:xfrm>
              <a:custGeom>
                <a:avLst/>
                <a:gdLst>
                  <a:gd name="T0" fmla="*/ 0 w 10"/>
                  <a:gd name="T1" fmla="*/ 7 h 7"/>
                  <a:gd name="T2" fmla="*/ 1 w 10"/>
                  <a:gd name="T3" fmla="*/ 5 h 7"/>
                  <a:gd name="T4" fmla="*/ 7 w 10"/>
                  <a:gd name="T5" fmla="*/ 0 h 7"/>
                  <a:gd name="T6" fmla="*/ 10 w 10"/>
                  <a:gd name="T7" fmla="*/ 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7"/>
                  <a:gd name="T14" fmla="*/ 10 w 10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7">
                    <a:moveTo>
                      <a:pt x="0" y="7"/>
                    </a:moveTo>
                    <a:lnTo>
                      <a:pt x="1" y="5"/>
                    </a:lnTo>
                    <a:lnTo>
                      <a:pt x="7" y="0"/>
                    </a:lnTo>
                    <a:lnTo>
                      <a:pt x="10" y="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43" name="Line 604"/>
              <p:cNvSpPr>
                <a:spLocks noChangeShapeType="1"/>
              </p:cNvSpPr>
              <p:nvPr/>
            </p:nvSpPr>
            <p:spPr bwMode="auto">
              <a:xfrm flipV="1">
                <a:off x="2548" y="2159"/>
                <a:ext cx="4" cy="2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44" name="Freeform 605"/>
              <p:cNvSpPr>
                <a:spLocks/>
              </p:cNvSpPr>
              <p:nvPr/>
            </p:nvSpPr>
            <p:spPr bwMode="auto">
              <a:xfrm>
                <a:off x="2603" y="2147"/>
                <a:ext cx="34" cy="16"/>
              </a:xfrm>
              <a:custGeom>
                <a:avLst/>
                <a:gdLst>
                  <a:gd name="T0" fmla="*/ 34 w 34"/>
                  <a:gd name="T1" fmla="*/ 1 h 16"/>
                  <a:gd name="T2" fmla="*/ 28 w 34"/>
                  <a:gd name="T3" fmla="*/ 5 h 16"/>
                  <a:gd name="T4" fmla="*/ 15 w 34"/>
                  <a:gd name="T5" fmla="*/ 14 h 16"/>
                  <a:gd name="T6" fmla="*/ 10 w 34"/>
                  <a:gd name="T7" fmla="*/ 16 h 16"/>
                  <a:gd name="T8" fmla="*/ 3 w 34"/>
                  <a:gd name="T9" fmla="*/ 12 h 16"/>
                  <a:gd name="T10" fmla="*/ 0 w 34"/>
                  <a:gd name="T11" fmla="*/ 10 h 16"/>
                  <a:gd name="T12" fmla="*/ 2 w 34"/>
                  <a:gd name="T13" fmla="*/ 5 h 16"/>
                  <a:gd name="T14" fmla="*/ 6 w 34"/>
                  <a:gd name="T15" fmla="*/ 3 h 16"/>
                  <a:gd name="T16" fmla="*/ 11 w 34"/>
                  <a:gd name="T17" fmla="*/ 6 h 16"/>
                  <a:gd name="T18" fmla="*/ 15 w 34"/>
                  <a:gd name="T19" fmla="*/ 1 h 16"/>
                  <a:gd name="T20" fmla="*/ 14 w 34"/>
                  <a:gd name="T21" fmla="*/ 0 h 1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4"/>
                  <a:gd name="T34" fmla="*/ 0 h 16"/>
                  <a:gd name="T35" fmla="*/ 34 w 34"/>
                  <a:gd name="T36" fmla="*/ 16 h 1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4" h="16">
                    <a:moveTo>
                      <a:pt x="34" y="1"/>
                    </a:moveTo>
                    <a:lnTo>
                      <a:pt x="28" y="5"/>
                    </a:lnTo>
                    <a:lnTo>
                      <a:pt x="15" y="14"/>
                    </a:lnTo>
                    <a:lnTo>
                      <a:pt x="10" y="16"/>
                    </a:lnTo>
                    <a:lnTo>
                      <a:pt x="3" y="12"/>
                    </a:lnTo>
                    <a:lnTo>
                      <a:pt x="0" y="10"/>
                    </a:lnTo>
                    <a:lnTo>
                      <a:pt x="2" y="5"/>
                    </a:lnTo>
                    <a:lnTo>
                      <a:pt x="6" y="3"/>
                    </a:lnTo>
                    <a:lnTo>
                      <a:pt x="11" y="6"/>
                    </a:lnTo>
                    <a:lnTo>
                      <a:pt x="15" y="1"/>
                    </a:lnTo>
                    <a:lnTo>
                      <a:pt x="14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45" name="Freeform 606"/>
              <p:cNvSpPr>
                <a:spLocks/>
              </p:cNvSpPr>
              <p:nvPr/>
            </p:nvSpPr>
            <p:spPr bwMode="auto">
              <a:xfrm>
                <a:off x="2559" y="2159"/>
                <a:ext cx="4" cy="8"/>
              </a:xfrm>
              <a:custGeom>
                <a:avLst/>
                <a:gdLst>
                  <a:gd name="T0" fmla="*/ 3 w 4"/>
                  <a:gd name="T1" fmla="*/ 0 h 8"/>
                  <a:gd name="T2" fmla="*/ 4 w 4"/>
                  <a:gd name="T3" fmla="*/ 2 h 8"/>
                  <a:gd name="T4" fmla="*/ 0 w 4"/>
                  <a:gd name="T5" fmla="*/ 8 h 8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8"/>
                  <a:gd name="T11" fmla="*/ 4 w 4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8">
                    <a:moveTo>
                      <a:pt x="3" y="0"/>
                    </a:moveTo>
                    <a:lnTo>
                      <a:pt x="4" y="2"/>
                    </a:lnTo>
                    <a:lnTo>
                      <a:pt x="0" y="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</p:grpSp>
        <p:grpSp>
          <p:nvGrpSpPr>
            <p:cNvPr id="9" name="Group 808"/>
            <p:cNvGrpSpPr>
              <a:grpSpLocks/>
            </p:cNvGrpSpPr>
            <p:nvPr/>
          </p:nvGrpSpPr>
          <p:grpSpPr bwMode="auto">
            <a:xfrm>
              <a:off x="1816" y="2143"/>
              <a:ext cx="822" cy="641"/>
              <a:chOff x="1816" y="2143"/>
              <a:chExt cx="822" cy="641"/>
            </a:xfrm>
          </p:grpSpPr>
          <p:sp>
            <p:nvSpPr>
              <p:cNvPr id="646" name="Freeform 608"/>
              <p:cNvSpPr>
                <a:spLocks/>
              </p:cNvSpPr>
              <p:nvPr/>
            </p:nvSpPr>
            <p:spPr bwMode="auto">
              <a:xfrm>
                <a:off x="2572" y="2143"/>
                <a:ext cx="24" cy="31"/>
              </a:xfrm>
              <a:custGeom>
                <a:avLst/>
                <a:gdLst>
                  <a:gd name="T0" fmla="*/ 0 w 24"/>
                  <a:gd name="T1" fmla="*/ 20 h 31"/>
                  <a:gd name="T2" fmla="*/ 2 w 24"/>
                  <a:gd name="T3" fmla="*/ 20 h 31"/>
                  <a:gd name="T4" fmla="*/ 2 w 24"/>
                  <a:gd name="T5" fmla="*/ 7 h 31"/>
                  <a:gd name="T6" fmla="*/ 2 w 24"/>
                  <a:gd name="T7" fmla="*/ 7 h 31"/>
                  <a:gd name="T8" fmla="*/ 15 w 24"/>
                  <a:gd name="T9" fmla="*/ 0 h 31"/>
                  <a:gd name="T10" fmla="*/ 20 w 24"/>
                  <a:gd name="T11" fmla="*/ 10 h 31"/>
                  <a:gd name="T12" fmla="*/ 20 w 24"/>
                  <a:gd name="T13" fmla="*/ 14 h 31"/>
                  <a:gd name="T14" fmla="*/ 16 w 24"/>
                  <a:gd name="T15" fmla="*/ 24 h 31"/>
                  <a:gd name="T16" fmla="*/ 17 w 24"/>
                  <a:gd name="T17" fmla="*/ 26 h 31"/>
                  <a:gd name="T18" fmla="*/ 23 w 24"/>
                  <a:gd name="T19" fmla="*/ 25 h 31"/>
                  <a:gd name="T20" fmla="*/ 24 w 24"/>
                  <a:gd name="T21" fmla="*/ 30 h 31"/>
                  <a:gd name="T22" fmla="*/ 21 w 24"/>
                  <a:gd name="T23" fmla="*/ 31 h 3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4"/>
                  <a:gd name="T37" fmla="*/ 0 h 31"/>
                  <a:gd name="T38" fmla="*/ 24 w 24"/>
                  <a:gd name="T39" fmla="*/ 31 h 3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4" h="31">
                    <a:moveTo>
                      <a:pt x="0" y="20"/>
                    </a:moveTo>
                    <a:lnTo>
                      <a:pt x="2" y="20"/>
                    </a:lnTo>
                    <a:lnTo>
                      <a:pt x="2" y="7"/>
                    </a:lnTo>
                    <a:lnTo>
                      <a:pt x="15" y="0"/>
                    </a:lnTo>
                    <a:lnTo>
                      <a:pt x="20" y="10"/>
                    </a:lnTo>
                    <a:lnTo>
                      <a:pt x="20" y="14"/>
                    </a:lnTo>
                    <a:lnTo>
                      <a:pt x="16" y="24"/>
                    </a:lnTo>
                    <a:lnTo>
                      <a:pt x="17" y="26"/>
                    </a:lnTo>
                    <a:lnTo>
                      <a:pt x="23" y="25"/>
                    </a:lnTo>
                    <a:lnTo>
                      <a:pt x="24" y="30"/>
                    </a:lnTo>
                    <a:lnTo>
                      <a:pt x="21" y="3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47" name="Freeform 609"/>
              <p:cNvSpPr>
                <a:spLocks/>
              </p:cNvSpPr>
              <p:nvPr/>
            </p:nvSpPr>
            <p:spPr bwMode="auto">
              <a:xfrm>
                <a:off x="2567" y="2163"/>
                <a:ext cx="5" cy="11"/>
              </a:xfrm>
              <a:custGeom>
                <a:avLst/>
                <a:gdLst>
                  <a:gd name="T0" fmla="*/ 0 w 5"/>
                  <a:gd name="T1" fmla="*/ 11 h 11"/>
                  <a:gd name="T2" fmla="*/ 2 w 5"/>
                  <a:gd name="T3" fmla="*/ 10 h 11"/>
                  <a:gd name="T4" fmla="*/ 0 w 5"/>
                  <a:gd name="T5" fmla="*/ 5 h 11"/>
                  <a:gd name="T6" fmla="*/ 3 w 5"/>
                  <a:gd name="T7" fmla="*/ 1 h 11"/>
                  <a:gd name="T8" fmla="*/ 5 w 5"/>
                  <a:gd name="T9" fmla="*/ 0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11"/>
                  <a:gd name="T17" fmla="*/ 5 w 5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11">
                    <a:moveTo>
                      <a:pt x="0" y="11"/>
                    </a:moveTo>
                    <a:lnTo>
                      <a:pt x="2" y="10"/>
                    </a:lnTo>
                    <a:lnTo>
                      <a:pt x="0" y="5"/>
                    </a:lnTo>
                    <a:lnTo>
                      <a:pt x="3" y="1"/>
                    </a:lnTo>
                    <a:lnTo>
                      <a:pt x="5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48" name="Freeform 610"/>
              <p:cNvSpPr>
                <a:spLocks/>
              </p:cNvSpPr>
              <p:nvPr/>
            </p:nvSpPr>
            <p:spPr bwMode="auto">
              <a:xfrm>
                <a:off x="2555" y="2167"/>
                <a:ext cx="8" cy="9"/>
              </a:xfrm>
              <a:custGeom>
                <a:avLst/>
                <a:gdLst>
                  <a:gd name="T0" fmla="*/ 4 w 8"/>
                  <a:gd name="T1" fmla="*/ 0 h 9"/>
                  <a:gd name="T2" fmla="*/ 4 w 8"/>
                  <a:gd name="T3" fmla="*/ 1 h 9"/>
                  <a:gd name="T4" fmla="*/ 3 w 8"/>
                  <a:gd name="T5" fmla="*/ 6 h 9"/>
                  <a:gd name="T6" fmla="*/ 0 w 8"/>
                  <a:gd name="T7" fmla="*/ 9 h 9"/>
                  <a:gd name="T8" fmla="*/ 2 w 8"/>
                  <a:gd name="T9" fmla="*/ 9 h 9"/>
                  <a:gd name="T10" fmla="*/ 7 w 8"/>
                  <a:gd name="T11" fmla="*/ 6 h 9"/>
                  <a:gd name="T12" fmla="*/ 8 w 8"/>
                  <a:gd name="T13" fmla="*/ 7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"/>
                  <a:gd name="T22" fmla="*/ 0 h 9"/>
                  <a:gd name="T23" fmla="*/ 8 w 8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" h="9">
                    <a:moveTo>
                      <a:pt x="4" y="0"/>
                    </a:moveTo>
                    <a:lnTo>
                      <a:pt x="4" y="1"/>
                    </a:lnTo>
                    <a:lnTo>
                      <a:pt x="3" y="6"/>
                    </a:lnTo>
                    <a:lnTo>
                      <a:pt x="0" y="9"/>
                    </a:lnTo>
                    <a:lnTo>
                      <a:pt x="2" y="9"/>
                    </a:lnTo>
                    <a:lnTo>
                      <a:pt x="7" y="6"/>
                    </a:lnTo>
                    <a:lnTo>
                      <a:pt x="8" y="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49" name="Freeform 611"/>
              <p:cNvSpPr>
                <a:spLocks/>
              </p:cNvSpPr>
              <p:nvPr/>
            </p:nvSpPr>
            <p:spPr bwMode="auto">
              <a:xfrm>
                <a:off x="2563" y="2174"/>
                <a:ext cx="4" cy="2"/>
              </a:xfrm>
              <a:custGeom>
                <a:avLst/>
                <a:gdLst>
                  <a:gd name="T0" fmla="*/ 0 w 4"/>
                  <a:gd name="T1" fmla="*/ 0 h 2"/>
                  <a:gd name="T2" fmla="*/ 3 w 4"/>
                  <a:gd name="T3" fmla="*/ 2 h 2"/>
                  <a:gd name="T4" fmla="*/ 4 w 4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2"/>
                  <a:gd name="T11" fmla="*/ 4 w 4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2">
                    <a:moveTo>
                      <a:pt x="0" y="0"/>
                    </a:moveTo>
                    <a:lnTo>
                      <a:pt x="3" y="2"/>
                    </a:lnTo>
                    <a:lnTo>
                      <a:pt x="4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50" name="Freeform 612"/>
              <p:cNvSpPr>
                <a:spLocks/>
              </p:cNvSpPr>
              <p:nvPr/>
            </p:nvSpPr>
            <p:spPr bwMode="auto">
              <a:xfrm>
                <a:off x="2574" y="2174"/>
                <a:ext cx="19" cy="7"/>
              </a:xfrm>
              <a:custGeom>
                <a:avLst/>
                <a:gdLst>
                  <a:gd name="T0" fmla="*/ 19 w 19"/>
                  <a:gd name="T1" fmla="*/ 0 h 7"/>
                  <a:gd name="T2" fmla="*/ 17 w 19"/>
                  <a:gd name="T3" fmla="*/ 3 h 7"/>
                  <a:gd name="T4" fmla="*/ 8 w 19"/>
                  <a:gd name="T5" fmla="*/ 7 h 7"/>
                  <a:gd name="T6" fmla="*/ 0 w 19"/>
                  <a:gd name="T7" fmla="*/ 7 h 7"/>
                  <a:gd name="T8" fmla="*/ 0 w 19"/>
                  <a:gd name="T9" fmla="*/ 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7"/>
                  <a:gd name="T17" fmla="*/ 19 w 19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7">
                    <a:moveTo>
                      <a:pt x="19" y="0"/>
                    </a:moveTo>
                    <a:lnTo>
                      <a:pt x="17" y="3"/>
                    </a:lnTo>
                    <a:lnTo>
                      <a:pt x="8" y="7"/>
                    </a:lnTo>
                    <a:lnTo>
                      <a:pt x="0" y="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51" name="Freeform 613"/>
              <p:cNvSpPr>
                <a:spLocks/>
              </p:cNvSpPr>
              <p:nvPr/>
            </p:nvSpPr>
            <p:spPr bwMode="auto">
              <a:xfrm>
                <a:off x="2606" y="2155"/>
                <a:ext cx="32" cy="29"/>
              </a:xfrm>
              <a:custGeom>
                <a:avLst/>
                <a:gdLst>
                  <a:gd name="T0" fmla="*/ 4 w 32"/>
                  <a:gd name="T1" fmla="*/ 29 h 29"/>
                  <a:gd name="T2" fmla="*/ 7 w 32"/>
                  <a:gd name="T3" fmla="*/ 27 h 29"/>
                  <a:gd name="T4" fmla="*/ 10 w 32"/>
                  <a:gd name="T5" fmla="*/ 26 h 29"/>
                  <a:gd name="T6" fmla="*/ 10 w 32"/>
                  <a:gd name="T7" fmla="*/ 23 h 29"/>
                  <a:gd name="T8" fmla="*/ 7 w 32"/>
                  <a:gd name="T9" fmla="*/ 22 h 29"/>
                  <a:gd name="T10" fmla="*/ 4 w 32"/>
                  <a:gd name="T11" fmla="*/ 21 h 29"/>
                  <a:gd name="T12" fmla="*/ 0 w 32"/>
                  <a:gd name="T13" fmla="*/ 18 h 29"/>
                  <a:gd name="T14" fmla="*/ 7 w 32"/>
                  <a:gd name="T15" fmla="*/ 15 h 29"/>
                  <a:gd name="T16" fmla="*/ 10 w 32"/>
                  <a:gd name="T17" fmla="*/ 14 h 29"/>
                  <a:gd name="T18" fmla="*/ 15 w 32"/>
                  <a:gd name="T19" fmla="*/ 10 h 29"/>
                  <a:gd name="T20" fmla="*/ 21 w 32"/>
                  <a:gd name="T21" fmla="*/ 10 h 29"/>
                  <a:gd name="T22" fmla="*/ 32 w 32"/>
                  <a:gd name="T23" fmla="*/ 0 h 2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2"/>
                  <a:gd name="T37" fmla="*/ 0 h 29"/>
                  <a:gd name="T38" fmla="*/ 32 w 32"/>
                  <a:gd name="T39" fmla="*/ 29 h 2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2" h="29">
                    <a:moveTo>
                      <a:pt x="4" y="29"/>
                    </a:moveTo>
                    <a:lnTo>
                      <a:pt x="7" y="27"/>
                    </a:lnTo>
                    <a:lnTo>
                      <a:pt x="10" y="26"/>
                    </a:lnTo>
                    <a:lnTo>
                      <a:pt x="10" y="23"/>
                    </a:lnTo>
                    <a:lnTo>
                      <a:pt x="7" y="22"/>
                    </a:lnTo>
                    <a:lnTo>
                      <a:pt x="4" y="21"/>
                    </a:lnTo>
                    <a:lnTo>
                      <a:pt x="0" y="18"/>
                    </a:lnTo>
                    <a:lnTo>
                      <a:pt x="7" y="15"/>
                    </a:lnTo>
                    <a:lnTo>
                      <a:pt x="10" y="14"/>
                    </a:lnTo>
                    <a:lnTo>
                      <a:pt x="15" y="10"/>
                    </a:lnTo>
                    <a:lnTo>
                      <a:pt x="21" y="10"/>
                    </a:lnTo>
                    <a:lnTo>
                      <a:pt x="32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52" name="Freeform 614"/>
              <p:cNvSpPr>
                <a:spLocks/>
              </p:cNvSpPr>
              <p:nvPr/>
            </p:nvSpPr>
            <p:spPr bwMode="auto">
              <a:xfrm>
                <a:off x="2502" y="2164"/>
                <a:ext cx="30" cy="21"/>
              </a:xfrm>
              <a:custGeom>
                <a:avLst/>
                <a:gdLst>
                  <a:gd name="T0" fmla="*/ 5 w 30"/>
                  <a:gd name="T1" fmla="*/ 21 h 21"/>
                  <a:gd name="T2" fmla="*/ 30 w 30"/>
                  <a:gd name="T3" fmla="*/ 5 h 21"/>
                  <a:gd name="T4" fmla="*/ 17 w 30"/>
                  <a:gd name="T5" fmla="*/ 0 h 21"/>
                  <a:gd name="T6" fmla="*/ 4 w 30"/>
                  <a:gd name="T7" fmla="*/ 5 h 21"/>
                  <a:gd name="T8" fmla="*/ 0 w 30"/>
                  <a:gd name="T9" fmla="*/ 16 h 21"/>
                  <a:gd name="T10" fmla="*/ 5 w 30"/>
                  <a:gd name="T11" fmla="*/ 21 h 2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0"/>
                  <a:gd name="T19" fmla="*/ 0 h 21"/>
                  <a:gd name="T20" fmla="*/ 30 w 30"/>
                  <a:gd name="T21" fmla="*/ 21 h 2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0" h="21">
                    <a:moveTo>
                      <a:pt x="5" y="21"/>
                    </a:moveTo>
                    <a:lnTo>
                      <a:pt x="30" y="5"/>
                    </a:lnTo>
                    <a:lnTo>
                      <a:pt x="17" y="0"/>
                    </a:lnTo>
                    <a:lnTo>
                      <a:pt x="4" y="5"/>
                    </a:lnTo>
                    <a:lnTo>
                      <a:pt x="0" y="16"/>
                    </a:lnTo>
                    <a:lnTo>
                      <a:pt x="5" y="2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53" name="Freeform 615"/>
              <p:cNvSpPr>
                <a:spLocks/>
              </p:cNvSpPr>
              <p:nvPr/>
            </p:nvSpPr>
            <p:spPr bwMode="auto">
              <a:xfrm>
                <a:off x="2531" y="2161"/>
                <a:ext cx="17" cy="25"/>
              </a:xfrm>
              <a:custGeom>
                <a:avLst/>
                <a:gdLst>
                  <a:gd name="T0" fmla="*/ 0 w 17"/>
                  <a:gd name="T1" fmla="*/ 25 h 25"/>
                  <a:gd name="T2" fmla="*/ 0 w 17"/>
                  <a:gd name="T3" fmla="*/ 25 h 25"/>
                  <a:gd name="T4" fmla="*/ 2 w 17"/>
                  <a:gd name="T5" fmla="*/ 21 h 25"/>
                  <a:gd name="T6" fmla="*/ 7 w 17"/>
                  <a:gd name="T7" fmla="*/ 12 h 25"/>
                  <a:gd name="T8" fmla="*/ 17 w 17"/>
                  <a:gd name="T9" fmla="*/ 0 h 25"/>
                  <a:gd name="T10" fmla="*/ 17 w 17"/>
                  <a:gd name="T11" fmla="*/ 0 h 2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"/>
                  <a:gd name="T19" fmla="*/ 0 h 25"/>
                  <a:gd name="T20" fmla="*/ 17 w 17"/>
                  <a:gd name="T21" fmla="*/ 25 h 2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" h="25">
                    <a:moveTo>
                      <a:pt x="0" y="25"/>
                    </a:moveTo>
                    <a:lnTo>
                      <a:pt x="0" y="25"/>
                    </a:lnTo>
                    <a:lnTo>
                      <a:pt x="2" y="21"/>
                    </a:lnTo>
                    <a:lnTo>
                      <a:pt x="7" y="12"/>
                    </a:lnTo>
                    <a:lnTo>
                      <a:pt x="17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54" name="Freeform 616"/>
              <p:cNvSpPr>
                <a:spLocks/>
              </p:cNvSpPr>
              <p:nvPr/>
            </p:nvSpPr>
            <p:spPr bwMode="auto">
              <a:xfrm>
                <a:off x="2529" y="2185"/>
                <a:ext cx="13" cy="6"/>
              </a:xfrm>
              <a:custGeom>
                <a:avLst/>
                <a:gdLst>
                  <a:gd name="T0" fmla="*/ 13 w 13"/>
                  <a:gd name="T1" fmla="*/ 0 h 6"/>
                  <a:gd name="T2" fmla="*/ 8 w 13"/>
                  <a:gd name="T3" fmla="*/ 3 h 6"/>
                  <a:gd name="T4" fmla="*/ 4 w 13"/>
                  <a:gd name="T5" fmla="*/ 6 h 6"/>
                  <a:gd name="T6" fmla="*/ 0 w 13"/>
                  <a:gd name="T7" fmla="*/ 4 h 6"/>
                  <a:gd name="T8" fmla="*/ 2 w 13"/>
                  <a:gd name="T9" fmla="*/ 1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"/>
                  <a:gd name="T16" fmla="*/ 0 h 6"/>
                  <a:gd name="T17" fmla="*/ 13 w 13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" h="6">
                    <a:moveTo>
                      <a:pt x="13" y="0"/>
                    </a:moveTo>
                    <a:lnTo>
                      <a:pt x="8" y="3"/>
                    </a:lnTo>
                    <a:lnTo>
                      <a:pt x="4" y="6"/>
                    </a:lnTo>
                    <a:lnTo>
                      <a:pt x="0" y="4"/>
                    </a:lnTo>
                    <a:lnTo>
                      <a:pt x="2" y="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55" name="Freeform 617"/>
              <p:cNvSpPr>
                <a:spLocks/>
              </p:cNvSpPr>
              <p:nvPr/>
            </p:nvSpPr>
            <p:spPr bwMode="auto">
              <a:xfrm>
                <a:off x="2537" y="2184"/>
                <a:ext cx="9" cy="10"/>
              </a:xfrm>
              <a:custGeom>
                <a:avLst/>
                <a:gdLst>
                  <a:gd name="T0" fmla="*/ 0 w 9"/>
                  <a:gd name="T1" fmla="*/ 10 h 10"/>
                  <a:gd name="T2" fmla="*/ 4 w 9"/>
                  <a:gd name="T3" fmla="*/ 7 h 10"/>
                  <a:gd name="T4" fmla="*/ 9 w 9"/>
                  <a:gd name="T5" fmla="*/ 4 h 10"/>
                  <a:gd name="T6" fmla="*/ 7 w 9"/>
                  <a:gd name="T7" fmla="*/ 0 h 10"/>
                  <a:gd name="T8" fmla="*/ 5 w 9"/>
                  <a:gd name="T9" fmla="*/ 1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0"/>
                  <a:gd name="T17" fmla="*/ 9 w 9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0">
                    <a:moveTo>
                      <a:pt x="0" y="10"/>
                    </a:moveTo>
                    <a:lnTo>
                      <a:pt x="4" y="7"/>
                    </a:lnTo>
                    <a:lnTo>
                      <a:pt x="9" y="4"/>
                    </a:lnTo>
                    <a:lnTo>
                      <a:pt x="7" y="0"/>
                    </a:lnTo>
                    <a:lnTo>
                      <a:pt x="5" y="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56" name="Freeform 618"/>
              <p:cNvSpPr>
                <a:spLocks/>
              </p:cNvSpPr>
              <p:nvPr/>
            </p:nvSpPr>
            <p:spPr bwMode="auto">
              <a:xfrm>
                <a:off x="2580" y="2174"/>
                <a:ext cx="30" cy="20"/>
              </a:xfrm>
              <a:custGeom>
                <a:avLst/>
                <a:gdLst>
                  <a:gd name="T0" fmla="*/ 4 w 30"/>
                  <a:gd name="T1" fmla="*/ 20 h 20"/>
                  <a:gd name="T2" fmla="*/ 3 w 30"/>
                  <a:gd name="T3" fmla="*/ 16 h 20"/>
                  <a:gd name="T4" fmla="*/ 0 w 30"/>
                  <a:gd name="T5" fmla="*/ 12 h 20"/>
                  <a:gd name="T6" fmla="*/ 7 w 30"/>
                  <a:gd name="T7" fmla="*/ 11 h 20"/>
                  <a:gd name="T8" fmla="*/ 13 w 30"/>
                  <a:gd name="T9" fmla="*/ 8 h 20"/>
                  <a:gd name="T10" fmla="*/ 23 w 30"/>
                  <a:gd name="T11" fmla="*/ 0 h 20"/>
                  <a:gd name="T12" fmla="*/ 28 w 30"/>
                  <a:gd name="T13" fmla="*/ 6 h 20"/>
                  <a:gd name="T14" fmla="*/ 30 w 30"/>
                  <a:gd name="T15" fmla="*/ 10 h 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0"/>
                  <a:gd name="T25" fmla="*/ 0 h 20"/>
                  <a:gd name="T26" fmla="*/ 30 w 30"/>
                  <a:gd name="T27" fmla="*/ 20 h 2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0" h="20">
                    <a:moveTo>
                      <a:pt x="4" y="20"/>
                    </a:moveTo>
                    <a:lnTo>
                      <a:pt x="3" y="16"/>
                    </a:lnTo>
                    <a:lnTo>
                      <a:pt x="0" y="12"/>
                    </a:lnTo>
                    <a:lnTo>
                      <a:pt x="7" y="11"/>
                    </a:lnTo>
                    <a:lnTo>
                      <a:pt x="13" y="8"/>
                    </a:lnTo>
                    <a:lnTo>
                      <a:pt x="23" y="0"/>
                    </a:lnTo>
                    <a:lnTo>
                      <a:pt x="28" y="6"/>
                    </a:lnTo>
                    <a:lnTo>
                      <a:pt x="30" y="1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57" name="Freeform 619"/>
              <p:cNvSpPr>
                <a:spLocks/>
              </p:cNvSpPr>
              <p:nvPr/>
            </p:nvSpPr>
            <p:spPr bwMode="auto">
              <a:xfrm>
                <a:off x="2525" y="2191"/>
                <a:ext cx="12" cy="6"/>
              </a:xfrm>
              <a:custGeom>
                <a:avLst/>
                <a:gdLst>
                  <a:gd name="T0" fmla="*/ 0 w 12"/>
                  <a:gd name="T1" fmla="*/ 0 h 6"/>
                  <a:gd name="T2" fmla="*/ 0 w 12"/>
                  <a:gd name="T3" fmla="*/ 0 h 6"/>
                  <a:gd name="T4" fmla="*/ 9 w 12"/>
                  <a:gd name="T5" fmla="*/ 6 h 6"/>
                  <a:gd name="T6" fmla="*/ 12 w 12"/>
                  <a:gd name="T7" fmla="*/ 3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6"/>
                  <a:gd name="T14" fmla="*/ 12 w 12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6">
                    <a:moveTo>
                      <a:pt x="0" y="0"/>
                    </a:moveTo>
                    <a:lnTo>
                      <a:pt x="0" y="0"/>
                    </a:lnTo>
                    <a:lnTo>
                      <a:pt x="9" y="6"/>
                    </a:lnTo>
                    <a:lnTo>
                      <a:pt x="12" y="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58" name="Freeform 620"/>
              <p:cNvSpPr>
                <a:spLocks/>
              </p:cNvSpPr>
              <p:nvPr/>
            </p:nvSpPr>
            <p:spPr bwMode="auto">
              <a:xfrm>
                <a:off x="2567" y="2178"/>
                <a:ext cx="17" cy="23"/>
              </a:xfrm>
              <a:custGeom>
                <a:avLst/>
                <a:gdLst>
                  <a:gd name="T0" fmla="*/ 7 w 17"/>
                  <a:gd name="T1" fmla="*/ 3 h 23"/>
                  <a:gd name="T2" fmla="*/ 2 w 17"/>
                  <a:gd name="T3" fmla="*/ 0 h 23"/>
                  <a:gd name="T4" fmla="*/ 0 w 17"/>
                  <a:gd name="T5" fmla="*/ 3 h 23"/>
                  <a:gd name="T6" fmla="*/ 4 w 17"/>
                  <a:gd name="T7" fmla="*/ 8 h 23"/>
                  <a:gd name="T8" fmla="*/ 12 w 17"/>
                  <a:gd name="T9" fmla="*/ 11 h 23"/>
                  <a:gd name="T10" fmla="*/ 12 w 17"/>
                  <a:gd name="T11" fmla="*/ 16 h 23"/>
                  <a:gd name="T12" fmla="*/ 12 w 17"/>
                  <a:gd name="T13" fmla="*/ 19 h 23"/>
                  <a:gd name="T14" fmla="*/ 11 w 17"/>
                  <a:gd name="T15" fmla="*/ 21 h 23"/>
                  <a:gd name="T16" fmla="*/ 13 w 17"/>
                  <a:gd name="T17" fmla="*/ 21 h 23"/>
                  <a:gd name="T18" fmla="*/ 15 w 17"/>
                  <a:gd name="T19" fmla="*/ 23 h 23"/>
                  <a:gd name="T20" fmla="*/ 17 w 17"/>
                  <a:gd name="T21" fmla="*/ 17 h 23"/>
                  <a:gd name="T22" fmla="*/ 17 w 17"/>
                  <a:gd name="T23" fmla="*/ 16 h 2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"/>
                  <a:gd name="T37" fmla="*/ 0 h 23"/>
                  <a:gd name="T38" fmla="*/ 17 w 17"/>
                  <a:gd name="T39" fmla="*/ 23 h 2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" h="23">
                    <a:moveTo>
                      <a:pt x="7" y="3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4" y="8"/>
                    </a:lnTo>
                    <a:lnTo>
                      <a:pt x="12" y="11"/>
                    </a:lnTo>
                    <a:lnTo>
                      <a:pt x="12" y="16"/>
                    </a:lnTo>
                    <a:lnTo>
                      <a:pt x="12" y="19"/>
                    </a:lnTo>
                    <a:lnTo>
                      <a:pt x="11" y="21"/>
                    </a:lnTo>
                    <a:lnTo>
                      <a:pt x="13" y="21"/>
                    </a:lnTo>
                    <a:lnTo>
                      <a:pt x="15" y="23"/>
                    </a:lnTo>
                    <a:lnTo>
                      <a:pt x="17" y="17"/>
                    </a:lnTo>
                    <a:lnTo>
                      <a:pt x="17" y="1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59" name="Freeform 621"/>
              <p:cNvSpPr>
                <a:spLocks/>
              </p:cNvSpPr>
              <p:nvPr/>
            </p:nvSpPr>
            <p:spPr bwMode="auto">
              <a:xfrm>
                <a:off x="2514" y="2191"/>
                <a:ext cx="11" cy="11"/>
              </a:xfrm>
              <a:custGeom>
                <a:avLst/>
                <a:gdLst>
                  <a:gd name="T0" fmla="*/ 1 w 11"/>
                  <a:gd name="T1" fmla="*/ 10 h 11"/>
                  <a:gd name="T2" fmla="*/ 0 w 11"/>
                  <a:gd name="T3" fmla="*/ 10 h 11"/>
                  <a:gd name="T4" fmla="*/ 0 w 11"/>
                  <a:gd name="T5" fmla="*/ 11 h 11"/>
                  <a:gd name="T6" fmla="*/ 1 w 11"/>
                  <a:gd name="T7" fmla="*/ 7 h 11"/>
                  <a:gd name="T8" fmla="*/ 2 w 11"/>
                  <a:gd name="T9" fmla="*/ 3 h 11"/>
                  <a:gd name="T10" fmla="*/ 6 w 11"/>
                  <a:gd name="T11" fmla="*/ 2 h 11"/>
                  <a:gd name="T12" fmla="*/ 10 w 11"/>
                  <a:gd name="T13" fmla="*/ 0 h 11"/>
                  <a:gd name="T14" fmla="*/ 11 w 11"/>
                  <a:gd name="T15" fmla="*/ 0 h 1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"/>
                  <a:gd name="T25" fmla="*/ 0 h 11"/>
                  <a:gd name="T26" fmla="*/ 11 w 11"/>
                  <a:gd name="T27" fmla="*/ 11 h 1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" h="11">
                    <a:moveTo>
                      <a:pt x="1" y="10"/>
                    </a:moveTo>
                    <a:lnTo>
                      <a:pt x="0" y="10"/>
                    </a:lnTo>
                    <a:lnTo>
                      <a:pt x="0" y="11"/>
                    </a:lnTo>
                    <a:lnTo>
                      <a:pt x="1" y="7"/>
                    </a:lnTo>
                    <a:lnTo>
                      <a:pt x="2" y="3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11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60" name="Freeform 622"/>
              <p:cNvSpPr>
                <a:spLocks/>
              </p:cNvSpPr>
              <p:nvPr/>
            </p:nvSpPr>
            <p:spPr bwMode="auto">
              <a:xfrm>
                <a:off x="2498" y="2201"/>
                <a:ext cx="33" cy="18"/>
              </a:xfrm>
              <a:custGeom>
                <a:avLst/>
                <a:gdLst>
                  <a:gd name="T0" fmla="*/ 0 w 33"/>
                  <a:gd name="T1" fmla="*/ 14 h 18"/>
                  <a:gd name="T2" fmla="*/ 4 w 33"/>
                  <a:gd name="T3" fmla="*/ 18 h 18"/>
                  <a:gd name="T4" fmla="*/ 9 w 33"/>
                  <a:gd name="T5" fmla="*/ 17 h 18"/>
                  <a:gd name="T6" fmla="*/ 5 w 33"/>
                  <a:gd name="T7" fmla="*/ 10 h 18"/>
                  <a:gd name="T8" fmla="*/ 5 w 33"/>
                  <a:gd name="T9" fmla="*/ 9 h 18"/>
                  <a:gd name="T10" fmla="*/ 9 w 33"/>
                  <a:gd name="T11" fmla="*/ 7 h 18"/>
                  <a:gd name="T12" fmla="*/ 12 w 33"/>
                  <a:gd name="T13" fmla="*/ 6 h 18"/>
                  <a:gd name="T14" fmla="*/ 19 w 33"/>
                  <a:gd name="T15" fmla="*/ 6 h 18"/>
                  <a:gd name="T16" fmla="*/ 26 w 33"/>
                  <a:gd name="T17" fmla="*/ 6 h 18"/>
                  <a:gd name="T18" fmla="*/ 33 w 33"/>
                  <a:gd name="T19" fmla="*/ 1 h 18"/>
                  <a:gd name="T20" fmla="*/ 26 w 33"/>
                  <a:gd name="T21" fmla="*/ 0 h 18"/>
                  <a:gd name="T22" fmla="*/ 17 w 33"/>
                  <a:gd name="T23" fmla="*/ 0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3"/>
                  <a:gd name="T37" fmla="*/ 0 h 18"/>
                  <a:gd name="T38" fmla="*/ 33 w 33"/>
                  <a:gd name="T39" fmla="*/ 18 h 1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3" h="18">
                    <a:moveTo>
                      <a:pt x="0" y="14"/>
                    </a:moveTo>
                    <a:lnTo>
                      <a:pt x="4" y="18"/>
                    </a:lnTo>
                    <a:lnTo>
                      <a:pt x="9" y="17"/>
                    </a:lnTo>
                    <a:lnTo>
                      <a:pt x="5" y="10"/>
                    </a:lnTo>
                    <a:lnTo>
                      <a:pt x="5" y="9"/>
                    </a:lnTo>
                    <a:lnTo>
                      <a:pt x="9" y="7"/>
                    </a:lnTo>
                    <a:lnTo>
                      <a:pt x="12" y="6"/>
                    </a:lnTo>
                    <a:lnTo>
                      <a:pt x="19" y="6"/>
                    </a:lnTo>
                    <a:lnTo>
                      <a:pt x="26" y="6"/>
                    </a:lnTo>
                    <a:lnTo>
                      <a:pt x="33" y="1"/>
                    </a:lnTo>
                    <a:lnTo>
                      <a:pt x="26" y="0"/>
                    </a:lnTo>
                    <a:lnTo>
                      <a:pt x="17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61" name="Freeform 623"/>
              <p:cNvSpPr>
                <a:spLocks/>
              </p:cNvSpPr>
              <p:nvPr/>
            </p:nvSpPr>
            <p:spPr bwMode="auto">
              <a:xfrm>
                <a:off x="2548" y="2212"/>
                <a:ext cx="24" cy="8"/>
              </a:xfrm>
              <a:custGeom>
                <a:avLst/>
                <a:gdLst>
                  <a:gd name="T0" fmla="*/ 0 w 24"/>
                  <a:gd name="T1" fmla="*/ 8 h 8"/>
                  <a:gd name="T2" fmla="*/ 5 w 24"/>
                  <a:gd name="T3" fmla="*/ 6 h 8"/>
                  <a:gd name="T4" fmla="*/ 14 w 24"/>
                  <a:gd name="T5" fmla="*/ 4 h 8"/>
                  <a:gd name="T6" fmla="*/ 18 w 24"/>
                  <a:gd name="T7" fmla="*/ 0 h 8"/>
                  <a:gd name="T8" fmla="*/ 23 w 24"/>
                  <a:gd name="T9" fmla="*/ 0 h 8"/>
                  <a:gd name="T10" fmla="*/ 24 w 24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8"/>
                  <a:gd name="T20" fmla="*/ 24 w 24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8">
                    <a:moveTo>
                      <a:pt x="0" y="8"/>
                    </a:moveTo>
                    <a:lnTo>
                      <a:pt x="5" y="6"/>
                    </a:lnTo>
                    <a:lnTo>
                      <a:pt x="14" y="4"/>
                    </a:lnTo>
                    <a:lnTo>
                      <a:pt x="18" y="0"/>
                    </a:lnTo>
                    <a:lnTo>
                      <a:pt x="23" y="0"/>
                    </a:lnTo>
                    <a:lnTo>
                      <a:pt x="24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62" name="Freeform 624"/>
              <p:cNvSpPr>
                <a:spLocks/>
              </p:cNvSpPr>
              <p:nvPr/>
            </p:nvSpPr>
            <p:spPr bwMode="auto">
              <a:xfrm>
                <a:off x="2439" y="2222"/>
                <a:ext cx="9" cy="3"/>
              </a:xfrm>
              <a:custGeom>
                <a:avLst/>
                <a:gdLst>
                  <a:gd name="T0" fmla="*/ 0 w 9"/>
                  <a:gd name="T1" fmla="*/ 3 h 3"/>
                  <a:gd name="T2" fmla="*/ 6 w 9"/>
                  <a:gd name="T3" fmla="*/ 0 h 3"/>
                  <a:gd name="T4" fmla="*/ 9 w 9"/>
                  <a:gd name="T5" fmla="*/ 3 h 3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3"/>
                  <a:gd name="T11" fmla="*/ 9 w 9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3">
                    <a:moveTo>
                      <a:pt x="0" y="3"/>
                    </a:moveTo>
                    <a:lnTo>
                      <a:pt x="6" y="0"/>
                    </a:lnTo>
                    <a:lnTo>
                      <a:pt x="9" y="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63" name="Freeform 625"/>
              <p:cNvSpPr>
                <a:spLocks/>
              </p:cNvSpPr>
              <p:nvPr/>
            </p:nvSpPr>
            <p:spPr bwMode="auto">
              <a:xfrm>
                <a:off x="2415" y="2195"/>
                <a:ext cx="61" cy="30"/>
              </a:xfrm>
              <a:custGeom>
                <a:avLst/>
                <a:gdLst>
                  <a:gd name="T0" fmla="*/ 59 w 61"/>
                  <a:gd name="T1" fmla="*/ 30 h 30"/>
                  <a:gd name="T2" fmla="*/ 59 w 61"/>
                  <a:gd name="T3" fmla="*/ 30 h 30"/>
                  <a:gd name="T4" fmla="*/ 61 w 61"/>
                  <a:gd name="T5" fmla="*/ 28 h 30"/>
                  <a:gd name="T6" fmla="*/ 61 w 61"/>
                  <a:gd name="T7" fmla="*/ 25 h 30"/>
                  <a:gd name="T8" fmla="*/ 44 w 61"/>
                  <a:gd name="T9" fmla="*/ 3 h 30"/>
                  <a:gd name="T10" fmla="*/ 42 w 61"/>
                  <a:gd name="T11" fmla="*/ 0 h 30"/>
                  <a:gd name="T12" fmla="*/ 13 w 61"/>
                  <a:gd name="T13" fmla="*/ 16 h 30"/>
                  <a:gd name="T14" fmla="*/ 12 w 61"/>
                  <a:gd name="T15" fmla="*/ 11 h 30"/>
                  <a:gd name="T16" fmla="*/ 2 w 61"/>
                  <a:gd name="T17" fmla="*/ 17 h 30"/>
                  <a:gd name="T18" fmla="*/ 0 w 61"/>
                  <a:gd name="T19" fmla="*/ 30 h 3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1"/>
                  <a:gd name="T31" fmla="*/ 0 h 30"/>
                  <a:gd name="T32" fmla="*/ 61 w 61"/>
                  <a:gd name="T33" fmla="*/ 30 h 3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1" h="30">
                    <a:moveTo>
                      <a:pt x="59" y="30"/>
                    </a:moveTo>
                    <a:lnTo>
                      <a:pt x="59" y="30"/>
                    </a:lnTo>
                    <a:lnTo>
                      <a:pt x="61" y="28"/>
                    </a:lnTo>
                    <a:lnTo>
                      <a:pt x="61" y="25"/>
                    </a:lnTo>
                    <a:lnTo>
                      <a:pt x="44" y="3"/>
                    </a:lnTo>
                    <a:lnTo>
                      <a:pt x="42" y="0"/>
                    </a:lnTo>
                    <a:lnTo>
                      <a:pt x="13" y="16"/>
                    </a:lnTo>
                    <a:lnTo>
                      <a:pt x="12" y="11"/>
                    </a:lnTo>
                    <a:lnTo>
                      <a:pt x="2" y="17"/>
                    </a:lnTo>
                    <a:lnTo>
                      <a:pt x="0" y="3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64" name="Freeform 626"/>
              <p:cNvSpPr>
                <a:spLocks/>
              </p:cNvSpPr>
              <p:nvPr/>
            </p:nvSpPr>
            <p:spPr bwMode="auto">
              <a:xfrm>
                <a:off x="2480" y="2214"/>
                <a:ext cx="18" cy="11"/>
              </a:xfrm>
              <a:custGeom>
                <a:avLst/>
                <a:gdLst>
                  <a:gd name="T0" fmla="*/ 0 w 18"/>
                  <a:gd name="T1" fmla="*/ 11 h 11"/>
                  <a:gd name="T2" fmla="*/ 0 w 18"/>
                  <a:gd name="T3" fmla="*/ 11 h 11"/>
                  <a:gd name="T4" fmla="*/ 10 w 18"/>
                  <a:gd name="T5" fmla="*/ 2 h 11"/>
                  <a:gd name="T6" fmla="*/ 15 w 18"/>
                  <a:gd name="T7" fmla="*/ 0 h 11"/>
                  <a:gd name="T8" fmla="*/ 18 w 18"/>
                  <a:gd name="T9" fmla="*/ 1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1"/>
                  <a:gd name="T17" fmla="*/ 18 w 18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1">
                    <a:moveTo>
                      <a:pt x="0" y="11"/>
                    </a:moveTo>
                    <a:lnTo>
                      <a:pt x="0" y="11"/>
                    </a:lnTo>
                    <a:lnTo>
                      <a:pt x="10" y="2"/>
                    </a:lnTo>
                    <a:lnTo>
                      <a:pt x="15" y="0"/>
                    </a:lnTo>
                    <a:lnTo>
                      <a:pt x="18" y="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65" name="Line 627"/>
              <p:cNvSpPr>
                <a:spLocks noChangeShapeType="1"/>
              </p:cNvSpPr>
              <p:nvPr/>
            </p:nvSpPr>
            <p:spPr bwMode="auto">
              <a:xfrm flipV="1">
                <a:off x="2536" y="2220"/>
                <a:ext cx="12" cy="5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66" name="Freeform 628"/>
              <p:cNvSpPr>
                <a:spLocks/>
              </p:cNvSpPr>
              <p:nvPr/>
            </p:nvSpPr>
            <p:spPr bwMode="auto">
              <a:xfrm>
                <a:off x="2572" y="2212"/>
                <a:ext cx="28" cy="13"/>
              </a:xfrm>
              <a:custGeom>
                <a:avLst/>
                <a:gdLst>
                  <a:gd name="T0" fmla="*/ 0 w 28"/>
                  <a:gd name="T1" fmla="*/ 0 h 13"/>
                  <a:gd name="T2" fmla="*/ 4 w 28"/>
                  <a:gd name="T3" fmla="*/ 3 h 13"/>
                  <a:gd name="T4" fmla="*/ 4 w 28"/>
                  <a:gd name="T5" fmla="*/ 3 h 13"/>
                  <a:gd name="T6" fmla="*/ 11 w 28"/>
                  <a:gd name="T7" fmla="*/ 6 h 13"/>
                  <a:gd name="T8" fmla="*/ 17 w 28"/>
                  <a:gd name="T9" fmla="*/ 6 h 13"/>
                  <a:gd name="T10" fmla="*/ 21 w 28"/>
                  <a:gd name="T11" fmla="*/ 10 h 13"/>
                  <a:gd name="T12" fmla="*/ 23 w 28"/>
                  <a:gd name="T13" fmla="*/ 10 h 13"/>
                  <a:gd name="T14" fmla="*/ 28 w 28"/>
                  <a:gd name="T15" fmla="*/ 13 h 13"/>
                  <a:gd name="T16" fmla="*/ 28 w 28"/>
                  <a:gd name="T17" fmla="*/ 13 h 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"/>
                  <a:gd name="T28" fmla="*/ 0 h 13"/>
                  <a:gd name="T29" fmla="*/ 28 w 28"/>
                  <a:gd name="T30" fmla="*/ 13 h 1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" h="13">
                    <a:moveTo>
                      <a:pt x="0" y="0"/>
                    </a:moveTo>
                    <a:lnTo>
                      <a:pt x="4" y="3"/>
                    </a:lnTo>
                    <a:lnTo>
                      <a:pt x="11" y="6"/>
                    </a:lnTo>
                    <a:lnTo>
                      <a:pt x="17" y="6"/>
                    </a:lnTo>
                    <a:lnTo>
                      <a:pt x="21" y="10"/>
                    </a:lnTo>
                    <a:lnTo>
                      <a:pt x="23" y="10"/>
                    </a:lnTo>
                    <a:lnTo>
                      <a:pt x="28" y="1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67" name="Freeform 629"/>
              <p:cNvSpPr>
                <a:spLocks/>
              </p:cNvSpPr>
              <p:nvPr/>
            </p:nvSpPr>
            <p:spPr bwMode="auto">
              <a:xfrm>
                <a:off x="2523" y="2206"/>
                <a:ext cx="80" cy="19"/>
              </a:xfrm>
              <a:custGeom>
                <a:avLst/>
                <a:gdLst>
                  <a:gd name="T0" fmla="*/ 78 w 80"/>
                  <a:gd name="T1" fmla="*/ 19 h 19"/>
                  <a:gd name="T2" fmla="*/ 78 w 80"/>
                  <a:gd name="T3" fmla="*/ 17 h 19"/>
                  <a:gd name="T4" fmla="*/ 80 w 80"/>
                  <a:gd name="T5" fmla="*/ 16 h 19"/>
                  <a:gd name="T6" fmla="*/ 73 w 80"/>
                  <a:gd name="T7" fmla="*/ 10 h 19"/>
                  <a:gd name="T8" fmla="*/ 66 w 80"/>
                  <a:gd name="T9" fmla="*/ 5 h 19"/>
                  <a:gd name="T10" fmla="*/ 60 w 80"/>
                  <a:gd name="T11" fmla="*/ 6 h 19"/>
                  <a:gd name="T12" fmla="*/ 57 w 80"/>
                  <a:gd name="T13" fmla="*/ 5 h 19"/>
                  <a:gd name="T14" fmla="*/ 48 w 80"/>
                  <a:gd name="T15" fmla="*/ 0 h 19"/>
                  <a:gd name="T16" fmla="*/ 43 w 80"/>
                  <a:gd name="T17" fmla="*/ 1 h 19"/>
                  <a:gd name="T18" fmla="*/ 35 w 80"/>
                  <a:gd name="T19" fmla="*/ 5 h 19"/>
                  <a:gd name="T20" fmla="*/ 30 w 80"/>
                  <a:gd name="T21" fmla="*/ 6 h 19"/>
                  <a:gd name="T22" fmla="*/ 21 w 80"/>
                  <a:gd name="T23" fmla="*/ 10 h 19"/>
                  <a:gd name="T24" fmla="*/ 13 w 80"/>
                  <a:gd name="T25" fmla="*/ 13 h 19"/>
                  <a:gd name="T26" fmla="*/ 8 w 80"/>
                  <a:gd name="T27" fmla="*/ 16 h 19"/>
                  <a:gd name="T28" fmla="*/ 1 w 80"/>
                  <a:gd name="T29" fmla="*/ 19 h 19"/>
                  <a:gd name="T30" fmla="*/ 0 w 80"/>
                  <a:gd name="T31" fmla="*/ 19 h 1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80"/>
                  <a:gd name="T49" fmla="*/ 0 h 19"/>
                  <a:gd name="T50" fmla="*/ 80 w 80"/>
                  <a:gd name="T51" fmla="*/ 19 h 1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80" h="19">
                    <a:moveTo>
                      <a:pt x="78" y="19"/>
                    </a:moveTo>
                    <a:lnTo>
                      <a:pt x="78" y="17"/>
                    </a:lnTo>
                    <a:lnTo>
                      <a:pt x="80" y="16"/>
                    </a:lnTo>
                    <a:lnTo>
                      <a:pt x="73" y="10"/>
                    </a:lnTo>
                    <a:lnTo>
                      <a:pt x="66" y="5"/>
                    </a:lnTo>
                    <a:lnTo>
                      <a:pt x="60" y="6"/>
                    </a:lnTo>
                    <a:lnTo>
                      <a:pt x="57" y="5"/>
                    </a:lnTo>
                    <a:lnTo>
                      <a:pt x="48" y="0"/>
                    </a:lnTo>
                    <a:lnTo>
                      <a:pt x="43" y="1"/>
                    </a:lnTo>
                    <a:lnTo>
                      <a:pt x="35" y="5"/>
                    </a:lnTo>
                    <a:lnTo>
                      <a:pt x="30" y="6"/>
                    </a:lnTo>
                    <a:lnTo>
                      <a:pt x="21" y="10"/>
                    </a:lnTo>
                    <a:lnTo>
                      <a:pt x="13" y="13"/>
                    </a:lnTo>
                    <a:lnTo>
                      <a:pt x="8" y="16"/>
                    </a:lnTo>
                    <a:lnTo>
                      <a:pt x="1" y="19"/>
                    </a:lnTo>
                    <a:lnTo>
                      <a:pt x="0" y="19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68" name="Freeform 630"/>
              <p:cNvSpPr>
                <a:spLocks/>
              </p:cNvSpPr>
              <p:nvPr/>
            </p:nvSpPr>
            <p:spPr bwMode="auto">
              <a:xfrm>
                <a:off x="2600" y="2225"/>
                <a:ext cx="1" cy="2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2"/>
                  <a:gd name="T11" fmla="*/ 1 w 1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2">
                    <a:moveTo>
                      <a:pt x="0" y="0"/>
                    </a:moveTo>
                    <a:lnTo>
                      <a:pt x="1" y="2"/>
                    </a:lnTo>
                    <a:lnTo>
                      <a:pt x="1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69" name="Freeform 631"/>
              <p:cNvSpPr>
                <a:spLocks/>
              </p:cNvSpPr>
              <p:nvPr/>
            </p:nvSpPr>
            <p:spPr bwMode="auto">
              <a:xfrm>
                <a:off x="2476" y="2225"/>
                <a:ext cx="4" cy="6"/>
              </a:xfrm>
              <a:custGeom>
                <a:avLst/>
                <a:gdLst>
                  <a:gd name="T0" fmla="*/ 2 w 4"/>
                  <a:gd name="T1" fmla="*/ 6 h 6"/>
                  <a:gd name="T2" fmla="*/ 0 w 4"/>
                  <a:gd name="T3" fmla="*/ 6 h 6"/>
                  <a:gd name="T4" fmla="*/ 4 w 4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6"/>
                  <a:gd name="T11" fmla="*/ 4 w 4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6">
                    <a:moveTo>
                      <a:pt x="2" y="6"/>
                    </a:moveTo>
                    <a:lnTo>
                      <a:pt x="0" y="6"/>
                    </a:lnTo>
                    <a:lnTo>
                      <a:pt x="4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70" name="Freeform 632"/>
              <p:cNvSpPr>
                <a:spLocks/>
              </p:cNvSpPr>
              <p:nvPr/>
            </p:nvSpPr>
            <p:spPr bwMode="auto">
              <a:xfrm>
                <a:off x="2414" y="2225"/>
                <a:ext cx="25" cy="7"/>
              </a:xfrm>
              <a:custGeom>
                <a:avLst/>
                <a:gdLst>
                  <a:gd name="T0" fmla="*/ 1 w 25"/>
                  <a:gd name="T1" fmla="*/ 0 h 7"/>
                  <a:gd name="T2" fmla="*/ 0 w 25"/>
                  <a:gd name="T3" fmla="*/ 4 h 7"/>
                  <a:gd name="T4" fmla="*/ 0 w 25"/>
                  <a:gd name="T5" fmla="*/ 6 h 7"/>
                  <a:gd name="T6" fmla="*/ 14 w 25"/>
                  <a:gd name="T7" fmla="*/ 7 h 7"/>
                  <a:gd name="T8" fmla="*/ 25 w 25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7"/>
                  <a:gd name="T17" fmla="*/ 25 w 25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7">
                    <a:moveTo>
                      <a:pt x="1" y="0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14" y="7"/>
                    </a:lnTo>
                    <a:lnTo>
                      <a:pt x="25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71" name="Freeform 633"/>
              <p:cNvSpPr>
                <a:spLocks/>
              </p:cNvSpPr>
              <p:nvPr/>
            </p:nvSpPr>
            <p:spPr bwMode="auto">
              <a:xfrm>
                <a:off x="2448" y="2225"/>
                <a:ext cx="26" cy="11"/>
              </a:xfrm>
              <a:custGeom>
                <a:avLst/>
                <a:gdLst>
                  <a:gd name="T0" fmla="*/ 0 w 26"/>
                  <a:gd name="T1" fmla="*/ 0 h 11"/>
                  <a:gd name="T2" fmla="*/ 1 w 26"/>
                  <a:gd name="T3" fmla="*/ 4 h 11"/>
                  <a:gd name="T4" fmla="*/ 13 w 26"/>
                  <a:gd name="T5" fmla="*/ 11 h 11"/>
                  <a:gd name="T6" fmla="*/ 22 w 26"/>
                  <a:gd name="T7" fmla="*/ 4 h 11"/>
                  <a:gd name="T8" fmla="*/ 26 w 26"/>
                  <a:gd name="T9" fmla="*/ 0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1"/>
                  <a:gd name="T17" fmla="*/ 26 w 2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1">
                    <a:moveTo>
                      <a:pt x="0" y="0"/>
                    </a:moveTo>
                    <a:lnTo>
                      <a:pt x="1" y="4"/>
                    </a:lnTo>
                    <a:lnTo>
                      <a:pt x="13" y="11"/>
                    </a:lnTo>
                    <a:lnTo>
                      <a:pt x="22" y="4"/>
                    </a:lnTo>
                    <a:lnTo>
                      <a:pt x="26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72" name="Freeform 634"/>
              <p:cNvSpPr>
                <a:spLocks/>
              </p:cNvSpPr>
              <p:nvPr/>
            </p:nvSpPr>
            <p:spPr bwMode="auto">
              <a:xfrm>
                <a:off x="2478" y="2227"/>
                <a:ext cx="29" cy="9"/>
              </a:xfrm>
              <a:custGeom>
                <a:avLst/>
                <a:gdLst>
                  <a:gd name="T0" fmla="*/ 2 w 29"/>
                  <a:gd name="T1" fmla="*/ 9 h 9"/>
                  <a:gd name="T2" fmla="*/ 19 w 29"/>
                  <a:gd name="T3" fmla="*/ 4 h 9"/>
                  <a:gd name="T4" fmla="*/ 29 w 29"/>
                  <a:gd name="T5" fmla="*/ 0 h 9"/>
                  <a:gd name="T6" fmla="*/ 21 w 29"/>
                  <a:gd name="T7" fmla="*/ 0 h 9"/>
                  <a:gd name="T8" fmla="*/ 12 w 29"/>
                  <a:gd name="T9" fmla="*/ 1 h 9"/>
                  <a:gd name="T10" fmla="*/ 0 w 29"/>
                  <a:gd name="T11" fmla="*/ 4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9"/>
                  <a:gd name="T19" fmla="*/ 0 h 9"/>
                  <a:gd name="T20" fmla="*/ 29 w 29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9" h="9">
                    <a:moveTo>
                      <a:pt x="2" y="9"/>
                    </a:moveTo>
                    <a:lnTo>
                      <a:pt x="19" y="4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1"/>
                    </a:lnTo>
                    <a:lnTo>
                      <a:pt x="0" y="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73" name="Freeform 635"/>
              <p:cNvSpPr>
                <a:spLocks/>
              </p:cNvSpPr>
              <p:nvPr/>
            </p:nvSpPr>
            <p:spPr bwMode="auto">
              <a:xfrm>
                <a:off x="2498" y="2225"/>
                <a:ext cx="25" cy="19"/>
              </a:xfrm>
              <a:custGeom>
                <a:avLst/>
                <a:gdLst>
                  <a:gd name="T0" fmla="*/ 25 w 25"/>
                  <a:gd name="T1" fmla="*/ 0 h 19"/>
                  <a:gd name="T2" fmla="*/ 18 w 25"/>
                  <a:gd name="T3" fmla="*/ 4 h 19"/>
                  <a:gd name="T4" fmla="*/ 17 w 25"/>
                  <a:gd name="T5" fmla="*/ 12 h 19"/>
                  <a:gd name="T6" fmla="*/ 10 w 25"/>
                  <a:gd name="T7" fmla="*/ 16 h 19"/>
                  <a:gd name="T8" fmla="*/ 0 w 25"/>
                  <a:gd name="T9" fmla="*/ 19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19"/>
                  <a:gd name="T17" fmla="*/ 25 w 25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19">
                    <a:moveTo>
                      <a:pt x="25" y="0"/>
                    </a:moveTo>
                    <a:lnTo>
                      <a:pt x="18" y="4"/>
                    </a:lnTo>
                    <a:lnTo>
                      <a:pt x="17" y="12"/>
                    </a:lnTo>
                    <a:lnTo>
                      <a:pt x="10" y="16"/>
                    </a:lnTo>
                    <a:lnTo>
                      <a:pt x="0" y="19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74" name="Freeform 636"/>
              <p:cNvSpPr>
                <a:spLocks/>
              </p:cNvSpPr>
              <p:nvPr/>
            </p:nvSpPr>
            <p:spPr bwMode="auto">
              <a:xfrm>
                <a:off x="2497" y="2244"/>
                <a:ext cx="1" cy="1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1" y="0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75" name="Freeform 637"/>
              <p:cNvSpPr>
                <a:spLocks/>
              </p:cNvSpPr>
              <p:nvPr/>
            </p:nvSpPr>
            <p:spPr bwMode="auto">
              <a:xfrm>
                <a:off x="2474" y="2245"/>
                <a:ext cx="23" cy="17"/>
              </a:xfrm>
              <a:custGeom>
                <a:avLst/>
                <a:gdLst>
                  <a:gd name="T0" fmla="*/ 23 w 23"/>
                  <a:gd name="T1" fmla="*/ 0 h 17"/>
                  <a:gd name="T2" fmla="*/ 20 w 23"/>
                  <a:gd name="T3" fmla="*/ 7 h 17"/>
                  <a:gd name="T4" fmla="*/ 13 w 23"/>
                  <a:gd name="T5" fmla="*/ 13 h 17"/>
                  <a:gd name="T6" fmla="*/ 0 w 23"/>
                  <a:gd name="T7" fmla="*/ 1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3"/>
                  <a:gd name="T13" fmla="*/ 0 h 17"/>
                  <a:gd name="T14" fmla="*/ 23 w 23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3" h="17">
                    <a:moveTo>
                      <a:pt x="23" y="0"/>
                    </a:moveTo>
                    <a:lnTo>
                      <a:pt x="20" y="7"/>
                    </a:lnTo>
                    <a:lnTo>
                      <a:pt x="13" y="13"/>
                    </a:lnTo>
                    <a:lnTo>
                      <a:pt x="0" y="1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76" name="Freeform 638"/>
              <p:cNvSpPr>
                <a:spLocks/>
              </p:cNvSpPr>
              <p:nvPr/>
            </p:nvSpPr>
            <p:spPr bwMode="auto">
              <a:xfrm>
                <a:off x="2465" y="2236"/>
                <a:ext cx="22" cy="27"/>
              </a:xfrm>
              <a:custGeom>
                <a:avLst/>
                <a:gdLst>
                  <a:gd name="T0" fmla="*/ 9 w 22"/>
                  <a:gd name="T1" fmla="*/ 26 h 27"/>
                  <a:gd name="T2" fmla="*/ 8 w 22"/>
                  <a:gd name="T3" fmla="*/ 27 h 27"/>
                  <a:gd name="T4" fmla="*/ 0 w 22"/>
                  <a:gd name="T5" fmla="*/ 26 h 27"/>
                  <a:gd name="T6" fmla="*/ 7 w 22"/>
                  <a:gd name="T7" fmla="*/ 22 h 27"/>
                  <a:gd name="T8" fmla="*/ 21 w 22"/>
                  <a:gd name="T9" fmla="*/ 16 h 27"/>
                  <a:gd name="T10" fmla="*/ 22 w 22"/>
                  <a:gd name="T11" fmla="*/ 9 h 27"/>
                  <a:gd name="T12" fmla="*/ 8 w 22"/>
                  <a:gd name="T13" fmla="*/ 8 h 27"/>
                  <a:gd name="T14" fmla="*/ 11 w 22"/>
                  <a:gd name="T15" fmla="*/ 1 h 27"/>
                  <a:gd name="T16" fmla="*/ 15 w 22"/>
                  <a:gd name="T17" fmla="*/ 0 h 2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"/>
                  <a:gd name="T28" fmla="*/ 0 h 27"/>
                  <a:gd name="T29" fmla="*/ 22 w 22"/>
                  <a:gd name="T30" fmla="*/ 27 h 2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" h="27">
                    <a:moveTo>
                      <a:pt x="9" y="26"/>
                    </a:moveTo>
                    <a:lnTo>
                      <a:pt x="8" y="27"/>
                    </a:lnTo>
                    <a:lnTo>
                      <a:pt x="0" y="26"/>
                    </a:lnTo>
                    <a:lnTo>
                      <a:pt x="7" y="22"/>
                    </a:lnTo>
                    <a:lnTo>
                      <a:pt x="21" y="16"/>
                    </a:lnTo>
                    <a:lnTo>
                      <a:pt x="22" y="9"/>
                    </a:lnTo>
                    <a:lnTo>
                      <a:pt x="8" y="8"/>
                    </a:lnTo>
                    <a:lnTo>
                      <a:pt x="11" y="1"/>
                    </a:lnTo>
                    <a:lnTo>
                      <a:pt x="15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77" name="Freeform 639"/>
              <p:cNvSpPr>
                <a:spLocks/>
              </p:cNvSpPr>
              <p:nvPr/>
            </p:nvSpPr>
            <p:spPr bwMode="auto">
              <a:xfrm>
                <a:off x="2459" y="2278"/>
                <a:ext cx="17" cy="9"/>
              </a:xfrm>
              <a:custGeom>
                <a:avLst/>
                <a:gdLst>
                  <a:gd name="T0" fmla="*/ 7 w 17"/>
                  <a:gd name="T1" fmla="*/ 9 h 9"/>
                  <a:gd name="T2" fmla="*/ 0 w 17"/>
                  <a:gd name="T3" fmla="*/ 4 h 9"/>
                  <a:gd name="T4" fmla="*/ 17 w 17"/>
                  <a:gd name="T5" fmla="*/ 0 h 9"/>
                  <a:gd name="T6" fmla="*/ 17 w 17"/>
                  <a:gd name="T7" fmla="*/ 2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"/>
                  <a:gd name="T13" fmla="*/ 0 h 9"/>
                  <a:gd name="T14" fmla="*/ 17 w 17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" h="9">
                    <a:moveTo>
                      <a:pt x="7" y="9"/>
                    </a:moveTo>
                    <a:lnTo>
                      <a:pt x="0" y="4"/>
                    </a:lnTo>
                    <a:lnTo>
                      <a:pt x="17" y="0"/>
                    </a:lnTo>
                    <a:lnTo>
                      <a:pt x="17" y="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78" name="Freeform 640"/>
              <p:cNvSpPr>
                <a:spLocks/>
              </p:cNvSpPr>
              <p:nvPr/>
            </p:nvSpPr>
            <p:spPr bwMode="auto">
              <a:xfrm>
                <a:off x="2466" y="2280"/>
                <a:ext cx="11" cy="16"/>
              </a:xfrm>
              <a:custGeom>
                <a:avLst/>
                <a:gdLst>
                  <a:gd name="T0" fmla="*/ 10 w 11"/>
                  <a:gd name="T1" fmla="*/ 0 h 16"/>
                  <a:gd name="T2" fmla="*/ 11 w 11"/>
                  <a:gd name="T3" fmla="*/ 16 h 16"/>
                  <a:gd name="T4" fmla="*/ 0 w 11"/>
                  <a:gd name="T5" fmla="*/ 7 h 16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16"/>
                  <a:gd name="T11" fmla="*/ 11 w 11"/>
                  <a:gd name="T12" fmla="*/ 16 h 1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16">
                    <a:moveTo>
                      <a:pt x="10" y="0"/>
                    </a:moveTo>
                    <a:lnTo>
                      <a:pt x="11" y="16"/>
                    </a:lnTo>
                    <a:lnTo>
                      <a:pt x="0" y="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79" name="Freeform 641"/>
              <p:cNvSpPr>
                <a:spLocks/>
              </p:cNvSpPr>
              <p:nvPr/>
            </p:nvSpPr>
            <p:spPr bwMode="auto">
              <a:xfrm>
                <a:off x="2447" y="2283"/>
                <a:ext cx="12" cy="14"/>
              </a:xfrm>
              <a:custGeom>
                <a:avLst/>
                <a:gdLst>
                  <a:gd name="T0" fmla="*/ 12 w 12"/>
                  <a:gd name="T1" fmla="*/ 5 h 14"/>
                  <a:gd name="T2" fmla="*/ 12 w 12"/>
                  <a:gd name="T3" fmla="*/ 5 h 14"/>
                  <a:gd name="T4" fmla="*/ 6 w 12"/>
                  <a:gd name="T5" fmla="*/ 0 h 14"/>
                  <a:gd name="T6" fmla="*/ 2 w 12"/>
                  <a:gd name="T7" fmla="*/ 1 h 14"/>
                  <a:gd name="T8" fmla="*/ 0 w 12"/>
                  <a:gd name="T9" fmla="*/ 9 h 14"/>
                  <a:gd name="T10" fmla="*/ 0 w 12"/>
                  <a:gd name="T11" fmla="*/ 12 h 14"/>
                  <a:gd name="T12" fmla="*/ 8 w 12"/>
                  <a:gd name="T13" fmla="*/ 14 h 1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"/>
                  <a:gd name="T22" fmla="*/ 0 h 14"/>
                  <a:gd name="T23" fmla="*/ 12 w 12"/>
                  <a:gd name="T24" fmla="*/ 14 h 1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" h="14">
                    <a:moveTo>
                      <a:pt x="12" y="5"/>
                    </a:moveTo>
                    <a:lnTo>
                      <a:pt x="12" y="5"/>
                    </a:lnTo>
                    <a:lnTo>
                      <a:pt x="6" y="0"/>
                    </a:lnTo>
                    <a:lnTo>
                      <a:pt x="2" y="1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8" y="1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80" name="Freeform 642"/>
              <p:cNvSpPr>
                <a:spLocks/>
              </p:cNvSpPr>
              <p:nvPr/>
            </p:nvSpPr>
            <p:spPr bwMode="auto">
              <a:xfrm>
                <a:off x="2517" y="2300"/>
                <a:ext cx="4" cy="3"/>
              </a:xfrm>
              <a:custGeom>
                <a:avLst/>
                <a:gdLst>
                  <a:gd name="T0" fmla="*/ 4 w 4"/>
                  <a:gd name="T1" fmla="*/ 3 h 3"/>
                  <a:gd name="T2" fmla="*/ 4 w 4"/>
                  <a:gd name="T3" fmla="*/ 0 h 3"/>
                  <a:gd name="T4" fmla="*/ 0 w 4"/>
                  <a:gd name="T5" fmla="*/ 1 h 3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3"/>
                  <a:gd name="T11" fmla="*/ 4 w 4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3">
                    <a:moveTo>
                      <a:pt x="4" y="3"/>
                    </a:moveTo>
                    <a:lnTo>
                      <a:pt x="4" y="0"/>
                    </a:lnTo>
                    <a:lnTo>
                      <a:pt x="0" y="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81" name="Freeform 643"/>
              <p:cNvSpPr>
                <a:spLocks/>
              </p:cNvSpPr>
              <p:nvPr/>
            </p:nvSpPr>
            <p:spPr bwMode="auto">
              <a:xfrm>
                <a:off x="2455" y="2297"/>
                <a:ext cx="4" cy="7"/>
              </a:xfrm>
              <a:custGeom>
                <a:avLst/>
                <a:gdLst>
                  <a:gd name="T0" fmla="*/ 0 w 4"/>
                  <a:gd name="T1" fmla="*/ 0 h 7"/>
                  <a:gd name="T2" fmla="*/ 2 w 4"/>
                  <a:gd name="T3" fmla="*/ 2 h 7"/>
                  <a:gd name="T4" fmla="*/ 4 w 4"/>
                  <a:gd name="T5" fmla="*/ 7 h 7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7"/>
                  <a:gd name="T11" fmla="*/ 4 w 4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7">
                    <a:moveTo>
                      <a:pt x="0" y="0"/>
                    </a:moveTo>
                    <a:lnTo>
                      <a:pt x="2" y="2"/>
                    </a:lnTo>
                    <a:lnTo>
                      <a:pt x="4" y="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82" name="Freeform 644"/>
              <p:cNvSpPr>
                <a:spLocks/>
              </p:cNvSpPr>
              <p:nvPr/>
            </p:nvSpPr>
            <p:spPr bwMode="auto">
              <a:xfrm>
                <a:off x="2457" y="2304"/>
                <a:ext cx="3" cy="3"/>
              </a:xfrm>
              <a:custGeom>
                <a:avLst/>
                <a:gdLst>
                  <a:gd name="T0" fmla="*/ 2 w 3"/>
                  <a:gd name="T1" fmla="*/ 0 h 3"/>
                  <a:gd name="T2" fmla="*/ 3 w 3"/>
                  <a:gd name="T3" fmla="*/ 1 h 3"/>
                  <a:gd name="T4" fmla="*/ 0 w 3"/>
                  <a:gd name="T5" fmla="*/ 3 h 3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3"/>
                  <a:gd name="T11" fmla="*/ 3 w 3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3">
                    <a:moveTo>
                      <a:pt x="2" y="0"/>
                    </a:moveTo>
                    <a:lnTo>
                      <a:pt x="3" y="1"/>
                    </a:lnTo>
                    <a:lnTo>
                      <a:pt x="0" y="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83" name="Freeform 645"/>
              <p:cNvSpPr>
                <a:spLocks/>
              </p:cNvSpPr>
              <p:nvPr/>
            </p:nvSpPr>
            <p:spPr bwMode="auto">
              <a:xfrm>
                <a:off x="2491" y="2297"/>
                <a:ext cx="26" cy="15"/>
              </a:xfrm>
              <a:custGeom>
                <a:avLst/>
                <a:gdLst>
                  <a:gd name="T0" fmla="*/ 26 w 26"/>
                  <a:gd name="T1" fmla="*/ 4 h 15"/>
                  <a:gd name="T2" fmla="*/ 23 w 26"/>
                  <a:gd name="T3" fmla="*/ 7 h 15"/>
                  <a:gd name="T4" fmla="*/ 19 w 26"/>
                  <a:gd name="T5" fmla="*/ 0 h 15"/>
                  <a:gd name="T6" fmla="*/ 12 w 26"/>
                  <a:gd name="T7" fmla="*/ 7 h 15"/>
                  <a:gd name="T8" fmla="*/ 0 w 26"/>
                  <a:gd name="T9" fmla="*/ 15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15"/>
                  <a:gd name="T17" fmla="*/ 26 w 26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15">
                    <a:moveTo>
                      <a:pt x="26" y="4"/>
                    </a:moveTo>
                    <a:lnTo>
                      <a:pt x="23" y="7"/>
                    </a:lnTo>
                    <a:lnTo>
                      <a:pt x="19" y="0"/>
                    </a:lnTo>
                    <a:lnTo>
                      <a:pt x="12" y="7"/>
                    </a:lnTo>
                    <a:lnTo>
                      <a:pt x="0" y="1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84" name="Line 646"/>
              <p:cNvSpPr>
                <a:spLocks noChangeShapeType="1"/>
              </p:cNvSpPr>
              <p:nvPr/>
            </p:nvSpPr>
            <p:spPr bwMode="auto">
              <a:xfrm>
                <a:off x="2491" y="2312"/>
                <a:ext cx="1" cy="1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85" name="Freeform 647"/>
              <p:cNvSpPr>
                <a:spLocks/>
              </p:cNvSpPr>
              <p:nvPr/>
            </p:nvSpPr>
            <p:spPr bwMode="auto">
              <a:xfrm>
                <a:off x="2480" y="2225"/>
                <a:ext cx="58" cy="89"/>
              </a:xfrm>
              <a:custGeom>
                <a:avLst/>
                <a:gdLst>
                  <a:gd name="T0" fmla="*/ 11 w 58"/>
                  <a:gd name="T1" fmla="*/ 87 h 89"/>
                  <a:gd name="T2" fmla="*/ 7 w 58"/>
                  <a:gd name="T3" fmla="*/ 89 h 89"/>
                  <a:gd name="T4" fmla="*/ 0 w 58"/>
                  <a:gd name="T5" fmla="*/ 83 h 89"/>
                  <a:gd name="T6" fmla="*/ 1 w 58"/>
                  <a:gd name="T7" fmla="*/ 76 h 89"/>
                  <a:gd name="T8" fmla="*/ 5 w 58"/>
                  <a:gd name="T9" fmla="*/ 63 h 89"/>
                  <a:gd name="T10" fmla="*/ 6 w 58"/>
                  <a:gd name="T11" fmla="*/ 58 h 89"/>
                  <a:gd name="T12" fmla="*/ 9 w 58"/>
                  <a:gd name="T13" fmla="*/ 49 h 89"/>
                  <a:gd name="T14" fmla="*/ 10 w 58"/>
                  <a:gd name="T15" fmla="*/ 48 h 89"/>
                  <a:gd name="T16" fmla="*/ 11 w 58"/>
                  <a:gd name="T17" fmla="*/ 44 h 89"/>
                  <a:gd name="T18" fmla="*/ 19 w 58"/>
                  <a:gd name="T19" fmla="*/ 38 h 89"/>
                  <a:gd name="T20" fmla="*/ 24 w 58"/>
                  <a:gd name="T21" fmla="*/ 36 h 89"/>
                  <a:gd name="T22" fmla="*/ 28 w 58"/>
                  <a:gd name="T23" fmla="*/ 37 h 89"/>
                  <a:gd name="T24" fmla="*/ 31 w 58"/>
                  <a:gd name="T25" fmla="*/ 38 h 89"/>
                  <a:gd name="T26" fmla="*/ 31 w 58"/>
                  <a:gd name="T27" fmla="*/ 36 h 89"/>
                  <a:gd name="T28" fmla="*/ 32 w 58"/>
                  <a:gd name="T29" fmla="*/ 32 h 89"/>
                  <a:gd name="T30" fmla="*/ 36 w 58"/>
                  <a:gd name="T31" fmla="*/ 32 h 89"/>
                  <a:gd name="T32" fmla="*/ 48 w 58"/>
                  <a:gd name="T33" fmla="*/ 31 h 89"/>
                  <a:gd name="T34" fmla="*/ 57 w 58"/>
                  <a:gd name="T35" fmla="*/ 28 h 89"/>
                  <a:gd name="T36" fmla="*/ 58 w 58"/>
                  <a:gd name="T37" fmla="*/ 24 h 89"/>
                  <a:gd name="T38" fmla="*/ 48 w 58"/>
                  <a:gd name="T39" fmla="*/ 23 h 89"/>
                  <a:gd name="T40" fmla="*/ 37 w 58"/>
                  <a:gd name="T41" fmla="*/ 16 h 89"/>
                  <a:gd name="T42" fmla="*/ 48 w 58"/>
                  <a:gd name="T43" fmla="*/ 15 h 89"/>
                  <a:gd name="T44" fmla="*/ 45 w 58"/>
                  <a:gd name="T45" fmla="*/ 10 h 89"/>
                  <a:gd name="T46" fmla="*/ 52 w 58"/>
                  <a:gd name="T47" fmla="*/ 3 h 89"/>
                  <a:gd name="T48" fmla="*/ 56 w 58"/>
                  <a:gd name="T49" fmla="*/ 0 h 8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58"/>
                  <a:gd name="T76" fmla="*/ 0 h 89"/>
                  <a:gd name="T77" fmla="*/ 58 w 58"/>
                  <a:gd name="T78" fmla="*/ 89 h 8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58" h="89">
                    <a:moveTo>
                      <a:pt x="11" y="87"/>
                    </a:moveTo>
                    <a:lnTo>
                      <a:pt x="7" y="89"/>
                    </a:lnTo>
                    <a:lnTo>
                      <a:pt x="0" y="83"/>
                    </a:lnTo>
                    <a:lnTo>
                      <a:pt x="1" y="76"/>
                    </a:lnTo>
                    <a:lnTo>
                      <a:pt x="5" y="63"/>
                    </a:lnTo>
                    <a:lnTo>
                      <a:pt x="6" y="58"/>
                    </a:lnTo>
                    <a:lnTo>
                      <a:pt x="9" y="49"/>
                    </a:lnTo>
                    <a:lnTo>
                      <a:pt x="10" y="48"/>
                    </a:lnTo>
                    <a:lnTo>
                      <a:pt x="11" y="44"/>
                    </a:lnTo>
                    <a:lnTo>
                      <a:pt x="19" y="38"/>
                    </a:lnTo>
                    <a:lnTo>
                      <a:pt x="24" y="36"/>
                    </a:lnTo>
                    <a:lnTo>
                      <a:pt x="28" y="37"/>
                    </a:lnTo>
                    <a:lnTo>
                      <a:pt x="31" y="38"/>
                    </a:lnTo>
                    <a:lnTo>
                      <a:pt x="31" y="36"/>
                    </a:lnTo>
                    <a:lnTo>
                      <a:pt x="32" y="32"/>
                    </a:lnTo>
                    <a:lnTo>
                      <a:pt x="36" y="32"/>
                    </a:lnTo>
                    <a:lnTo>
                      <a:pt x="48" y="31"/>
                    </a:lnTo>
                    <a:lnTo>
                      <a:pt x="57" y="28"/>
                    </a:lnTo>
                    <a:lnTo>
                      <a:pt x="58" y="24"/>
                    </a:lnTo>
                    <a:lnTo>
                      <a:pt x="48" y="23"/>
                    </a:lnTo>
                    <a:lnTo>
                      <a:pt x="37" y="16"/>
                    </a:lnTo>
                    <a:lnTo>
                      <a:pt x="48" y="15"/>
                    </a:lnTo>
                    <a:lnTo>
                      <a:pt x="45" y="10"/>
                    </a:lnTo>
                    <a:lnTo>
                      <a:pt x="52" y="3"/>
                    </a:lnTo>
                    <a:lnTo>
                      <a:pt x="56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86" name="Freeform 648"/>
              <p:cNvSpPr>
                <a:spLocks/>
              </p:cNvSpPr>
              <p:nvPr/>
            </p:nvSpPr>
            <p:spPr bwMode="auto">
              <a:xfrm>
                <a:off x="2430" y="2295"/>
                <a:ext cx="10" cy="29"/>
              </a:xfrm>
              <a:custGeom>
                <a:avLst/>
                <a:gdLst>
                  <a:gd name="T0" fmla="*/ 5 w 10"/>
                  <a:gd name="T1" fmla="*/ 29 h 29"/>
                  <a:gd name="T2" fmla="*/ 5 w 10"/>
                  <a:gd name="T3" fmla="*/ 29 h 29"/>
                  <a:gd name="T4" fmla="*/ 6 w 10"/>
                  <a:gd name="T5" fmla="*/ 21 h 29"/>
                  <a:gd name="T6" fmla="*/ 5 w 10"/>
                  <a:gd name="T7" fmla="*/ 12 h 29"/>
                  <a:gd name="T8" fmla="*/ 0 w 10"/>
                  <a:gd name="T9" fmla="*/ 5 h 29"/>
                  <a:gd name="T10" fmla="*/ 6 w 10"/>
                  <a:gd name="T11" fmla="*/ 0 h 29"/>
                  <a:gd name="T12" fmla="*/ 10 w 10"/>
                  <a:gd name="T13" fmla="*/ 4 h 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"/>
                  <a:gd name="T22" fmla="*/ 0 h 29"/>
                  <a:gd name="T23" fmla="*/ 10 w 10"/>
                  <a:gd name="T24" fmla="*/ 29 h 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" h="29">
                    <a:moveTo>
                      <a:pt x="5" y="29"/>
                    </a:moveTo>
                    <a:lnTo>
                      <a:pt x="5" y="29"/>
                    </a:lnTo>
                    <a:lnTo>
                      <a:pt x="6" y="21"/>
                    </a:lnTo>
                    <a:lnTo>
                      <a:pt x="5" y="12"/>
                    </a:lnTo>
                    <a:lnTo>
                      <a:pt x="0" y="5"/>
                    </a:lnTo>
                    <a:lnTo>
                      <a:pt x="6" y="0"/>
                    </a:lnTo>
                    <a:lnTo>
                      <a:pt x="10" y="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87" name="Freeform 649"/>
              <p:cNvSpPr>
                <a:spLocks/>
              </p:cNvSpPr>
              <p:nvPr/>
            </p:nvSpPr>
            <p:spPr bwMode="auto">
              <a:xfrm>
                <a:off x="2427" y="2321"/>
                <a:ext cx="8" cy="3"/>
              </a:xfrm>
              <a:custGeom>
                <a:avLst/>
                <a:gdLst>
                  <a:gd name="T0" fmla="*/ 0 w 8"/>
                  <a:gd name="T1" fmla="*/ 1 h 3"/>
                  <a:gd name="T2" fmla="*/ 1 w 8"/>
                  <a:gd name="T3" fmla="*/ 0 h 3"/>
                  <a:gd name="T4" fmla="*/ 8 w 8"/>
                  <a:gd name="T5" fmla="*/ 3 h 3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3"/>
                  <a:gd name="T11" fmla="*/ 8 w 8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3">
                    <a:moveTo>
                      <a:pt x="0" y="1"/>
                    </a:moveTo>
                    <a:lnTo>
                      <a:pt x="1" y="0"/>
                    </a:lnTo>
                    <a:lnTo>
                      <a:pt x="8" y="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88" name="Freeform 650"/>
              <p:cNvSpPr>
                <a:spLocks/>
              </p:cNvSpPr>
              <p:nvPr/>
            </p:nvSpPr>
            <p:spPr bwMode="auto">
              <a:xfrm>
                <a:off x="2456" y="2288"/>
                <a:ext cx="31" cy="41"/>
              </a:xfrm>
              <a:custGeom>
                <a:avLst/>
                <a:gdLst>
                  <a:gd name="T0" fmla="*/ 1 w 31"/>
                  <a:gd name="T1" fmla="*/ 19 h 41"/>
                  <a:gd name="T2" fmla="*/ 0 w 31"/>
                  <a:gd name="T3" fmla="*/ 20 h 41"/>
                  <a:gd name="T4" fmla="*/ 1 w 31"/>
                  <a:gd name="T5" fmla="*/ 30 h 41"/>
                  <a:gd name="T6" fmla="*/ 8 w 31"/>
                  <a:gd name="T7" fmla="*/ 30 h 41"/>
                  <a:gd name="T8" fmla="*/ 13 w 31"/>
                  <a:gd name="T9" fmla="*/ 28 h 41"/>
                  <a:gd name="T10" fmla="*/ 16 w 31"/>
                  <a:gd name="T11" fmla="*/ 34 h 41"/>
                  <a:gd name="T12" fmla="*/ 17 w 31"/>
                  <a:gd name="T13" fmla="*/ 37 h 41"/>
                  <a:gd name="T14" fmla="*/ 20 w 31"/>
                  <a:gd name="T15" fmla="*/ 41 h 41"/>
                  <a:gd name="T16" fmla="*/ 27 w 31"/>
                  <a:gd name="T17" fmla="*/ 41 h 41"/>
                  <a:gd name="T18" fmla="*/ 31 w 31"/>
                  <a:gd name="T19" fmla="*/ 30 h 41"/>
                  <a:gd name="T20" fmla="*/ 26 w 31"/>
                  <a:gd name="T21" fmla="*/ 28 h 41"/>
                  <a:gd name="T22" fmla="*/ 17 w 31"/>
                  <a:gd name="T23" fmla="*/ 24 h 41"/>
                  <a:gd name="T24" fmla="*/ 18 w 31"/>
                  <a:gd name="T25" fmla="*/ 16 h 41"/>
                  <a:gd name="T26" fmla="*/ 9 w 31"/>
                  <a:gd name="T27" fmla="*/ 6 h 41"/>
                  <a:gd name="T28" fmla="*/ 5 w 31"/>
                  <a:gd name="T29" fmla="*/ 4 h 41"/>
                  <a:gd name="T30" fmla="*/ 4 w 31"/>
                  <a:gd name="T31" fmla="*/ 3 h 41"/>
                  <a:gd name="T32" fmla="*/ 3 w 31"/>
                  <a:gd name="T33" fmla="*/ 0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1"/>
                  <a:gd name="T52" fmla="*/ 0 h 41"/>
                  <a:gd name="T53" fmla="*/ 31 w 31"/>
                  <a:gd name="T54" fmla="*/ 41 h 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1" h="41">
                    <a:moveTo>
                      <a:pt x="1" y="19"/>
                    </a:moveTo>
                    <a:lnTo>
                      <a:pt x="0" y="20"/>
                    </a:lnTo>
                    <a:lnTo>
                      <a:pt x="1" y="30"/>
                    </a:lnTo>
                    <a:lnTo>
                      <a:pt x="8" y="30"/>
                    </a:lnTo>
                    <a:lnTo>
                      <a:pt x="13" y="28"/>
                    </a:lnTo>
                    <a:lnTo>
                      <a:pt x="16" y="34"/>
                    </a:lnTo>
                    <a:lnTo>
                      <a:pt x="17" y="37"/>
                    </a:lnTo>
                    <a:lnTo>
                      <a:pt x="20" y="41"/>
                    </a:lnTo>
                    <a:lnTo>
                      <a:pt x="27" y="41"/>
                    </a:lnTo>
                    <a:lnTo>
                      <a:pt x="31" y="30"/>
                    </a:lnTo>
                    <a:lnTo>
                      <a:pt x="26" y="28"/>
                    </a:lnTo>
                    <a:lnTo>
                      <a:pt x="17" y="24"/>
                    </a:lnTo>
                    <a:lnTo>
                      <a:pt x="18" y="16"/>
                    </a:lnTo>
                    <a:lnTo>
                      <a:pt x="9" y="6"/>
                    </a:lnTo>
                    <a:lnTo>
                      <a:pt x="5" y="4"/>
                    </a:lnTo>
                    <a:lnTo>
                      <a:pt x="4" y="3"/>
                    </a:lnTo>
                    <a:lnTo>
                      <a:pt x="3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89" name="Freeform 651"/>
              <p:cNvSpPr>
                <a:spLocks/>
              </p:cNvSpPr>
              <p:nvPr/>
            </p:nvSpPr>
            <p:spPr bwMode="auto">
              <a:xfrm>
                <a:off x="2404" y="2321"/>
                <a:ext cx="23" cy="20"/>
              </a:xfrm>
              <a:custGeom>
                <a:avLst/>
                <a:gdLst>
                  <a:gd name="T0" fmla="*/ 10 w 23"/>
                  <a:gd name="T1" fmla="*/ 20 h 20"/>
                  <a:gd name="T2" fmla="*/ 10 w 23"/>
                  <a:gd name="T3" fmla="*/ 17 h 20"/>
                  <a:gd name="T4" fmla="*/ 0 w 23"/>
                  <a:gd name="T5" fmla="*/ 13 h 20"/>
                  <a:gd name="T6" fmla="*/ 1 w 23"/>
                  <a:gd name="T7" fmla="*/ 7 h 20"/>
                  <a:gd name="T8" fmla="*/ 9 w 23"/>
                  <a:gd name="T9" fmla="*/ 9 h 20"/>
                  <a:gd name="T10" fmla="*/ 14 w 23"/>
                  <a:gd name="T11" fmla="*/ 9 h 20"/>
                  <a:gd name="T12" fmla="*/ 11 w 23"/>
                  <a:gd name="T13" fmla="*/ 0 h 20"/>
                  <a:gd name="T14" fmla="*/ 19 w 23"/>
                  <a:gd name="T15" fmla="*/ 1 h 20"/>
                  <a:gd name="T16" fmla="*/ 23 w 23"/>
                  <a:gd name="T17" fmla="*/ 1 h 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3"/>
                  <a:gd name="T28" fmla="*/ 0 h 20"/>
                  <a:gd name="T29" fmla="*/ 23 w 23"/>
                  <a:gd name="T30" fmla="*/ 20 h 2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3" h="20">
                    <a:moveTo>
                      <a:pt x="10" y="20"/>
                    </a:moveTo>
                    <a:lnTo>
                      <a:pt x="10" y="17"/>
                    </a:lnTo>
                    <a:lnTo>
                      <a:pt x="0" y="13"/>
                    </a:lnTo>
                    <a:lnTo>
                      <a:pt x="1" y="7"/>
                    </a:lnTo>
                    <a:lnTo>
                      <a:pt x="9" y="9"/>
                    </a:lnTo>
                    <a:lnTo>
                      <a:pt x="14" y="9"/>
                    </a:lnTo>
                    <a:lnTo>
                      <a:pt x="11" y="0"/>
                    </a:lnTo>
                    <a:lnTo>
                      <a:pt x="19" y="1"/>
                    </a:lnTo>
                    <a:lnTo>
                      <a:pt x="23" y="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90" name="Freeform 652"/>
              <p:cNvSpPr>
                <a:spLocks/>
              </p:cNvSpPr>
              <p:nvPr/>
            </p:nvSpPr>
            <p:spPr bwMode="auto">
              <a:xfrm>
                <a:off x="2440" y="2299"/>
                <a:ext cx="33" cy="43"/>
              </a:xfrm>
              <a:custGeom>
                <a:avLst/>
                <a:gdLst>
                  <a:gd name="T0" fmla="*/ 0 w 33"/>
                  <a:gd name="T1" fmla="*/ 0 h 43"/>
                  <a:gd name="T2" fmla="*/ 7 w 33"/>
                  <a:gd name="T3" fmla="*/ 8 h 43"/>
                  <a:gd name="T4" fmla="*/ 7 w 33"/>
                  <a:gd name="T5" fmla="*/ 13 h 43"/>
                  <a:gd name="T6" fmla="*/ 7 w 33"/>
                  <a:gd name="T7" fmla="*/ 21 h 43"/>
                  <a:gd name="T8" fmla="*/ 19 w 33"/>
                  <a:gd name="T9" fmla="*/ 31 h 43"/>
                  <a:gd name="T10" fmla="*/ 17 w 33"/>
                  <a:gd name="T11" fmla="*/ 40 h 43"/>
                  <a:gd name="T12" fmla="*/ 32 w 33"/>
                  <a:gd name="T13" fmla="*/ 39 h 43"/>
                  <a:gd name="T14" fmla="*/ 33 w 33"/>
                  <a:gd name="T15" fmla="*/ 43 h 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3"/>
                  <a:gd name="T25" fmla="*/ 0 h 43"/>
                  <a:gd name="T26" fmla="*/ 33 w 33"/>
                  <a:gd name="T27" fmla="*/ 43 h 4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3" h="43">
                    <a:moveTo>
                      <a:pt x="0" y="0"/>
                    </a:moveTo>
                    <a:lnTo>
                      <a:pt x="7" y="8"/>
                    </a:lnTo>
                    <a:lnTo>
                      <a:pt x="7" y="13"/>
                    </a:lnTo>
                    <a:lnTo>
                      <a:pt x="7" y="21"/>
                    </a:lnTo>
                    <a:lnTo>
                      <a:pt x="19" y="31"/>
                    </a:lnTo>
                    <a:lnTo>
                      <a:pt x="17" y="40"/>
                    </a:lnTo>
                    <a:lnTo>
                      <a:pt x="32" y="39"/>
                    </a:lnTo>
                    <a:lnTo>
                      <a:pt x="33" y="4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91" name="Line 653"/>
              <p:cNvSpPr>
                <a:spLocks noChangeShapeType="1"/>
              </p:cNvSpPr>
              <p:nvPr/>
            </p:nvSpPr>
            <p:spPr bwMode="auto">
              <a:xfrm flipH="1" flipV="1">
                <a:off x="2414" y="2341"/>
                <a:ext cx="3" cy="6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92" name="Line 654"/>
              <p:cNvSpPr>
                <a:spLocks noChangeShapeType="1"/>
              </p:cNvSpPr>
              <p:nvPr/>
            </p:nvSpPr>
            <p:spPr bwMode="auto">
              <a:xfrm flipH="1" flipV="1">
                <a:off x="2417" y="2347"/>
                <a:ext cx="1" cy="4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93" name="Freeform 655"/>
              <p:cNvSpPr>
                <a:spLocks/>
              </p:cNvSpPr>
              <p:nvPr/>
            </p:nvSpPr>
            <p:spPr bwMode="auto">
              <a:xfrm>
                <a:off x="2405" y="2350"/>
                <a:ext cx="13" cy="5"/>
              </a:xfrm>
              <a:custGeom>
                <a:avLst/>
                <a:gdLst>
                  <a:gd name="T0" fmla="*/ 0 w 13"/>
                  <a:gd name="T1" fmla="*/ 0 h 5"/>
                  <a:gd name="T2" fmla="*/ 1 w 13"/>
                  <a:gd name="T3" fmla="*/ 1 h 5"/>
                  <a:gd name="T4" fmla="*/ 6 w 13"/>
                  <a:gd name="T5" fmla="*/ 5 h 5"/>
                  <a:gd name="T6" fmla="*/ 13 w 13"/>
                  <a:gd name="T7" fmla="*/ 1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5"/>
                  <a:gd name="T14" fmla="*/ 13 w 13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5">
                    <a:moveTo>
                      <a:pt x="0" y="0"/>
                    </a:moveTo>
                    <a:lnTo>
                      <a:pt x="1" y="1"/>
                    </a:lnTo>
                    <a:lnTo>
                      <a:pt x="6" y="5"/>
                    </a:lnTo>
                    <a:lnTo>
                      <a:pt x="13" y="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94" name="Freeform 656"/>
              <p:cNvSpPr>
                <a:spLocks/>
              </p:cNvSpPr>
              <p:nvPr/>
            </p:nvSpPr>
            <p:spPr bwMode="auto">
              <a:xfrm>
                <a:off x="2372" y="2333"/>
                <a:ext cx="33" cy="38"/>
              </a:xfrm>
              <a:custGeom>
                <a:avLst/>
                <a:gdLst>
                  <a:gd name="T0" fmla="*/ 7 w 33"/>
                  <a:gd name="T1" fmla="*/ 38 h 38"/>
                  <a:gd name="T2" fmla="*/ 1 w 33"/>
                  <a:gd name="T3" fmla="*/ 27 h 38"/>
                  <a:gd name="T4" fmla="*/ 8 w 33"/>
                  <a:gd name="T5" fmla="*/ 23 h 38"/>
                  <a:gd name="T6" fmla="*/ 8 w 33"/>
                  <a:gd name="T7" fmla="*/ 22 h 38"/>
                  <a:gd name="T8" fmla="*/ 16 w 33"/>
                  <a:gd name="T9" fmla="*/ 31 h 38"/>
                  <a:gd name="T10" fmla="*/ 21 w 33"/>
                  <a:gd name="T11" fmla="*/ 26 h 38"/>
                  <a:gd name="T12" fmla="*/ 12 w 33"/>
                  <a:gd name="T13" fmla="*/ 16 h 38"/>
                  <a:gd name="T14" fmla="*/ 11 w 33"/>
                  <a:gd name="T15" fmla="*/ 16 h 38"/>
                  <a:gd name="T16" fmla="*/ 5 w 33"/>
                  <a:gd name="T17" fmla="*/ 17 h 38"/>
                  <a:gd name="T18" fmla="*/ 0 w 33"/>
                  <a:gd name="T19" fmla="*/ 12 h 38"/>
                  <a:gd name="T20" fmla="*/ 8 w 33"/>
                  <a:gd name="T21" fmla="*/ 5 h 38"/>
                  <a:gd name="T22" fmla="*/ 8 w 33"/>
                  <a:gd name="T23" fmla="*/ 5 h 38"/>
                  <a:gd name="T24" fmla="*/ 9 w 33"/>
                  <a:gd name="T25" fmla="*/ 5 h 38"/>
                  <a:gd name="T26" fmla="*/ 12 w 33"/>
                  <a:gd name="T27" fmla="*/ 9 h 38"/>
                  <a:gd name="T28" fmla="*/ 12 w 33"/>
                  <a:gd name="T29" fmla="*/ 9 h 38"/>
                  <a:gd name="T30" fmla="*/ 13 w 33"/>
                  <a:gd name="T31" fmla="*/ 10 h 38"/>
                  <a:gd name="T32" fmla="*/ 16 w 33"/>
                  <a:gd name="T33" fmla="*/ 9 h 38"/>
                  <a:gd name="T34" fmla="*/ 12 w 33"/>
                  <a:gd name="T35" fmla="*/ 2 h 38"/>
                  <a:gd name="T36" fmla="*/ 16 w 33"/>
                  <a:gd name="T37" fmla="*/ 0 h 38"/>
                  <a:gd name="T38" fmla="*/ 17 w 33"/>
                  <a:gd name="T39" fmla="*/ 1 h 38"/>
                  <a:gd name="T40" fmla="*/ 33 w 33"/>
                  <a:gd name="T41" fmla="*/ 17 h 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3"/>
                  <a:gd name="T64" fmla="*/ 0 h 38"/>
                  <a:gd name="T65" fmla="*/ 33 w 33"/>
                  <a:gd name="T66" fmla="*/ 38 h 3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3" h="38">
                    <a:moveTo>
                      <a:pt x="7" y="38"/>
                    </a:moveTo>
                    <a:lnTo>
                      <a:pt x="1" y="27"/>
                    </a:lnTo>
                    <a:lnTo>
                      <a:pt x="8" y="23"/>
                    </a:lnTo>
                    <a:lnTo>
                      <a:pt x="8" y="22"/>
                    </a:lnTo>
                    <a:lnTo>
                      <a:pt x="16" y="31"/>
                    </a:lnTo>
                    <a:lnTo>
                      <a:pt x="21" y="26"/>
                    </a:lnTo>
                    <a:lnTo>
                      <a:pt x="12" y="16"/>
                    </a:lnTo>
                    <a:lnTo>
                      <a:pt x="11" y="16"/>
                    </a:lnTo>
                    <a:lnTo>
                      <a:pt x="5" y="17"/>
                    </a:lnTo>
                    <a:lnTo>
                      <a:pt x="0" y="12"/>
                    </a:lnTo>
                    <a:lnTo>
                      <a:pt x="8" y="5"/>
                    </a:lnTo>
                    <a:lnTo>
                      <a:pt x="9" y="5"/>
                    </a:lnTo>
                    <a:lnTo>
                      <a:pt x="12" y="9"/>
                    </a:lnTo>
                    <a:lnTo>
                      <a:pt x="13" y="10"/>
                    </a:lnTo>
                    <a:lnTo>
                      <a:pt x="16" y="9"/>
                    </a:lnTo>
                    <a:lnTo>
                      <a:pt x="12" y="2"/>
                    </a:lnTo>
                    <a:lnTo>
                      <a:pt x="16" y="0"/>
                    </a:lnTo>
                    <a:lnTo>
                      <a:pt x="17" y="1"/>
                    </a:lnTo>
                    <a:lnTo>
                      <a:pt x="33" y="1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95" name="Freeform 657"/>
              <p:cNvSpPr>
                <a:spLocks/>
              </p:cNvSpPr>
              <p:nvPr/>
            </p:nvSpPr>
            <p:spPr bwMode="auto">
              <a:xfrm>
                <a:off x="2462" y="2303"/>
                <a:ext cx="61" cy="68"/>
              </a:xfrm>
              <a:custGeom>
                <a:avLst/>
                <a:gdLst>
                  <a:gd name="T0" fmla="*/ 0 w 61"/>
                  <a:gd name="T1" fmla="*/ 68 h 68"/>
                  <a:gd name="T2" fmla="*/ 4 w 61"/>
                  <a:gd name="T3" fmla="*/ 68 h 68"/>
                  <a:gd name="T4" fmla="*/ 7 w 61"/>
                  <a:gd name="T5" fmla="*/ 64 h 68"/>
                  <a:gd name="T6" fmla="*/ 12 w 61"/>
                  <a:gd name="T7" fmla="*/ 57 h 68"/>
                  <a:gd name="T8" fmla="*/ 16 w 61"/>
                  <a:gd name="T9" fmla="*/ 52 h 68"/>
                  <a:gd name="T10" fmla="*/ 20 w 61"/>
                  <a:gd name="T11" fmla="*/ 49 h 68"/>
                  <a:gd name="T12" fmla="*/ 24 w 61"/>
                  <a:gd name="T13" fmla="*/ 40 h 68"/>
                  <a:gd name="T14" fmla="*/ 29 w 61"/>
                  <a:gd name="T15" fmla="*/ 40 h 68"/>
                  <a:gd name="T16" fmla="*/ 37 w 61"/>
                  <a:gd name="T17" fmla="*/ 38 h 68"/>
                  <a:gd name="T18" fmla="*/ 40 w 61"/>
                  <a:gd name="T19" fmla="*/ 36 h 68"/>
                  <a:gd name="T20" fmla="*/ 46 w 61"/>
                  <a:gd name="T21" fmla="*/ 32 h 68"/>
                  <a:gd name="T22" fmla="*/ 45 w 61"/>
                  <a:gd name="T23" fmla="*/ 30 h 68"/>
                  <a:gd name="T24" fmla="*/ 42 w 61"/>
                  <a:gd name="T25" fmla="*/ 27 h 68"/>
                  <a:gd name="T26" fmla="*/ 36 w 61"/>
                  <a:gd name="T27" fmla="*/ 30 h 68"/>
                  <a:gd name="T28" fmla="*/ 31 w 61"/>
                  <a:gd name="T29" fmla="*/ 31 h 68"/>
                  <a:gd name="T30" fmla="*/ 31 w 61"/>
                  <a:gd name="T31" fmla="*/ 21 h 68"/>
                  <a:gd name="T32" fmla="*/ 37 w 61"/>
                  <a:gd name="T33" fmla="*/ 18 h 68"/>
                  <a:gd name="T34" fmla="*/ 44 w 61"/>
                  <a:gd name="T35" fmla="*/ 13 h 68"/>
                  <a:gd name="T36" fmla="*/ 57 w 61"/>
                  <a:gd name="T37" fmla="*/ 5 h 68"/>
                  <a:gd name="T38" fmla="*/ 61 w 61"/>
                  <a:gd name="T39" fmla="*/ 2 h 68"/>
                  <a:gd name="T40" fmla="*/ 59 w 61"/>
                  <a:gd name="T41" fmla="*/ 0 h 6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1"/>
                  <a:gd name="T64" fmla="*/ 0 h 68"/>
                  <a:gd name="T65" fmla="*/ 61 w 61"/>
                  <a:gd name="T66" fmla="*/ 68 h 6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1" h="68">
                    <a:moveTo>
                      <a:pt x="0" y="68"/>
                    </a:moveTo>
                    <a:lnTo>
                      <a:pt x="4" y="68"/>
                    </a:lnTo>
                    <a:lnTo>
                      <a:pt x="7" y="64"/>
                    </a:lnTo>
                    <a:lnTo>
                      <a:pt x="12" y="57"/>
                    </a:lnTo>
                    <a:lnTo>
                      <a:pt x="16" y="52"/>
                    </a:lnTo>
                    <a:lnTo>
                      <a:pt x="20" y="49"/>
                    </a:lnTo>
                    <a:lnTo>
                      <a:pt x="24" y="40"/>
                    </a:lnTo>
                    <a:lnTo>
                      <a:pt x="29" y="40"/>
                    </a:lnTo>
                    <a:lnTo>
                      <a:pt x="37" y="38"/>
                    </a:lnTo>
                    <a:lnTo>
                      <a:pt x="40" y="36"/>
                    </a:lnTo>
                    <a:lnTo>
                      <a:pt x="46" y="32"/>
                    </a:lnTo>
                    <a:lnTo>
                      <a:pt x="45" y="30"/>
                    </a:lnTo>
                    <a:lnTo>
                      <a:pt x="42" y="27"/>
                    </a:lnTo>
                    <a:lnTo>
                      <a:pt x="36" y="30"/>
                    </a:lnTo>
                    <a:lnTo>
                      <a:pt x="31" y="31"/>
                    </a:lnTo>
                    <a:lnTo>
                      <a:pt x="31" y="21"/>
                    </a:lnTo>
                    <a:lnTo>
                      <a:pt x="37" y="18"/>
                    </a:lnTo>
                    <a:lnTo>
                      <a:pt x="44" y="13"/>
                    </a:lnTo>
                    <a:lnTo>
                      <a:pt x="57" y="5"/>
                    </a:lnTo>
                    <a:lnTo>
                      <a:pt x="61" y="2"/>
                    </a:lnTo>
                    <a:lnTo>
                      <a:pt x="59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96" name="Freeform 658"/>
              <p:cNvSpPr>
                <a:spLocks/>
              </p:cNvSpPr>
              <p:nvPr/>
            </p:nvSpPr>
            <p:spPr bwMode="auto">
              <a:xfrm>
                <a:off x="2460" y="2342"/>
                <a:ext cx="13" cy="29"/>
              </a:xfrm>
              <a:custGeom>
                <a:avLst/>
                <a:gdLst>
                  <a:gd name="T0" fmla="*/ 13 w 13"/>
                  <a:gd name="T1" fmla="*/ 0 h 29"/>
                  <a:gd name="T2" fmla="*/ 13 w 13"/>
                  <a:gd name="T3" fmla="*/ 3 h 29"/>
                  <a:gd name="T4" fmla="*/ 13 w 13"/>
                  <a:gd name="T5" fmla="*/ 5 h 29"/>
                  <a:gd name="T6" fmla="*/ 9 w 13"/>
                  <a:gd name="T7" fmla="*/ 12 h 29"/>
                  <a:gd name="T8" fmla="*/ 0 w 13"/>
                  <a:gd name="T9" fmla="*/ 29 h 29"/>
                  <a:gd name="T10" fmla="*/ 2 w 13"/>
                  <a:gd name="T11" fmla="*/ 29 h 2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29"/>
                  <a:gd name="T20" fmla="*/ 13 w 13"/>
                  <a:gd name="T21" fmla="*/ 29 h 2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29">
                    <a:moveTo>
                      <a:pt x="13" y="0"/>
                    </a:moveTo>
                    <a:lnTo>
                      <a:pt x="13" y="3"/>
                    </a:lnTo>
                    <a:lnTo>
                      <a:pt x="13" y="5"/>
                    </a:lnTo>
                    <a:lnTo>
                      <a:pt x="9" y="12"/>
                    </a:lnTo>
                    <a:lnTo>
                      <a:pt x="0" y="29"/>
                    </a:lnTo>
                    <a:lnTo>
                      <a:pt x="2" y="29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97" name="Freeform 659"/>
              <p:cNvSpPr>
                <a:spLocks/>
              </p:cNvSpPr>
              <p:nvPr/>
            </p:nvSpPr>
            <p:spPr bwMode="auto">
              <a:xfrm>
                <a:off x="2376" y="2371"/>
                <a:ext cx="3" cy="2"/>
              </a:xfrm>
              <a:custGeom>
                <a:avLst/>
                <a:gdLst>
                  <a:gd name="T0" fmla="*/ 0 w 3"/>
                  <a:gd name="T1" fmla="*/ 2 h 2"/>
                  <a:gd name="T2" fmla="*/ 3 w 3"/>
                  <a:gd name="T3" fmla="*/ 0 h 2"/>
                  <a:gd name="T4" fmla="*/ 3 w 3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2"/>
                  <a:gd name="T11" fmla="*/ 3 w 3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2">
                    <a:moveTo>
                      <a:pt x="0" y="2"/>
                    </a:moveTo>
                    <a:lnTo>
                      <a:pt x="3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98" name="Freeform 660"/>
              <p:cNvSpPr>
                <a:spLocks/>
              </p:cNvSpPr>
              <p:nvPr/>
            </p:nvSpPr>
            <p:spPr bwMode="auto">
              <a:xfrm>
                <a:off x="2321" y="2373"/>
                <a:ext cx="55" cy="61"/>
              </a:xfrm>
              <a:custGeom>
                <a:avLst/>
                <a:gdLst>
                  <a:gd name="T0" fmla="*/ 4 w 55"/>
                  <a:gd name="T1" fmla="*/ 61 h 61"/>
                  <a:gd name="T2" fmla="*/ 1 w 55"/>
                  <a:gd name="T3" fmla="*/ 55 h 61"/>
                  <a:gd name="T4" fmla="*/ 0 w 55"/>
                  <a:gd name="T5" fmla="*/ 46 h 61"/>
                  <a:gd name="T6" fmla="*/ 5 w 55"/>
                  <a:gd name="T7" fmla="*/ 49 h 61"/>
                  <a:gd name="T8" fmla="*/ 11 w 55"/>
                  <a:gd name="T9" fmla="*/ 55 h 61"/>
                  <a:gd name="T10" fmla="*/ 15 w 55"/>
                  <a:gd name="T11" fmla="*/ 53 h 61"/>
                  <a:gd name="T12" fmla="*/ 21 w 55"/>
                  <a:gd name="T13" fmla="*/ 50 h 61"/>
                  <a:gd name="T14" fmla="*/ 15 w 55"/>
                  <a:gd name="T15" fmla="*/ 46 h 61"/>
                  <a:gd name="T16" fmla="*/ 12 w 55"/>
                  <a:gd name="T17" fmla="*/ 41 h 61"/>
                  <a:gd name="T18" fmla="*/ 21 w 55"/>
                  <a:gd name="T19" fmla="*/ 36 h 61"/>
                  <a:gd name="T20" fmla="*/ 22 w 55"/>
                  <a:gd name="T21" fmla="*/ 25 h 61"/>
                  <a:gd name="T22" fmla="*/ 32 w 55"/>
                  <a:gd name="T23" fmla="*/ 23 h 61"/>
                  <a:gd name="T24" fmla="*/ 35 w 55"/>
                  <a:gd name="T25" fmla="*/ 19 h 61"/>
                  <a:gd name="T26" fmla="*/ 30 w 55"/>
                  <a:gd name="T27" fmla="*/ 13 h 61"/>
                  <a:gd name="T28" fmla="*/ 42 w 55"/>
                  <a:gd name="T29" fmla="*/ 2 h 61"/>
                  <a:gd name="T30" fmla="*/ 42 w 55"/>
                  <a:gd name="T31" fmla="*/ 2 h 61"/>
                  <a:gd name="T32" fmla="*/ 43 w 55"/>
                  <a:gd name="T33" fmla="*/ 4 h 61"/>
                  <a:gd name="T34" fmla="*/ 47 w 55"/>
                  <a:gd name="T35" fmla="*/ 7 h 61"/>
                  <a:gd name="T36" fmla="*/ 55 w 55"/>
                  <a:gd name="T37" fmla="*/ 0 h 6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5"/>
                  <a:gd name="T58" fmla="*/ 0 h 61"/>
                  <a:gd name="T59" fmla="*/ 55 w 55"/>
                  <a:gd name="T60" fmla="*/ 61 h 6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5" h="61">
                    <a:moveTo>
                      <a:pt x="4" y="61"/>
                    </a:moveTo>
                    <a:lnTo>
                      <a:pt x="1" y="55"/>
                    </a:lnTo>
                    <a:lnTo>
                      <a:pt x="0" y="46"/>
                    </a:lnTo>
                    <a:lnTo>
                      <a:pt x="5" y="49"/>
                    </a:lnTo>
                    <a:lnTo>
                      <a:pt x="11" y="55"/>
                    </a:lnTo>
                    <a:lnTo>
                      <a:pt x="15" y="53"/>
                    </a:lnTo>
                    <a:lnTo>
                      <a:pt x="21" y="50"/>
                    </a:lnTo>
                    <a:lnTo>
                      <a:pt x="15" y="46"/>
                    </a:lnTo>
                    <a:lnTo>
                      <a:pt x="12" y="41"/>
                    </a:lnTo>
                    <a:lnTo>
                      <a:pt x="21" y="36"/>
                    </a:lnTo>
                    <a:lnTo>
                      <a:pt x="22" y="25"/>
                    </a:lnTo>
                    <a:lnTo>
                      <a:pt x="32" y="23"/>
                    </a:lnTo>
                    <a:lnTo>
                      <a:pt x="35" y="19"/>
                    </a:lnTo>
                    <a:lnTo>
                      <a:pt x="30" y="13"/>
                    </a:lnTo>
                    <a:lnTo>
                      <a:pt x="42" y="2"/>
                    </a:lnTo>
                    <a:lnTo>
                      <a:pt x="43" y="4"/>
                    </a:lnTo>
                    <a:lnTo>
                      <a:pt x="47" y="7"/>
                    </a:lnTo>
                    <a:lnTo>
                      <a:pt x="55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99" name="Freeform 661"/>
              <p:cNvSpPr>
                <a:spLocks/>
              </p:cNvSpPr>
              <p:nvPr/>
            </p:nvSpPr>
            <p:spPr bwMode="auto">
              <a:xfrm>
                <a:off x="2324" y="2434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1 h 2"/>
                  <a:gd name="T4" fmla="*/ 1 w 2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2"/>
                  <a:gd name="T11" fmla="*/ 2 w 2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2">
                    <a:moveTo>
                      <a:pt x="0" y="2"/>
                    </a:moveTo>
                    <a:lnTo>
                      <a:pt x="2" y="1"/>
                    </a:lnTo>
                    <a:lnTo>
                      <a:pt x="1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00" name="Freeform 662"/>
              <p:cNvSpPr>
                <a:spLocks/>
              </p:cNvSpPr>
              <p:nvPr/>
            </p:nvSpPr>
            <p:spPr bwMode="auto">
              <a:xfrm>
                <a:off x="2460" y="2436"/>
                <a:ext cx="22" cy="16"/>
              </a:xfrm>
              <a:custGeom>
                <a:avLst/>
                <a:gdLst>
                  <a:gd name="T0" fmla="*/ 22 w 22"/>
                  <a:gd name="T1" fmla="*/ 16 h 16"/>
                  <a:gd name="T2" fmla="*/ 20 w 22"/>
                  <a:gd name="T3" fmla="*/ 16 h 16"/>
                  <a:gd name="T4" fmla="*/ 12 w 22"/>
                  <a:gd name="T5" fmla="*/ 13 h 16"/>
                  <a:gd name="T6" fmla="*/ 0 w 22"/>
                  <a:gd name="T7" fmla="*/ 13 h 16"/>
                  <a:gd name="T8" fmla="*/ 0 w 22"/>
                  <a:gd name="T9" fmla="*/ 5 h 16"/>
                  <a:gd name="T10" fmla="*/ 9 w 22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"/>
                  <a:gd name="T19" fmla="*/ 0 h 16"/>
                  <a:gd name="T20" fmla="*/ 22 w 22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" h="16">
                    <a:moveTo>
                      <a:pt x="22" y="16"/>
                    </a:moveTo>
                    <a:lnTo>
                      <a:pt x="20" y="16"/>
                    </a:lnTo>
                    <a:lnTo>
                      <a:pt x="12" y="13"/>
                    </a:lnTo>
                    <a:lnTo>
                      <a:pt x="0" y="13"/>
                    </a:lnTo>
                    <a:lnTo>
                      <a:pt x="0" y="5"/>
                    </a:lnTo>
                    <a:lnTo>
                      <a:pt x="9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01" name="Freeform 663"/>
              <p:cNvSpPr>
                <a:spLocks/>
              </p:cNvSpPr>
              <p:nvPr/>
            </p:nvSpPr>
            <p:spPr bwMode="auto">
              <a:xfrm>
                <a:off x="2309" y="2436"/>
                <a:ext cx="15" cy="21"/>
              </a:xfrm>
              <a:custGeom>
                <a:avLst/>
                <a:gdLst>
                  <a:gd name="T0" fmla="*/ 7 w 15"/>
                  <a:gd name="T1" fmla="*/ 20 h 21"/>
                  <a:gd name="T2" fmla="*/ 0 w 15"/>
                  <a:gd name="T3" fmla="*/ 21 h 21"/>
                  <a:gd name="T4" fmla="*/ 7 w 15"/>
                  <a:gd name="T5" fmla="*/ 11 h 21"/>
                  <a:gd name="T6" fmla="*/ 12 w 15"/>
                  <a:gd name="T7" fmla="*/ 3 h 21"/>
                  <a:gd name="T8" fmla="*/ 15 w 15"/>
                  <a:gd name="T9" fmla="*/ 0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21"/>
                  <a:gd name="T17" fmla="*/ 15 w 15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21">
                    <a:moveTo>
                      <a:pt x="7" y="20"/>
                    </a:moveTo>
                    <a:lnTo>
                      <a:pt x="0" y="21"/>
                    </a:lnTo>
                    <a:lnTo>
                      <a:pt x="7" y="11"/>
                    </a:lnTo>
                    <a:lnTo>
                      <a:pt x="12" y="3"/>
                    </a:lnTo>
                    <a:lnTo>
                      <a:pt x="15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02" name="Freeform 664"/>
              <p:cNvSpPr>
                <a:spLocks/>
              </p:cNvSpPr>
              <p:nvPr/>
            </p:nvSpPr>
            <p:spPr bwMode="auto">
              <a:xfrm>
                <a:off x="2308" y="2452"/>
                <a:ext cx="34" cy="26"/>
              </a:xfrm>
              <a:custGeom>
                <a:avLst/>
                <a:gdLst>
                  <a:gd name="T0" fmla="*/ 0 w 34"/>
                  <a:gd name="T1" fmla="*/ 26 h 26"/>
                  <a:gd name="T2" fmla="*/ 1 w 34"/>
                  <a:gd name="T3" fmla="*/ 25 h 26"/>
                  <a:gd name="T4" fmla="*/ 9 w 34"/>
                  <a:gd name="T5" fmla="*/ 24 h 26"/>
                  <a:gd name="T6" fmla="*/ 24 w 34"/>
                  <a:gd name="T7" fmla="*/ 14 h 26"/>
                  <a:gd name="T8" fmla="*/ 29 w 34"/>
                  <a:gd name="T9" fmla="*/ 21 h 26"/>
                  <a:gd name="T10" fmla="*/ 29 w 34"/>
                  <a:gd name="T11" fmla="*/ 21 h 26"/>
                  <a:gd name="T12" fmla="*/ 34 w 34"/>
                  <a:gd name="T13" fmla="*/ 21 h 26"/>
                  <a:gd name="T14" fmla="*/ 30 w 34"/>
                  <a:gd name="T15" fmla="*/ 10 h 26"/>
                  <a:gd name="T16" fmla="*/ 29 w 34"/>
                  <a:gd name="T17" fmla="*/ 8 h 26"/>
                  <a:gd name="T18" fmla="*/ 21 w 34"/>
                  <a:gd name="T19" fmla="*/ 9 h 26"/>
                  <a:gd name="T20" fmla="*/ 18 w 34"/>
                  <a:gd name="T21" fmla="*/ 0 h 26"/>
                  <a:gd name="T22" fmla="*/ 8 w 34"/>
                  <a:gd name="T23" fmla="*/ 4 h 2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4"/>
                  <a:gd name="T37" fmla="*/ 0 h 26"/>
                  <a:gd name="T38" fmla="*/ 34 w 34"/>
                  <a:gd name="T39" fmla="*/ 26 h 2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4" h="26">
                    <a:moveTo>
                      <a:pt x="0" y="26"/>
                    </a:moveTo>
                    <a:lnTo>
                      <a:pt x="1" y="25"/>
                    </a:lnTo>
                    <a:lnTo>
                      <a:pt x="9" y="24"/>
                    </a:lnTo>
                    <a:lnTo>
                      <a:pt x="24" y="14"/>
                    </a:lnTo>
                    <a:lnTo>
                      <a:pt x="29" y="21"/>
                    </a:lnTo>
                    <a:lnTo>
                      <a:pt x="34" y="21"/>
                    </a:lnTo>
                    <a:lnTo>
                      <a:pt x="30" y="10"/>
                    </a:lnTo>
                    <a:lnTo>
                      <a:pt x="29" y="8"/>
                    </a:lnTo>
                    <a:lnTo>
                      <a:pt x="21" y="9"/>
                    </a:lnTo>
                    <a:lnTo>
                      <a:pt x="18" y="0"/>
                    </a:lnTo>
                    <a:lnTo>
                      <a:pt x="8" y="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03" name="Freeform 665"/>
              <p:cNvSpPr>
                <a:spLocks/>
              </p:cNvSpPr>
              <p:nvPr/>
            </p:nvSpPr>
            <p:spPr bwMode="auto">
              <a:xfrm>
                <a:off x="2295" y="2474"/>
                <a:ext cx="13" cy="8"/>
              </a:xfrm>
              <a:custGeom>
                <a:avLst/>
                <a:gdLst>
                  <a:gd name="T0" fmla="*/ 1 w 13"/>
                  <a:gd name="T1" fmla="*/ 8 h 8"/>
                  <a:gd name="T2" fmla="*/ 0 w 13"/>
                  <a:gd name="T3" fmla="*/ 5 h 8"/>
                  <a:gd name="T4" fmla="*/ 0 w 13"/>
                  <a:gd name="T5" fmla="*/ 0 h 8"/>
                  <a:gd name="T6" fmla="*/ 8 w 13"/>
                  <a:gd name="T7" fmla="*/ 0 h 8"/>
                  <a:gd name="T8" fmla="*/ 13 w 13"/>
                  <a:gd name="T9" fmla="*/ 4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"/>
                  <a:gd name="T16" fmla="*/ 0 h 8"/>
                  <a:gd name="T17" fmla="*/ 13 w 13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" h="8">
                    <a:moveTo>
                      <a:pt x="1" y="8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13" y="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04" name="Freeform 666"/>
              <p:cNvSpPr>
                <a:spLocks/>
              </p:cNvSpPr>
              <p:nvPr/>
            </p:nvSpPr>
            <p:spPr bwMode="auto">
              <a:xfrm>
                <a:off x="2462" y="2473"/>
                <a:ext cx="8" cy="14"/>
              </a:xfrm>
              <a:custGeom>
                <a:avLst/>
                <a:gdLst>
                  <a:gd name="T0" fmla="*/ 8 w 8"/>
                  <a:gd name="T1" fmla="*/ 0 h 14"/>
                  <a:gd name="T2" fmla="*/ 4 w 8"/>
                  <a:gd name="T3" fmla="*/ 4 h 14"/>
                  <a:gd name="T4" fmla="*/ 2 w 8"/>
                  <a:gd name="T5" fmla="*/ 12 h 14"/>
                  <a:gd name="T6" fmla="*/ 0 w 8"/>
                  <a:gd name="T7" fmla="*/ 14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14"/>
                  <a:gd name="T14" fmla="*/ 8 w 8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14">
                    <a:moveTo>
                      <a:pt x="8" y="0"/>
                    </a:moveTo>
                    <a:lnTo>
                      <a:pt x="4" y="4"/>
                    </a:lnTo>
                    <a:lnTo>
                      <a:pt x="2" y="12"/>
                    </a:lnTo>
                    <a:lnTo>
                      <a:pt x="0" y="1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05" name="Freeform 667"/>
              <p:cNvSpPr>
                <a:spLocks/>
              </p:cNvSpPr>
              <p:nvPr/>
            </p:nvSpPr>
            <p:spPr bwMode="auto">
              <a:xfrm>
                <a:off x="2286" y="2482"/>
                <a:ext cx="12" cy="9"/>
              </a:xfrm>
              <a:custGeom>
                <a:avLst/>
                <a:gdLst>
                  <a:gd name="T0" fmla="*/ 0 w 12"/>
                  <a:gd name="T1" fmla="*/ 9 h 9"/>
                  <a:gd name="T2" fmla="*/ 2 w 12"/>
                  <a:gd name="T3" fmla="*/ 9 h 9"/>
                  <a:gd name="T4" fmla="*/ 10 w 12"/>
                  <a:gd name="T5" fmla="*/ 5 h 9"/>
                  <a:gd name="T6" fmla="*/ 12 w 12"/>
                  <a:gd name="T7" fmla="*/ 1 h 9"/>
                  <a:gd name="T8" fmla="*/ 10 w 12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9"/>
                  <a:gd name="T17" fmla="*/ 12 w 12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9">
                    <a:moveTo>
                      <a:pt x="0" y="9"/>
                    </a:moveTo>
                    <a:lnTo>
                      <a:pt x="2" y="9"/>
                    </a:lnTo>
                    <a:lnTo>
                      <a:pt x="10" y="5"/>
                    </a:lnTo>
                    <a:lnTo>
                      <a:pt x="12" y="1"/>
                    </a:lnTo>
                    <a:lnTo>
                      <a:pt x="1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06" name="Freeform 668"/>
              <p:cNvSpPr>
                <a:spLocks/>
              </p:cNvSpPr>
              <p:nvPr/>
            </p:nvSpPr>
            <p:spPr bwMode="auto">
              <a:xfrm>
                <a:off x="2440" y="2464"/>
                <a:ext cx="29" cy="29"/>
              </a:xfrm>
              <a:custGeom>
                <a:avLst/>
                <a:gdLst>
                  <a:gd name="T0" fmla="*/ 0 w 29"/>
                  <a:gd name="T1" fmla="*/ 29 h 29"/>
                  <a:gd name="T2" fmla="*/ 0 w 29"/>
                  <a:gd name="T3" fmla="*/ 25 h 29"/>
                  <a:gd name="T4" fmla="*/ 0 w 29"/>
                  <a:gd name="T5" fmla="*/ 19 h 29"/>
                  <a:gd name="T6" fmla="*/ 8 w 29"/>
                  <a:gd name="T7" fmla="*/ 13 h 29"/>
                  <a:gd name="T8" fmla="*/ 21 w 29"/>
                  <a:gd name="T9" fmla="*/ 4 h 29"/>
                  <a:gd name="T10" fmla="*/ 26 w 29"/>
                  <a:gd name="T11" fmla="*/ 0 h 29"/>
                  <a:gd name="T12" fmla="*/ 29 w 29"/>
                  <a:gd name="T13" fmla="*/ 0 h 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9"/>
                  <a:gd name="T22" fmla="*/ 0 h 29"/>
                  <a:gd name="T23" fmla="*/ 29 w 29"/>
                  <a:gd name="T24" fmla="*/ 29 h 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9" h="29">
                    <a:moveTo>
                      <a:pt x="0" y="29"/>
                    </a:moveTo>
                    <a:lnTo>
                      <a:pt x="0" y="2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21" y="4"/>
                    </a:lnTo>
                    <a:lnTo>
                      <a:pt x="26" y="0"/>
                    </a:lnTo>
                    <a:lnTo>
                      <a:pt x="29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07" name="Freeform 669"/>
              <p:cNvSpPr>
                <a:spLocks/>
              </p:cNvSpPr>
              <p:nvPr/>
            </p:nvSpPr>
            <p:spPr bwMode="auto">
              <a:xfrm>
                <a:off x="2440" y="2487"/>
                <a:ext cx="22" cy="9"/>
              </a:xfrm>
              <a:custGeom>
                <a:avLst/>
                <a:gdLst>
                  <a:gd name="T0" fmla="*/ 22 w 22"/>
                  <a:gd name="T1" fmla="*/ 0 h 9"/>
                  <a:gd name="T2" fmla="*/ 21 w 22"/>
                  <a:gd name="T3" fmla="*/ 3 h 9"/>
                  <a:gd name="T4" fmla="*/ 15 w 22"/>
                  <a:gd name="T5" fmla="*/ 4 h 9"/>
                  <a:gd name="T6" fmla="*/ 9 w 22"/>
                  <a:gd name="T7" fmla="*/ 8 h 9"/>
                  <a:gd name="T8" fmla="*/ 2 w 22"/>
                  <a:gd name="T9" fmla="*/ 9 h 9"/>
                  <a:gd name="T10" fmla="*/ 0 w 22"/>
                  <a:gd name="T11" fmla="*/ 6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"/>
                  <a:gd name="T19" fmla="*/ 0 h 9"/>
                  <a:gd name="T20" fmla="*/ 22 w 22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" h="9">
                    <a:moveTo>
                      <a:pt x="22" y="0"/>
                    </a:moveTo>
                    <a:lnTo>
                      <a:pt x="21" y="3"/>
                    </a:lnTo>
                    <a:lnTo>
                      <a:pt x="15" y="4"/>
                    </a:lnTo>
                    <a:lnTo>
                      <a:pt x="9" y="8"/>
                    </a:lnTo>
                    <a:lnTo>
                      <a:pt x="2" y="9"/>
                    </a:lnTo>
                    <a:lnTo>
                      <a:pt x="0" y="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08" name="Freeform 670"/>
              <p:cNvSpPr>
                <a:spLocks/>
              </p:cNvSpPr>
              <p:nvPr/>
            </p:nvSpPr>
            <p:spPr bwMode="auto">
              <a:xfrm>
                <a:off x="2392" y="2489"/>
                <a:ext cx="23" cy="10"/>
              </a:xfrm>
              <a:custGeom>
                <a:avLst/>
                <a:gdLst>
                  <a:gd name="T0" fmla="*/ 0 w 23"/>
                  <a:gd name="T1" fmla="*/ 10 h 10"/>
                  <a:gd name="T2" fmla="*/ 6 w 23"/>
                  <a:gd name="T3" fmla="*/ 6 h 10"/>
                  <a:gd name="T4" fmla="*/ 14 w 23"/>
                  <a:gd name="T5" fmla="*/ 4 h 10"/>
                  <a:gd name="T6" fmla="*/ 23 w 23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3"/>
                  <a:gd name="T13" fmla="*/ 0 h 10"/>
                  <a:gd name="T14" fmla="*/ 23 w 23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3" h="10">
                    <a:moveTo>
                      <a:pt x="0" y="10"/>
                    </a:moveTo>
                    <a:lnTo>
                      <a:pt x="6" y="6"/>
                    </a:lnTo>
                    <a:lnTo>
                      <a:pt x="14" y="4"/>
                    </a:lnTo>
                    <a:lnTo>
                      <a:pt x="23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09" name="Freeform 671"/>
              <p:cNvSpPr>
                <a:spLocks/>
              </p:cNvSpPr>
              <p:nvPr/>
            </p:nvSpPr>
            <p:spPr bwMode="auto">
              <a:xfrm>
                <a:off x="2380" y="2499"/>
                <a:ext cx="12" cy="3"/>
              </a:xfrm>
              <a:custGeom>
                <a:avLst/>
                <a:gdLst>
                  <a:gd name="T0" fmla="*/ 0 w 12"/>
                  <a:gd name="T1" fmla="*/ 3 h 3"/>
                  <a:gd name="T2" fmla="*/ 5 w 12"/>
                  <a:gd name="T3" fmla="*/ 3 h 3"/>
                  <a:gd name="T4" fmla="*/ 8 w 12"/>
                  <a:gd name="T5" fmla="*/ 1 h 3"/>
                  <a:gd name="T6" fmla="*/ 12 w 12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3"/>
                  <a:gd name="T14" fmla="*/ 12 w 12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3">
                    <a:moveTo>
                      <a:pt x="0" y="3"/>
                    </a:moveTo>
                    <a:lnTo>
                      <a:pt x="5" y="3"/>
                    </a:lnTo>
                    <a:lnTo>
                      <a:pt x="8" y="1"/>
                    </a:lnTo>
                    <a:lnTo>
                      <a:pt x="12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10" name="Freeform 672"/>
              <p:cNvSpPr>
                <a:spLocks/>
              </p:cNvSpPr>
              <p:nvPr/>
            </p:nvSpPr>
            <p:spPr bwMode="auto">
              <a:xfrm>
                <a:off x="2110" y="2490"/>
                <a:ext cx="63" cy="31"/>
              </a:xfrm>
              <a:custGeom>
                <a:avLst/>
                <a:gdLst>
                  <a:gd name="T0" fmla="*/ 25 w 63"/>
                  <a:gd name="T1" fmla="*/ 31 h 31"/>
                  <a:gd name="T2" fmla="*/ 61 w 63"/>
                  <a:gd name="T3" fmla="*/ 27 h 31"/>
                  <a:gd name="T4" fmla="*/ 63 w 63"/>
                  <a:gd name="T5" fmla="*/ 13 h 31"/>
                  <a:gd name="T6" fmla="*/ 61 w 63"/>
                  <a:gd name="T7" fmla="*/ 9 h 31"/>
                  <a:gd name="T8" fmla="*/ 63 w 63"/>
                  <a:gd name="T9" fmla="*/ 3 h 31"/>
                  <a:gd name="T10" fmla="*/ 58 w 63"/>
                  <a:gd name="T11" fmla="*/ 0 h 31"/>
                  <a:gd name="T12" fmla="*/ 33 w 63"/>
                  <a:gd name="T13" fmla="*/ 18 h 31"/>
                  <a:gd name="T14" fmla="*/ 0 w 63"/>
                  <a:gd name="T15" fmla="*/ 22 h 31"/>
                  <a:gd name="T16" fmla="*/ 0 w 63"/>
                  <a:gd name="T17" fmla="*/ 29 h 31"/>
                  <a:gd name="T18" fmla="*/ 25 w 63"/>
                  <a:gd name="T19" fmla="*/ 31 h 3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3"/>
                  <a:gd name="T31" fmla="*/ 0 h 31"/>
                  <a:gd name="T32" fmla="*/ 63 w 63"/>
                  <a:gd name="T33" fmla="*/ 31 h 3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3" h="31">
                    <a:moveTo>
                      <a:pt x="25" y="31"/>
                    </a:moveTo>
                    <a:lnTo>
                      <a:pt x="61" y="27"/>
                    </a:lnTo>
                    <a:lnTo>
                      <a:pt x="63" y="13"/>
                    </a:lnTo>
                    <a:lnTo>
                      <a:pt x="61" y="9"/>
                    </a:lnTo>
                    <a:lnTo>
                      <a:pt x="63" y="3"/>
                    </a:lnTo>
                    <a:lnTo>
                      <a:pt x="58" y="0"/>
                    </a:lnTo>
                    <a:lnTo>
                      <a:pt x="33" y="18"/>
                    </a:lnTo>
                    <a:lnTo>
                      <a:pt x="0" y="22"/>
                    </a:lnTo>
                    <a:lnTo>
                      <a:pt x="0" y="29"/>
                    </a:lnTo>
                    <a:lnTo>
                      <a:pt x="25" y="3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11" name="Freeform 673"/>
              <p:cNvSpPr>
                <a:spLocks/>
              </p:cNvSpPr>
              <p:nvPr/>
            </p:nvSpPr>
            <p:spPr bwMode="auto">
              <a:xfrm>
                <a:off x="2299" y="2507"/>
                <a:ext cx="25" cy="16"/>
              </a:xfrm>
              <a:custGeom>
                <a:avLst/>
                <a:gdLst>
                  <a:gd name="T0" fmla="*/ 8 w 25"/>
                  <a:gd name="T1" fmla="*/ 16 h 16"/>
                  <a:gd name="T2" fmla="*/ 17 w 25"/>
                  <a:gd name="T3" fmla="*/ 13 h 16"/>
                  <a:gd name="T4" fmla="*/ 14 w 25"/>
                  <a:gd name="T5" fmla="*/ 8 h 16"/>
                  <a:gd name="T6" fmla="*/ 17 w 25"/>
                  <a:gd name="T7" fmla="*/ 4 h 16"/>
                  <a:gd name="T8" fmla="*/ 21 w 25"/>
                  <a:gd name="T9" fmla="*/ 3 h 16"/>
                  <a:gd name="T10" fmla="*/ 25 w 25"/>
                  <a:gd name="T11" fmla="*/ 0 h 16"/>
                  <a:gd name="T12" fmla="*/ 12 w 25"/>
                  <a:gd name="T13" fmla="*/ 3 h 16"/>
                  <a:gd name="T14" fmla="*/ 0 w 25"/>
                  <a:gd name="T15" fmla="*/ 8 h 1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5"/>
                  <a:gd name="T25" fmla="*/ 0 h 16"/>
                  <a:gd name="T26" fmla="*/ 25 w 25"/>
                  <a:gd name="T27" fmla="*/ 16 h 1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5" h="16">
                    <a:moveTo>
                      <a:pt x="8" y="16"/>
                    </a:moveTo>
                    <a:lnTo>
                      <a:pt x="17" y="13"/>
                    </a:lnTo>
                    <a:lnTo>
                      <a:pt x="14" y="8"/>
                    </a:lnTo>
                    <a:lnTo>
                      <a:pt x="17" y="4"/>
                    </a:lnTo>
                    <a:lnTo>
                      <a:pt x="21" y="3"/>
                    </a:lnTo>
                    <a:lnTo>
                      <a:pt x="25" y="0"/>
                    </a:lnTo>
                    <a:lnTo>
                      <a:pt x="12" y="3"/>
                    </a:lnTo>
                    <a:lnTo>
                      <a:pt x="0" y="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12" name="Freeform 674"/>
              <p:cNvSpPr>
                <a:spLocks/>
              </p:cNvSpPr>
              <p:nvPr/>
            </p:nvSpPr>
            <p:spPr bwMode="auto">
              <a:xfrm>
                <a:off x="2256" y="2491"/>
                <a:ext cx="43" cy="42"/>
              </a:xfrm>
              <a:custGeom>
                <a:avLst/>
                <a:gdLst>
                  <a:gd name="T0" fmla="*/ 43 w 43"/>
                  <a:gd name="T1" fmla="*/ 24 h 42"/>
                  <a:gd name="T2" fmla="*/ 32 w 43"/>
                  <a:gd name="T3" fmla="*/ 28 h 42"/>
                  <a:gd name="T4" fmla="*/ 30 w 43"/>
                  <a:gd name="T5" fmla="*/ 30 h 42"/>
                  <a:gd name="T6" fmla="*/ 22 w 43"/>
                  <a:gd name="T7" fmla="*/ 33 h 42"/>
                  <a:gd name="T8" fmla="*/ 15 w 43"/>
                  <a:gd name="T9" fmla="*/ 33 h 42"/>
                  <a:gd name="T10" fmla="*/ 10 w 43"/>
                  <a:gd name="T11" fmla="*/ 39 h 42"/>
                  <a:gd name="T12" fmla="*/ 0 w 43"/>
                  <a:gd name="T13" fmla="*/ 42 h 42"/>
                  <a:gd name="T14" fmla="*/ 2 w 43"/>
                  <a:gd name="T15" fmla="*/ 24 h 42"/>
                  <a:gd name="T16" fmla="*/ 15 w 43"/>
                  <a:gd name="T17" fmla="*/ 20 h 42"/>
                  <a:gd name="T18" fmla="*/ 26 w 43"/>
                  <a:gd name="T19" fmla="*/ 17 h 42"/>
                  <a:gd name="T20" fmla="*/ 22 w 43"/>
                  <a:gd name="T21" fmla="*/ 15 h 42"/>
                  <a:gd name="T22" fmla="*/ 4 w 43"/>
                  <a:gd name="T23" fmla="*/ 15 h 42"/>
                  <a:gd name="T24" fmla="*/ 11 w 43"/>
                  <a:gd name="T25" fmla="*/ 3 h 42"/>
                  <a:gd name="T26" fmla="*/ 22 w 43"/>
                  <a:gd name="T27" fmla="*/ 2 h 42"/>
                  <a:gd name="T28" fmla="*/ 30 w 43"/>
                  <a:gd name="T29" fmla="*/ 0 h 4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3"/>
                  <a:gd name="T46" fmla="*/ 0 h 42"/>
                  <a:gd name="T47" fmla="*/ 43 w 43"/>
                  <a:gd name="T48" fmla="*/ 42 h 4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3" h="42">
                    <a:moveTo>
                      <a:pt x="43" y="24"/>
                    </a:moveTo>
                    <a:lnTo>
                      <a:pt x="32" y="28"/>
                    </a:lnTo>
                    <a:lnTo>
                      <a:pt x="30" y="30"/>
                    </a:lnTo>
                    <a:lnTo>
                      <a:pt x="22" y="33"/>
                    </a:lnTo>
                    <a:lnTo>
                      <a:pt x="15" y="33"/>
                    </a:lnTo>
                    <a:lnTo>
                      <a:pt x="10" y="39"/>
                    </a:lnTo>
                    <a:lnTo>
                      <a:pt x="0" y="42"/>
                    </a:lnTo>
                    <a:lnTo>
                      <a:pt x="2" y="24"/>
                    </a:lnTo>
                    <a:lnTo>
                      <a:pt x="15" y="20"/>
                    </a:lnTo>
                    <a:lnTo>
                      <a:pt x="26" y="17"/>
                    </a:lnTo>
                    <a:lnTo>
                      <a:pt x="22" y="15"/>
                    </a:lnTo>
                    <a:lnTo>
                      <a:pt x="4" y="15"/>
                    </a:lnTo>
                    <a:lnTo>
                      <a:pt x="11" y="3"/>
                    </a:lnTo>
                    <a:lnTo>
                      <a:pt x="22" y="2"/>
                    </a:lnTo>
                    <a:lnTo>
                      <a:pt x="3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13" name="Freeform 675"/>
              <p:cNvSpPr>
                <a:spLocks/>
              </p:cNvSpPr>
              <p:nvPr/>
            </p:nvSpPr>
            <p:spPr bwMode="auto">
              <a:xfrm>
                <a:off x="2443" y="2473"/>
                <a:ext cx="37" cy="61"/>
              </a:xfrm>
              <a:custGeom>
                <a:avLst/>
                <a:gdLst>
                  <a:gd name="T0" fmla="*/ 0 w 37"/>
                  <a:gd name="T1" fmla="*/ 60 h 61"/>
                  <a:gd name="T2" fmla="*/ 1 w 37"/>
                  <a:gd name="T3" fmla="*/ 61 h 61"/>
                  <a:gd name="T4" fmla="*/ 8 w 37"/>
                  <a:gd name="T5" fmla="*/ 54 h 61"/>
                  <a:gd name="T6" fmla="*/ 12 w 37"/>
                  <a:gd name="T7" fmla="*/ 48 h 61"/>
                  <a:gd name="T8" fmla="*/ 19 w 37"/>
                  <a:gd name="T9" fmla="*/ 47 h 61"/>
                  <a:gd name="T10" fmla="*/ 33 w 37"/>
                  <a:gd name="T11" fmla="*/ 43 h 61"/>
                  <a:gd name="T12" fmla="*/ 33 w 37"/>
                  <a:gd name="T13" fmla="*/ 43 h 61"/>
                  <a:gd name="T14" fmla="*/ 37 w 37"/>
                  <a:gd name="T15" fmla="*/ 38 h 61"/>
                  <a:gd name="T16" fmla="*/ 35 w 37"/>
                  <a:gd name="T17" fmla="*/ 33 h 61"/>
                  <a:gd name="T18" fmla="*/ 35 w 37"/>
                  <a:gd name="T19" fmla="*/ 30 h 61"/>
                  <a:gd name="T20" fmla="*/ 34 w 37"/>
                  <a:gd name="T21" fmla="*/ 27 h 61"/>
                  <a:gd name="T22" fmla="*/ 27 w 37"/>
                  <a:gd name="T23" fmla="*/ 27 h 61"/>
                  <a:gd name="T24" fmla="*/ 22 w 37"/>
                  <a:gd name="T25" fmla="*/ 25 h 61"/>
                  <a:gd name="T26" fmla="*/ 21 w 37"/>
                  <a:gd name="T27" fmla="*/ 22 h 61"/>
                  <a:gd name="T28" fmla="*/ 29 w 37"/>
                  <a:gd name="T29" fmla="*/ 18 h 61"/>
                  <a:gd name="T30" fmla="*/ 29 w 37"/>
                  <a:gd name="T31" fmla="*/ 16 h 61"/>
                  <a:gd name="T32" fmla="*/ 33 w 37"/>
                  <a:gd name="T33" fmla="*/ 10 h 61"/>
                  <a:gd name="T34" fmla="*/ 33 w 37"/>
                  <a:gd name="T35" fmla="*/ 0 h 61"/>
                  <a:gd name="T36" fmla="*/ 30 w 37"/>
                  <a:gd name="T37" fmla="*/ 0 h 61"/>
                  <a:gd name="T38" fmla="*/ 29 w 37"/>
                  <a:gd name="T39" fmla="*/ 0 h 61"/>
                  <a:gd name="T40" fmla="*/ 27 w 37"/>
                  <a:gd name="T41" fmla="*/ 0 h 6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7"/>
                  <a:gd name="T64" fmla="*/ 0 h 61"/>
                  <a:gd name="T65" fmla="*/ 37 w 37"/>
                  <a:gd name="T66" fmla="*/ 61 h 6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7" h="61">
                    <a:moveTo>
                      <a:pt x="0" y="60"/>
                    </a:moveTo>
                    <a:lnTo>
                      <a:pt x="1" y="61"/>
                    </a:lnTo>
                    <a:lnTo>
                      <a:pt x="8" y="54"/>
                    </a:lnTo>
                    <a:lnTo>
                      <a:pt x="12" y="48"/>
                    </a:lnTo>
                    <a:lnTo>
                      <a:pt x="19" y="47"/>
                    </a:lnTo>
                    <a:lnTo>
                      <a:pt x="33" y="43"/>
                    </a:lnTo>
                    <a:lnTo>
                      <a:pt x="37" y="38"/>
                    </a:lnTo>
                    <a:lnTo>
                      <a:pt x="35" y="33"/>
                    </a:lnTo>
                    <a:lnTo>
                      <a:pt x="35" y="30"/>
                    </a:lnTo>
                    <a:lnTo>
                      <a:pt x="34" y="27"/>
                    </a:lnTo>
                    <a:lnTo>
                      <a:pt x="27" y="27"/>
                    </a:lnTo>
                    <a:lnTo>
                      <a:pt x="22" y="25"/>
                    </a:lnTo>
                    <a:lnTo>
                      <a:pt x="21" y="22"/>
                    </a:lnTo>
                    <a:lnTo>
                      <a:pt x="29" y="18"/>
                    </a:lnTo>
                    <a:lnTo>
                      <a:pt x="29" y="16"/>
                    </a:lnTo>
                    <a:lnTo>
                      <a:pt x="33" y="10"/>
                    </a:lnTo>
                    <a:lnTo>
                      <a:pt x="33" y="0"/>
                    </a:lnTo>
                    <a:lnTo>
                      <a:pt x="30" y="0"/>
                    </a:lnTo>
                    <a:lnTo>
                      <a:pt x="29" y="0"/>
                    </a:lnTo>
                    <a:lnTo>
                      <a:pt x="27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14" name="Freeform 676"/>
              <p:cNvSpPr>
                <a:spLocks/>
              </p:cNvSpPr>
              <p:nvPr/>
            </p:nvSpPr>
            <p:spPr bwMode="auto">
              <a:xfrm>
                <a:off x="2389" y="2481"/>
                <a:ext cx="42" cy="53"/>
              </a:xfrm>
              <a:custGeom>
                <a:avLst/>
                <a:gdLst>
                  <a:gd name="T0" fmla="*/ 26 w 42"/>
                  <a:gd name="T1" fmla="*/ 8 h 53"/>
                  <a:gd name="T2" fmla="*/ 29 w 42"/>
                  <a:gd name="T3" fmla="*/ 6 h 53"/>
                  <a:gd name="T4" fmla="*/ 33 w 42"/>
                  <a:gd name="T5" fmla="*/ 4 h 53"/>
                  <a:gd name="T6" fmla="*/ 34 w 42"/>
                  <a:gd name="T7" fmla="*/ 2 h 53"/>
                  <a:gd name="T8" fmla="*/ 37 w 42"/>
                  <a:gd name="T9" fmla="*/ 0 h 53"/>
                  <a:gd name="T10" fmla="*/ 42 w 42"/>
                  <a:gd name="T11" fmla="*/ 4 h 53"/>
                  <a:gd name="T12" fmla="*/ 39 w 42"/>
                  <a:gd name="T13" fmla="*/ 13 h 53"/>
                  <a:gd name="T14" fmla="*/ 39 w 42"/>
                  <a:gd name="T15" fmla="*/ 18 h 53"/>
                  <a:gd name="T16" fmla="*/ 39 w 42"/>
                  <a:gd name="T17" fmla="*/ 19 h 53"/>
                  <a:gd name="T18" fmla="*/ 36 w 42"/>
                  <a:gd name="T19" fmla="*/ 25 h 53"/>
                  <a:gd name="T20" fmla="*/ 34 w 42"/>
                  <a:gd name="T21" fmla="*/ 27 h 53"/>
                  <a:gd name="T22" fmla="*/ 28 w 42"/>
                  <a:gd name="T23" fmla="*/ 35 h 53"/>
                  <a:gd name="T24" fmla="*/ 25 w 42"/>
                  <a:gd name="T25" fmla="*/ 42 h 53"/>
                  <a:gd name="T26" fmla="*/ 19 w 42"/>
                  <a:gd name="T27" fmla="*/ 46 h 53"/>
                  <a:gd name="T28" fmla="*/ 16 w 42"/>
                  <a:gd name="T29" fmla="*/ 47 h 53"/>
                  <a:gd name="T30" fmla="*/ 5 w 42"/>
                  <a:gd name="T31" fmla="*/ 49 h 53"/>
                  <a:gd name="T32" fmla="*/ 0 w 42"/>
                  <a:gd name="T33" fmla="*/ 53 h 53"/>
                  <a:gd name="T34" fmla="*/ 0 w 42"/>
                  <a:gd name="T35" fmla="*/ 53 h 5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2"/>
                  <a:gd name="T55" fmla="*/ 0 h 53"/>
                  <a:gd name="T56" fmla="*/ 42 w 42"/>
                  <a:gd name="T57" fmla="*/ 53 h 5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2" h="53">
                    <a:moveTo>
                      <a:pt x="26" y="8"/>
                    </a:moveTo>
                    <a:lnTo>
                      <a:pt x="29" y="6"/>
                    </a:lnTo>
                    <a:lnTo>
                      <a:pt x="33" y="4"/>
                    </a:lnTo>
                    <a:lnTo>
                      <a:pt x="34" y="2"/>
                    </a:lnTo>
                    <a:lnTo>
                      <a:pt x="37" y="0"/>
                    </a:lnTo>
                    <a:lnTo>
                      <a:pt x="42" y="4"/>
                    </a:lnTo>
                    <a:lnTo>
                      <a:pt x="39" y="13"/>
                    </a:lnTo>
                    <a:lnTo>
                      <a:pt x="39" y="18"/>
                    </a:lnTo>
                    <a:lnTo>
                      <a:pt x="39" y="19"/>
                    </a:lnTo>
                    <a:lnTo>
                      <a:pt x="36" y="25"/>
                    </a:lnTo>
                    <a:lnTo>
                      <a:pt x="34" y="27"/>
                    </a:lnTo>
                    <a:lnTo>
                      <a:pt x="28" y="35"/>
                    </a:lnTo>
                    <a:lnTo>
                      <a:pt x="25" y="42"/>
                    </a:lnTo>
                    <a:lnTo>
                      <a:pt x="19" y="46"/>
                    </a:lnTo>
                    <a:lnTo>
                      <a:pt x="16" y="47"/>
                    </a:lnTo>
                    <a:lnTo>
                      <a:pt x="5" y="49"/>
                    </a:lnTo>
                    <a:lnTo>
                      <a:pt x="0" y="5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15" name="Freeform 677"/>
              <p:cNvSpPr>
                <a:spLocks/>
              </p:cNvSpPr>
              <p:nvPr/>
            </p:nvSpPr>
            <p:spPr bwMode="auto">
              <a:xfrm>
                <a:off x="2286" y="2523"/>
                <a:ext cx="21" cy="13"/>
              </a:xfrm>
              <a:custGeom>
                <a:avLst/>
                <a:gdLst>
                  <a:gd name="T0" fmla="*/ 1 w 21"/>
                  <a:gd name="T1" fmla="*/ 13 h 13"/>
                  <a:gd name="T2" fmla="*/ 0 w 21"/>
                  <a:gd name="T3" fmla="*/ 10 h 13"/>
                  <a:gd name="T4" fmla="*/ 6 w 21"/>
                  <a:gd name="T5" fmla="*/ 4 h 13"/>
                  <a:gd name="T6" fmla="*/ 18 w 21"/>
                  <a:gd name="T7" fmla="*/ 1 h 13"/>
                  <a:gd name="T8" fmla="*/ 21 w 21"/>
                  <a:gd name="T9" fmla="*/ 0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13"/>
                  <a:gd name="T17" fmla="*/ 21 w 21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13">
                    <a:moveTo>
                      <a:pt x="1" y="13"/>
                    </a:moveTo>
                    <a:lnTo>
                      <a:pt x="0" y="10"/>
                    </a:lnTo>
                    <a:lnTo>
                      <a:pt x="6" y="4"/>
                    </a:lnTo>
                    <a:lnTo>
                      <a:pt x="18" y="1"/>
                    </a:lnTo>
                    <a:lnTo>
                      <a:pt x="21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16" name="Freeform 678"/>
              <p:cNvSpPr>
                <a:spLocks/>
              </p:cNvSpPr>
              <p:nvPr/>
            </p:nvSpPr>
            <p:spPr bwMode="auto">
              <a:xfrm>
                <a:off x="2373" y="2534"/>
                <a:ext cx="16" cy="12"/>
              </a:xfrm>
              <a:custGeom>
                <a:avLst/>
                <a:gdLst>
                  <a:gd name="T0" fmla="*/ 16 w 16"/>
                  <a:gd name="T1" fmla="*/ 0 h 12"/>
                  <a:gd name="T2" fmla="*/ 8 w 16"/>
                  <a:gd name="T3" fmla="*/ 6 h 12"/>
                  <a:gd name="T4" fmla="*/ 0 w 16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16"/>
                  <a:gd name="T10" fmla="*/ 0 h 12"/>
                  <a:gd name="T11" fmla="*/ 16 w 16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" h="12">
                    <a:moveTo>
                      <a:pt x="16" y="0"/>
                    </a:moveTo>
                    <a:lnTo>
                      <a:pt x="8" y="6"/>
                    </a:lnTo>
                    <a:lnTo>
                      <a:pt x="0" y="1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17" name="Freeform 679"/>
              <p:cNvSpPr>
                <a:spLocks/>
              </p:cNvSpPr>
              <p:nvPr/>
            </p:nvSpPr>
            <p:spPr bwMode="auto">
              <a:xfrm>
                <a:off x="2138" y="2530"/>
                <a:ext cx="43" cy="18"/>
              </a:xfrm>
              <a:custGeom>
                <a:avLst/>
                <a:gdLst>
                  <a:gd name="T0" fmla="*/ 43 w 43"/>
                  <a:gd name="T1" fmla="*/ 2 h 18"/>
                  <a:gd name="T2" fmla="*/ 40 w 43"/>
                  <a:gd name="T3" fmla="*/ 0 h 18"/>
                  <a:gd name="T4" fmla="*/ 36 w 43"/>
                  <a:gd name="T5" fmla="*/ 11 h 18"/>
                  <a:gd name="T6" fmla="*/ 30 w 43"/>
                  <a:gd name="T7" fmla="*/ 11 h 18"/>
                  <a:gd name="T8" fmla="*/ 29 w 43"/>
                  <a:gd name="T9" fmla="*/ 4 h 18"/>
                  <a:gd name="T10" fmla="*/ 0 w 43"/>
                  <a:gd name="T11" fmla="*/ 7 h 18"/>
                  <a:gd name="T12" fmla="*/ 9 w 43"/>
                  <a:gd name="T13" fmla="*/ 18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3"/>
                  <a:gd name="T22" fmla="*/ 0 h 18"/>
                  <a:gd name="T23" fmla="*/ 43 w 43"/>
                  <a:gd name="T24" fmla="*/ 18 h 1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3" h="18">
                    <a:moveTo>
                      <a:pt x="43" y="2"/>
                    </a:moveTo>
                    <a:lnTo>
                      <a:pt x="40" y="0"/>
                    </a:lnTo>
                    <a:lnTo>
                      <a:pt x="36" y="11"/>
                    </a:lnTo>
                    <a:lnTo>
                      <a:pt x="30" y="11"/>
                    </a:lnTo>
                    <a:lnTo>
                      <a:pt x="29" y="4"/>
                    </a:lnTo>
                    <a:lnTo>
                      <a:pt x="0" y="7"/>
                    </a:lnTo>
                    <a:lnTo>
                      <a:pt x="9" y="1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18" name="Freeform 680"/>
              <p:cNvSpPr>
                <a:spLocks/>
              </p:cNvSpPr>
              <p:nvPr/>
            </p:nvSpPr>
            <p:spPr bwMode="auto">
              <a:xfrm>
                <a:off x="2370" y="2546"/>
                <a:ext cx="3" cy="4"/>
              </a:xfrm>
              <a:custGeom>
                <a:avLst/>
                <a:gdLst>
                  <a:gd name="T0" fmla="*/ 3 w 3"/>
                  <a:gd name="T1" fmla="*/ 0 h 4"/>
                  <a:gd name="T2" fmla="*/ 2 w 3"/>
                  <a:gd name="T3" fmla="*/ 2 h 4"/>
                  <a:gd name="T4" fmla="*/ 0 w 3"/>
                  <a:gd name="T5" fmla="*/ 4 h 4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4"/>
                  <a:gd name="T11" fmla="*/ 3 w 3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4">
                    <a:moveTo>
                      <a:pt x="3" y="0"/>
                    </a:moveTo>
                    <a:lnTo>
                      <a:pt x="2" y="2"/>
                    </a:lnTo>
                    <a:lnTo>
                      <a:pt x="0" y="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19" name="Freeform 681"/>
              <p:cNvSpPr>
                <a:spLocks/>
              </p:cNvSpPr>
              <p:nvPr/>
            </p:nvSpPr>
            <p:spPr bwMode="auto">
              <a:xfrm>
                <a:off x="2142" y="2548"/>
                <a:ext cx="8" cy="3"/>
              </a:xfrm>
              <a:custGeom>
                <a:avLst/>
                <a:gdLst>
                  <a:gd name="T0" fmla="*/ 5 w 8"/>
                  <a:gd name="T1" fmla="*/ 0 h 3"/>
                  <a:gd name="T2" fmla="*/ 8 w 8"/>
                  <a:gd name="T3" fmla="*/ 2 h 3"/>
                  <a:gd name="T4" fmla="*/ 0 w 8"/>
                  <a:gd name="T5" fmla="*/ 3 h 3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3"/>
                  <a:gd name="T11" fmla="*/ 8 w 8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3">
                    <a:moveTo>
                      <a:pt x="5" y="0"/>
                    </a:moveTo>
                    <a:lnTo>
                      <a:pt x="8" y="2"/>
                    </a:lnTo>
                    <a:lnTo>
                      <a:pt x="0" y="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20" name="Freeform 682"/>
              <p:cNvSpPr>
                <a:spLocks/>
              </p:cNvSpPr>
              <p:nvPr/>
            </p:nvSpPr>
            <p:spPr bwMode="auto">
              <a:xfrm>
                <a:off x="2284" y="2536"/>
                <a:ext cx="14" cy="19"/>
              </a:xfrm>
              <a:custGeom>
                <a:avLst/>
                <a:gdLst>
                  <a:gd name="T0" fmla="*/ 12 w 14"/>
                  <a:gd name="T1" fmla="*/ 19 h 19"/>
                  <a:gd name="T2" fmla="*/ 14 w 14"/>
                  <a:gd name="T3" fmla="*/ 17 h 19"/>
                  <a:gd name="T4" fmla="*/ 7 w 14"/>
                  <a:gd name="T5" fmla="*/ 17 h 19"/>
                  <a:gd name="T6" fmla="*/ 3 w 14"/>
                  <a:gd name="T7" fmla="*/ 10 h 19"/>
                  <a:gd name="T8" fmla="*/ 0 w 14"/>
                  <a:gd name="T9" fmla="*/ 6 h 19"/>
                  <a:gd name="T10" fmla="*/ 3 w 14"/>
                  <a:gd name="T11" fmla="*/ 5 h 19"/>
                  <a:gd name="T12" fmla="*/ 6 w 14"/>
                  <a:gd name="T13" fmla="*/ 4 h 19"/>
                  <a:gd name="T14" fmla="*/ 3 w 14"/>
                  <a:gd name="T15" fmla="*/ 0 h 1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4"/>
                  <a:gd name="T25" fmla="*/ 0 h 19"/>
                  <a:gd name="T26" fmla="*/ 14 w 14"/>
                  <a:gd name="T27" fmla="*/ 19 h 1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4" h="19">
                    <a:moveTo>
                      <a:pt x="12" y="19"/>
                    </a:moveTo>
                    <a:lnTo>
                      <a:pt x="14" y="17"/>
                    </a:lnTo>
                    <a:lnTo>
                      <a:pt x="7" y="17"/>
                    </a:lnTo>
                    <a:lnTo>
                      <a:pt x="3" y="10"/>
                    </a:lnTo>
                    <a:lnTo>
                      <a:pt x="0" y="6"/>
                    </a:lnTo>
                    <a:lnTo>
                      <a:pt x="3" y="5"/>
                    </a:lnTo>
                    <a:lnTo>
                      <a:pt x="6" y="4"/>
                    </a:lnTo>
                    <a:lnTo>
                      <a:pt x="3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21" name="Freeform 683"/>
              <p:cNvSpPr>
                <a:spLocks/>
              </p:cNvSpPr>
              <p:nvPr/>
            </p:nvSpPr>
            <p:spPr bwMode="auto">
              <a:xfrm>
                <a:off x="2385" y="2532"/>
                <a:ext cx="58" cy="27"/>
              </a:xfrm>
              <a:custGeom>
                <a:avLst/>
                <a:gdLst>
                  <a:gd name="T0" fmla="*/ 0 w 58"/>
                  <a:gd name="T1" fmla="*/ 27 h 27"/>
                  <a:gd name="T2" fmla="*/ 4 w 58"/>
                  <a:gd name="T3" fmla="*/ 25 h 27"/>
                  <a:gd name="T4" fmla="*/ 11 w 58"/>
                  <a:gd name="T5" fmla="*/ 22 h 27"/>
                  <a:gd name="T6" fmla="*/ 13 w 58"/>
                  <a:gd name="T7" fmla="*/ 19 h 27"/>
                  <a:gd name="T8" fmla="*/ 21 w 58"/>
                  <a:gd name="T9" fmla="*/ 18 h 27"/>
                  <a:gd name="T10" fmla="*/ 23 w 58"/>
                  <a:gd name="T11" fmla="*/ 17 h 27"/>
                  <a:gd name="T12" fmla="*/ 25 w 58"/>
                  <a:gd name="T13" fmla="*/ 12 h 27"/>
                  <a:gd name="T14" fmla="*/ 26 w 58"/>
                  <a:gd name="T15" fmla="*/ 10 h 27"/>
                  <a:gd name="T16" fmla="*/ 33 w 58"/>
                  <a:gd name="T17" fmla="*/ 4 h 27"/>
                  <a:gd name="T18" fmla="*/ 38 w 58"/>
                  <a:gd name="T19" fmla="*/ 1 h 27"/>
                  <a:gd name="T20" fmla="*/ 40 w 58"/>
                  <a:gd name="T21" fmla="*/ 0 h 27"/>
                  <a:gd name="T22" fmla="*/ 49 w 58"/>
                  <a:gd name="T23" fmla="*/ 1 h 27"/>
                  <a:gd name="T24" fmla="*/ 58 w 58"/>
                  <a:gd name="T25" fmla="*/ 1 h 2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8"/>
                  <a:gd name="T40" fmla="*/ 0 h 27"/>
                  <a:gd name="T41" fmla="*/ 58 w 58"/>
                  <a:gd name="T42" fmla="*/ 27 h 2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8" h="27">
                    <a:moveTo>
                      <a:pt x="0" y="27"/>
                    </a:moveTo>
                    <a:lnTo>
                      <a:pt x="4" y="25"/>
                    </a:lnTo>
                    <a:lnTo>
                      <a:pt x="11" y="22"/>
                    </a:lnTo>
                    <a:lnTo>
                      <a:pt x="13" y="19"/>
                    </a:lnTo>
                    <a:lnTo>
                      <a:pt x="21" y="18"/>
                    </a:lnTo>
                    <a:lnTo>
                      <a:pt x="23" y="17"/>
                    </a:lnTo>
                    <a:lnTo>
                      <a:pt x="25" y="12"/>
                    </a:lnTo>
                    <a:lnTo>
                      <a:pt x="26" y="10"/>
                    </a:lnTo>
                    <a:lnTo>
                      <a:pt x="33" y="4"/>
                    </a:lnTo>
                    <a:lnTo>
                      <a:pt x="38" y="1"/>
                    </a:lnTo>
                    <a:lnTo>
                      <a:pt x="40" y="0"/>
                    </a:lnTo>
                    <a:lnTo>
                      <a:pt x="49" y="1"/>
                    </a:lnTo>
                    <a:lnTo>
                      <a:pt x="58" y="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22" name="Freeform 684"/>
              <p:cNvSpPr>
                <a:spLocks/>
              </p:cNvSpPr>
              <p:nvPr/>
            </p:nvSpPr>
            <p:spPr bwMode="auto">
              <a:xfrm>
                <a:off x="2295" y="2555"/>
                <a:ext cx="1" cy="11"/>
              </a:xfrm>
              <a:custGeom>
                <a:avLst/>
                <a:gdLst>
                  <a:gd name="T0" fmla="*/ 0 w 1"/>
                  <a:gd name="T1" fmla="*/ 11 h 11"/>
                  <a:gd name="T2" fmla="*/ 0 w 1"/>
                  <a:gd name="T3" fmla="*/ 10 h 11"/>
                  <a:gd name="T4" fmla="*/ 0 w 1"/>
                  <a:gd name="T5" fmla="*/ 4 h 11"/>
                  <a:gd name="T6" fmla="*/ 1 w 1"/>
                  <a:gd name="T7" fmla="*/ 0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11"/>
                  <a:gd name="T14" fmla="*/ 1 w 1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11">
                    <a:moveTo>
                      <a:pt x="0" y="11"/>
                    </a:moveTo>
                    <a:lnTo>
                      <a:pt x="0" y="10"/>
                    </a:lnTo>
                    <a:lnTo>
                      <a:pt x="0" y="4"/>
                    </a:lnTo>
                    <a:lnTo>
                      <a:pt x="1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23" name="Freeform 685"/>
              <p:cNvSpPr>
                <a:spLocks/>
              </p:cNvSpPr>
              <p:nvPr/>
            </p:nvSpPr>
            <p:spPr bwMode="auto">
              <a:xfrm>
                <a:off x="2278" y="2549"/>
                <a:ext cx="3" cy="18"/>
              </a:xfrm>
              <a:custGeom>
                <a:avLst/>
                <a:gdLst>
                  <a:gd name="T0" fmla="*/ 0 w 3"/>
                  <a:gd name="T1" fmla="*/ 0 h 18"/>
                  <a:gd name="T2" fmla="*/ 0 w 3"/>
                  <a:gd name="T3" fmla="*/ 2 h 18"/>
                  <a:gd name="T4" fmla="*/ 1 w 3"/>
                  <a:gd name="T5" fmla="*/ 12 h 18"/>
                  <a:gd name="T6" fmla="*/ 3 w 3"/>
                  <a:gd name="T7" fmla="*/ 18 h 1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18"/>
                  <a:gd name="T14" fmla="*/ 3 w 3"/>
                  <a:gd name="T15" fmla="*/ 18 h 1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18">
                    <a:moveTo>
                      <a:pt x="0" y="0"/>
                    </a:moveTo>
                    <a:lnTo>
                      <a:pt x="0" y="2"/>
                    </a:lnTo>
                    <a:lnTo>
                      <a:pt x="1" y="12"/>
                    </a:lnTo>
                    <a:lnTo>
                      <a:pt x="3" y="1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24" name="Freeform 686"/>
              <p:cNvSpPr>
                <a:spLocks/>
              </p:cNvSpPr>
              <p:nvPr/>
            </p:nvSpPr>
            <p:spPr bwMode="auto">
              <a:xfrm>
                <a:off x="2220" y="2538"/>
                <a:ext cx="58" cy="29"/>
              </a:xfrm>
              <a:custGeom>
                <a:avLst/>
                <a:gdLst>
                  <a:gd name="T0" fmla="*/ 0 w 58"/>
                  <a:gd name="T1" fmla="*/ 29 h 29"/>
                  <a:gd name="T2" fmla="*/ 3 w 58"/>
                  <a:gd name="T3" fmla="*/ 27 h 29"/>
                  <a:gd name="T4" fmla="*/ 12 w 58"/>
                  <a:gd name="T5" fmla="*/ 20 h 29"/>
                  <a:gd name="T6" fmla="*/ 16 w 58"/>
                  <a:gd name="T7" fmla="*/ 28 h 29"/>
                  <a:gd name="T8" fmla="*/ 23 w 58"/>
                  <a:gd name="T9" fmla="*/ 20 h 29"/>
                  <a:gd name="T10" fmla="*/ 32 w 58"/>
                  <a:gd name="T11" fmla="*/ 19 h 29"/>
                  <a:gd name="T12" fmla="*/ 34 w 58"/>
                  <a:gd name="T13" fmla="*/ 17 h 29"/>
                  <a:gd name="T14" fmla="*/ 30 w 58"/>
                  <a:gd name="T15" fmla="*/ 12 h 29"/>
                  <a:gd name="T16" fmla="*/ 38 w 58"/>
                  <a:gd name="T17" fmla="*/ 6 h 29"/>
                  <a:gd name="T18" fmla="*/ 47 w 58"/>
                  <a:gd name="T19" fmla="*/ 4 h 29"/>
                  <a:gd name="T20" fmla="*/ 54 w 58"/>
                  <a:gd name="T21" fmla="*/ 0 h 29"/>
                  <a:gd name="T22" fmla="*/ 57 w 58"/>
                  <a:gd name="T23" fmla="*/ 6 h 29"/>
                  <a:gd name="T24" fmla="*/ 58 w 58"/>
                  <a:gd name="T25" fmla="*/ 11 h 2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8"/>
                  <a:gd name="T40" fmla="*/ 0 h 29"/>
                  <a:gd name="T41" fmla="*/ 58 w 58"/>
                  <a:gd name="T42" fmla="*/ 29 h 2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8" h="29">
                    <a:moveTo>
                      <a:pt x="0" y="29"/>
                    </a:moveTo>
                    <a:lnTo>
                      <a:pt x="3" y="27"/>
                    </a:lnTo>
                    <a:lnTo>
                      <a:pt x="12" y="20"/>
                    </a:lnTo>
                    <a:lnTo>
                      <a:pt x="16" y="28"/>
                    </a:lnTo>
                    <a:lnTo>
                      <a:pt x="23" y="20"/>
                    </a:lnTo>
                    <a:lnTo>
                      <a:pt x="32" y="19"/>
                    </a:lnTo>
                    <a:lnTo>
                      <a:pt x="34" y="17"/>
                    </a:lnTo>
                    <a:lnTo>
                      <a:pt x="30" y="12"/>
                    </a:lnTo>
                    <a:lnTo>
                      <a:pt x="38" y="6"/>
                    </a:lnTo>
                    <a:lnTo>
                      <a:pt x="47" y="4"/>
                    </a:lnTo>
                    <a:lnTo>
                      <a:pt x="54" y="0"/>
                    </a:lnTo>
                    <a:lnTo>
                      <a:pt x="57" y="6"/>
                    </a:lnTo>
                    <a:lnTo>
                      <a:pt x="58" y="1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25" name="Freeform 687"/>
              <p:cNvSpPr>
                <a:spLocks/>
              </p:cNvSpPr>
              <p:nvPr/>
            </p:nvSpPr>
            <p:spPr bwMode="auto">
              <a:xfrm>
                <a:off x="2332" y="2550"/>
                <a:ext cx="38" cy="17"/>
              </a:xfrm>
              <a:custGeom>
                <a:avLst/>
                <a:gdLst>
                  <a:gd name="T0" fmla="*/ 38 w 38"/>
                  <a:gd name="T1" fmla="*/ 0 h 17"/>
                  <a:gd name="T2" fmla="*/ 31 w 38"/>
                  <a:gd name="T3" fmla="*/ 5 h 17"/>
                  <a:gd name="T4" fmla="*/ 24 w 38"/>
                  <a:gd name="T5" fmla="*/ 9 h 17"/>
                  <a:gd name="T6" fmla="*/ 13 w 38"/>
                  <a:gd name="T7" fmla="*/ 13 h 17"/>
                  <a:gd name="T8" fmla="*/ 0 w 38"/>
                  <a:gd name="T9" fmla="*/ 17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17"/>
                  <a:gd name="T17" fmla="*/ 38 w 38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17">
                    <a:moveTo>
                      <a:pt x="38" y="0"/>
                    </a:moveTo>
                    <a:lnTo>
                      <a:pt x="31" y="5"/>
                    </a:lnTo>
                    <a:lnTo>
                      <a:pt x="24" y="9"/>
                    </a:lnTo>
                    <a:lnTo>
                      <a:pt x="13" y="13"/>
                    </a:lnTo>
                    <a:lnTo>
                      <a:pt x="0" y="1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26" name="Line 688"/>
              <p:cNvSpPr>
                <a:spLocks noChangeShapeType="1"/>
              </p:cNvSpPr>
              <p:nvPr/>
            </p:nvSpPr>
            <p:spPr bwMode="auto">
              <a:xfrm flipV="1">
                <a:off x="2181" y="2563"/>
                <a:ext cx="16" cy="7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27" name="Freeform 689"/>
              <p:cNvSpPr>
                <a:spLocks/>
              </p:cNvSpPr>
              <p:nvPr/>
            </p:nvSpPr>
            <p:spPr bwMode="auto">
              <a:xfrm>
                <a:off x="2212" y="2567"/>
                <a:ext cx="8" cy="4"/>
              </a:xfrm>
              <a:custGeom>
                <a:avLst/>
                <a:gdLst>
                  <a:gd name="T0" fmla="*/ 0 w 8"/>
                  <a:gd name="T1" fmla="*/ 3 h 4"/>
                  <a:gd name="T2" fmla="*/ 3 w 8"/>
                  <a:gd name="T3" fmla="*/ 4 h 4"/>
                  <a:gd name="T4" fmla="*/ 8 w 8"/>
                  <a:gd name="T5" fmla="*/ 0 h 4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4"/>
                  <a:gd name="T11" fmla="*/ 8 w 8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4">
                    <a:moveTo>
                      <a:pt x="0" y="3"/>
                    </a:moveTo>
                    <a:lnTo>
                      <a:pt x="3" y="4"/>
                    </a:lnTo>
                    <a:lnTo>
                      <a:pt x="8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28" name="Freeform 690"/>
              <p:cNvSpPr>
                <a:spLocks/>
              </p:cNvSpPr>
              <p:nvPr/>
            </p:nvSpPr>
            <p:spPr bwMode="auto">
              <a:xfrm>
                <a:off x="2379" y="2559"/>
                <a:ext cx="17" cy="12"/>
              </a:xfrm>
              <a:custGeom>
                <a:avLst/>
                <a:gdLst>
                  <a:gd name="T0" fmla="*/ 17 w 17"/>
                  <a:gd name="T1" fmla="*/ 6 h 12"/>
                  <a:gd name="T2" fmla="*/ 17 w 17"/>
                  <a:gd name="T3" fmla="*/ 6 h 12"/>
                  <a:gd name="T4" fmla="*/ 11 w 17"/>
                  <a:gd name="T5" fmla="*/ 8 h 12"/>
                  <a:gd name="T6" fmla="*/ 5 w 17"/>
                  <a:gd name="T7" fmla="*/ 12 h 12"/>
                  <a:gd name="T8" fmla="*/ 1 w 17"/>
                  <a:gd name="T9" fmla="*/ 11 h 12"/>
                  <a:gd name="T10" fmla="*/ 0 w 17"/>
                  <a:gd name="T11" fmla="*/ 7 h 12"/>
                  <a:gd name="T12" fmla="*/ 5 w 17"/>
                  <a:gd name="T13" fmla="*/ 2 h 12"/>
                  <a:gd name="T14" fmla="*/ 6 w 17"/>
                  <a:gd name="T15" fmla="*/ 0 h 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7"/>
                  <a:gd name="T25" fmla="*/ 0 h 12"/>
                  <a:gd name="T26" fmla="*/ 17 w 17"/>
                  <a:gd name="T27" fmla="*/ 12 h 1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7" h="12">
                    <a:moveTo>
                      <a:pt x="17" y="6"/>
                    </a:moveTo>
                    <a:lnTo>
                      <a:pt x="17" y="6"/>
                    </a:lnTo>
                    <a:lnTo>
                      <a:pt x="11" y="8"/>
                    </a:lnTo>
                    <a:lnTo>
                      <a:pt x="5" y="12"/>
                    </a:lnTo>
                    <a:lnTo>
                      <a:pt x="1" y="11"/>
                    </a:lnTo>
                    <a:lnTo>
                      <a:pt x="0" y="7"/>
                    </a:lnTo>
                    <a:lnTo>
                      <a:pt x="5" y="2"/>
                    </a:lnTo>
                    <a:lnTo>
                      <a:pt x="6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29" name="Freeform 691"/>
              <p:cNvSpPr>
                <a:spLocks/>
              </p:cNvSpPr>
              <p:nvPr/>
            </p:nvSpPr>
            <p:spPr bwMode="auto">
              <a:xfrm>
                <a:off x="2281" y="2567"/>
                <a:ext cx="2" cy="7"/>
              </a:xfrm>
              <a:custGeom>
                <a:avLst/>
                <a:gdLst>
                  <a:gd name="T0" fmla="*/ 0 w 2"/>
                  <a:gd name="T1" fmla="*/ 0 h 7"/>
                  <a:gd name="T2" fmla="*/ 2 w 2"/>
                  <a:gd name="T3" fmla="*/ 5 h 7"/>
                  <a:gd name="T4" fmla="*/ 2 w 2"/>
                  <a:gd name="T5" fmla="*/ 7 h 7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7"/>
                  <a:gd name="T11" fmla="*/ 2 w 2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7">
                    <a:moveTo>
                      <a:pt x="0" y="0"/>
                    </a:moveTo>
                    <a:lnTo>
                      <a:pt x="2" y="5"/>
                    </a:lnTo>
                    <a:lnTo>
                      <a:pt x="2" y="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30" name="Line 692"/>
              <p:cNvSpPr>
                <a:spLocks noChangeShapeType="1"/>
              </p:cNvSpPr>
              <p:nvPr/>
            </p:nvSpPr>
            <p:spPr bwMode="auto">
              <a:xfrm>
                <a:off x="2283" y="2574"/>
                <a:ext cx="1" cy="1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31" name="Freeform 693"/>
              <p:cNvSpPr>
                <a:spLocks/>
              </p:cNvSpPr>
              <p:nvPr/>
            </p:nvSpPr>
            <p:spPr bwMode="auto">
              <a:xfrm>
                <a:off x="2396" y="2557"/>
                <a:ext cx="19" cy="17"/>
              </a:xfrm>
              <a:custGeom>
                <a:avLst/>
                <a:gdLst>
                  <a:gd name="T0" fmla="*/ 12 w 19"/>
                  <a:gd name="T1" fmla="*/ 17 h 17"/>
                  <a:gd name="T2" fmla="*/ 12 w 19"/>
                  <a:gd name="T3" fmla="*/ 17 h 17"/>
                  <a:gd name="T4" fmla="*/ 14 w 19"/>
                  <a:gd name="T5" fmla="*/ 14 h 17"/>
                  <a:gd name="T6" fmla="*/ 17 w 19"/>
                  <a:gd name="T7" fmla="*/ 13 h 17"/>
                  <a:gd name="T8" fmla="*/ 19 w 19"/>
                  <a:gd name="T9" fmla="*/ 6 h 17"/>
                  <a:gd name="T10" fmla="*/ 18 w 19"/>
                  <a:gd name="T11" fmla="*/ 1 h 17"/>
                  <a:gd name="T12" fmla="*/ 17 w 19"/>
                  <a:gd name="T13" fmla="*/ 1 h 17"/>
                  <a:gd name="T14" fmla="*/ 14 w 19"/>
                  <a:gd name="T15" fmla="*/ 0 h 17"/>
                  <a:gd name="T16" fmla="*/ 13 w 19"/>
                  <a:gd name="T17" fmla="*/ 0 h 17"/>
                  <a:gd name="T18" fmla="*/ 6 w 19"/>
                  <a:gd name="T19" fmla="*/ 4 h 17"/>
                  <a:gd name="T20" fmla="*/ 0 w 19"/>
                  <a:gd name="T21" fmla="*/ 8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9"/>
                  <a:gd name="T34" fmla="*/ 0 h 17"/>
                  <a:gd name="T35" fmla="*/ 19 w 19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9" h="17">
                    <a:moveTo>
                      <a:pt x="12" y="17"/>
                    </a:moveTo>
                    <a:lnTo>
                      <a:pt x="12" y="17"/>
                    </a:lnTo>
                    <a:lnTo>
                      <a:pt x="14" y="14"/>
                    </a:lnTo>
                    <a:lnTo>
                      <a:pt x="17" y="13"/>
                    </a:lnTo>
                    <a:lnTo>
                      <a:pt x="19" y="6"/>
                    </a:lnTo>
                    <a:lnTo>
                      <a:pt x="18" y="1"/>
                    </a:lnTo>
                    <a:lnTo>
                      <a:pt x="17" y="1"/>
                    </a:lnTo>
                    <a:lnTo>
                      <a:pt x="14" y="0"/>
                    </a:lnTo>
                    <a:lnTo>
                      <a:pt x="13" y="0"/>
                    </a:lnTo>
                    <a:lnTo>
                      <a:pt x="6" y="4"/>
                    </a:lnTo>
                    <a:lnTo>
                      <a:pt x="0" y="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32" name="Freeform 694"/>
              <p:cNvSpPr>
                <a:spLocks/>
              </p:cNvSpPr>
              <p:nvPr/>
            </p:nvSpPr>
            <p:spPr bwMode="auto">
              <a:xfrm>
                <a:off x="2295" y="2566"/>
                <a:ext cx="4" cy="10"/>
              </a:xfrm>
              <a:custGeom>
                <a:avLst/>
                <a:gdLst>
                  <a:gd name="T0" fmla="*/ 4 w 4"/>
                  <a:gd name="T1" fmla="*/ 10 h 10"/>
                  <a:gd name="T2" fmla="*/ 1 w 4"/>
                  <a:gd name="T3" fmla="*/ 8 h 10"/>
                  <a:gd name="T4" fmla="*/ 0 w 4"/>
                  <a:gd name="T5" fmla="*/ 0 h 10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10"/>
                  <a:gd name="T11" fmla="*/ 4 w 4"/>
                  <a:gd name="T12" fmla="*/ 10 h 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10">
                    <a:moveTo>
                      <a:pt x="4" y="10"/>
                    </a:moveTo>
                    <a:lnTo>
                      <a:pt x="1" y="8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33" name="Freeform 695"/>
              <p:cNvSpPr>
                <a:spLocks/>
              </p:cNvSpPr>
              <p:nvPr/>
            </p:nvSpPr>
            <p:spPr bwMode="auto">
              <a:xfrm>
                <a:off x="2299" y="2576"/>
                <a:ext cx="12" cy="3"/>
              </a:xfrm>
              <a:custGeom>
                <a:avLst/>
                <a:gdLst>
                  <a:gd name="T0" fmla="*/ 12 w 12"/>
                  <a:gd name="T1" fmla="*/ 3 h 3"/>
                  <a:gd name="T2" fmla="*/ 2 w 12"/>
                  <a:gd name="T3" fmla="*/ 3 h 3"/>
                  <a:gd name="T4" fmla="*/ 0 w 12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3"/>
                  <a:gd name="T11" fmla="*/ 12 w 12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3">
                    <a:moveTo>
                      <a:pt x="12" y="3"/>
                    </a:moveTo>
                    <a:lnTo>
                      <a:pt x="2" y="3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34" name="Freeform 696"/>
              <p:cNvSpPr>
                <a:spLocks/>
              </p:cNvSpPr>
              <p:nvPr/>
            </p:nvSpPr>
            <p:spPr bwMode="auto">
              <a:xfrm>
                <a:off x="2311" y="2567"/>
                <a:ext cx="21" cy="12"/>
              </a:xfrm>
              <a:custGeom>
                <a:avLst/>
                <a:gdLst>
                  <a:gd name="T0" fmla="*/ 21 w 21"/>
                  <a:gd name="T1" fmla="*/ 0 h 12"/>
                  <a:gd name="T2" fmla="*/ 19 w 21"/>
                  <a:gd name="T3" fmla="*/ 1 h 12"/>
                  <a:gd name="T4" fmla="*/ 13 w 21"/>
                  <a:gd name="T5" fmla="*/ 7 h 12"/>
                  <a:gd name="T6" fmla="*/ 10 w 21"/>
                  <a:gd name="T7" fmla="*/ 8 h 12"/>
                  <a:gd name="T8" fmla="*/ 2 w 21"/>
                  <a:gd name="T9" fmla="*/ 12 h 12"/>
                  <a:gd name="T10" fmla="*/ 0 w 21"/>
                  <a:gd name="T11" fmla="*/ 12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"/>
                  <a:gd name="T19" fmla="*/ 0 h 12"/>
                  <a:gd name="T20" fmla="*/ 21 w 21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" h="12">
                    <a:moveTo>
                      <a:pt x="21" y="0"/>
                    </a:moveTo>
                    <a:lnTo>
                      <a:pt x="19" y="1"/>
                    </a:lnTo>
                    <a:lnTo>
                      <a:pt x="13" y="7"/>
                    </a:lnTo>
                    <a:lnTo>
                      <a:pt x="10" y="8"/>
                    </a:lnTo>
                    <a:lnTo>
                      <a:pt x="2" y="12"/>
                    </a:lnTo>
                    <a:lnTo>
                      <a:pt x="0" y="1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35" name="Freeform 697"/>
              <p:cNvSpPr>
                <a:spLocks/>
              </p:cNvSpPr>
              <p:nvPr/>
            </p:nvSpPr>
            <p:spPr bwMode="auto">
              <a:xfrm>
                <a:off x="2283" y="2574"/>
                <a:ext cx="4" cy="9"/>
              </a:xfrm>
              <a:custGeom>
                <a:avLst/>
                <a:gdLst>
                  <a:gd name="T0" fmla="*/ 0 w 4"/>
                  <a:gd name="T1" fmla="*/ 0 h 9"/>
                  <a:gd name="T2" fmla="*/ 1 w 4"/>
                  <a:gd name="T3" fmla="*/ 5 h 9"/>
                  <a:gd name="T4" fmla="*/ 4 w 4"/>
                  <a:gd name="T5" fmla="*/ 9 h 9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9"/>
                  <a:gd name="T11" fmla="*/ 4 w 4"/>
                  <a:gd name="T12" fmla="*/ 9 h 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9">
                    <a:moveTo>
                      <a:pt x="0" y="0"/>
                    </a:moveTo>
                    <a:lnTo>
                      <a:pt x="1" y="5"/>
                    </a:lnTo>
                    <a:lnTo>
                      <a:pt x="4" y="9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36" name="Freeform 698"/>
              <p:cNvSpPr>
                <a:spLocks/>
              </p:cNvSpPr>
              <p:nvPr/>
            </p:nvSpPr>
            <p:spPr bwMode="auto">
              <a:xfrm>
                <a:off x="2203" y="2568"/>
                <a:ext cx="9" cy="16"/>
              </a:xfrm>
              <a:custGeom>
                <a:avLst/>
                <a:gdLst>
                  <a:gd name="T0" fmla="*/ 7 w 9"/>
                  <a:gd name="T1" fmla="*/ 16 h 16"/>
                  <a:gd name="T2" fmla="*/ 4 w 9"/>
                  <a:gd name="T3" fmla="*/ 16 h 16"/>
                  <a:gd name="T4" fmla="*/ 2 w 9"/>
                  <a:gd name="T5" fmla="*/ 11 h 16"/>
                  <a:gd name="T6" fmla="*/ 0 w 9"/>
                  <a:gd name="T7" fmla="*/ 6 h 16"/>
                  <a:gd name="T8" fmla="*/ 7 w 9"/>
                  <a:gd name="T9" fmla="*/ 0 h 16"/>
                  <a:gd name="T10" fmla="*/ 9 w 9"/>
                  <a:gd name="T11" fmla="*/ 2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16"/>
                  <a:gd name="T20" fmla="*/ 9 w 9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16">
                    <a:moveTo>
                      <a:pt x="7" y="16"/>
                    </a:moveTo>
                    <a:lnTo>
                      <a:pt x="4" y="16"/>
                    </a:lnTo>
                    <a:lnTo>
                      <a:pt x="2" y="11"/>
                    </a:lnTo>
                    <a:lnTo>
                      <a:pt x="0" y="6"/>
                    </a:lnTo>
                    <a:lnTo>
                      <a:pt x="7" y="0"/>
                    </a:lnTo>
                    <a:lnTo>
                      <a:pt x="9" y="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37" name="Freeform 699"/>
              <p:cNvSpPr>
                <a:spLocks/>
              </p:cNvSpPr>
              <p:nvPr/>
            </p:nvSpPr>
            <p:spPr bwMode="auto">
              <a:xfrm>
                <a:off x="2210" y="2578"/>
                <a:ext cx="35" cy="10"/>
              </a:xfrm>
              <a:custGeom>
                <a:avLst/>
                <a:gdLst>
                  <a:gd name="T0" fmla="*/ 25 w 35"/>
                  <a:gd name="T1" fmla="*/ 10 h 10"/>
                  <a:gd name="T2" fmla="*/ 30 w 35"/>
                  <a:gd name="T3" fmla="*/ 9 h 10"/>
                  <a:gd name="T4" fmla="*/ 35 w 35"/>
                  <a:gd name="T5" fmla="*/ 6 h 10"/>
                  <a:gd name="T6" fmla="*/ 34 w 35"/>
                  <a:gd name="T7" fmla="*/ 2 h 10"/>
                  <a:gd name="T8" fmla="*/ 23 w 35"/>
                  <a:gd name="T9" fmla="*/ 2 h 10"/>
                  <a:gd name="T10" fmla="*/ 10 w 35"/>
                  <a:gd name="T11" fmla="*/ 0 h 10"/>
                  <a:gd name="T12" fmla="*/ 9 w 35"/>
                  <a:gd name="T13" fmla="*/ 5 h 10"/>
                  <a:gd name="T14" fmla="*/ 0 w 35"/>
                  <a:gd name="T15" fmla="*/ 6 h 1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5"/>
                  <a:gd name="T25" fmla="*/ 0 h 10"/>
                  <a:gd name="T26" fmla="*/ 35 w 35"/>
                  <a:gd name="T27" fmla="*/ 10 h 1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5" h="10">
                    <a:moveTo>
                      <a:pt x="25" y="10"/>
                    </a:moveTo>
                    <a:lnTo>
                      <a:pt x="30" y="9"/>
                    </a:lnTo>
                    <a:lnTo>
                      <a:pt x="35" y="6"/>
                    </a:lnTo>
                    <a:lnTo>
                      <a:pt x="34" y="2"/>
                    </a:lnTo>
                    <a:lnTo>
                      <a:pt x="23" y="2"/>
                    </a:lnTo>
                    <a:lnTo>
                      <a:pt x="10" y="0"/>
                    </a:lnTo>
                    <a:lnTo>
                      <a:pt x="9" y="5"/>
                    </a:lnTo>
                    <a:lnTo>
                      <a:pt x="0" y="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38" name="Freeform 700"/>
              <p:cNvSpPr>
                <a:spLocks/>
              </p:cNvSpPr>
              <p:nvPr/>
            </p:nvSpPr>
            <p:spPr bwMode="auto">
              <a:xfrm>
                <a:off x="2220" y="2588"/>
                <a:ext cx="15" cy="1"/>
              </a:xfrm>
              <a:custGeom>
                <a:avLst/>
                <a:gdLst>
                  <a:gd name="T0" fmla="*/ 0 w 15"/>
                  <a:gd name="T1" fmla="*/ 1 h 1"/>
                  <a:gd name="T2" fmla="*/ 4 w 15"/>
                  <a:gd name="T3" fmla="*/ 1 h 1"/>
                  <a:gd name="T4" fmla="*/ 15 w 1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5"/>
                  <a:gd name="T10" fmla="*/ 0 h 1"/>
                  <a:gd name="T11" fmla="*/ 15 w 1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" h="1">
                    <a:moveTo>
                      <a:pt x="0" y="1"/>
                    </a:moveTo>
                    <a:lnTo>
                      <a:pt x="4" y="1"/>
                    </a:lnTo>
                    <a:lnTo>
                      <a:pt x="15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39" name="Line 701"/>
              <p:cNvSpPr>
                <a:spLocks noChangeShapeType="1"/>
              </p:cNvSpPr>
              <p:nvPr/>
            </p:nvSpPr>
            <p:spPr bwMode="auto">
              <a:xfrm>
                <a:off x="2214" y="2589"/>
                <a:ext cx="6" cy="1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40" name="Freeform 702"/>
              <p:cNvSpPr>
                <a:spLocks/>
              </p:cNvSpPr>
              <p:nvPr/>
            </p:nvSpPr>
            <p:spPr bwMode="auto">
              <a:xfrm>
                <a:off x="2181" y="2584"/>
                <a:ext cx="16" cy="9"/>
              </a:xfrm>
              <a:custGeom>
                <a:avLst/>
                <a:gdLst>
                  <a:gd name="T0" fmla="*/ 0 w 16"/>
                  <a:gd name="T1" fmla="*/ 8 h 9"/>
                  <a:gd name="T2" fmla="*/ 5 w 16"/>
                  <a:gd name="T3" fmla="*/ 9 h 9"/>
                  <a:gd name="T4" fmla="*/ 4 w 16"/>
                  <a:gd name="T5" fmla="*/ 0 h 9"/>
                  <a:gd name="T6" fmla="*/ 7 w 16"/>
                  <a:gd name="T7" fmla="*/ 0 h 9"/>
                  <a:gd name="T8" fmla="*/ 11 w 16"/>
                  <a:gd name="T9" fmla="*/ 0 h 9"/>
                  <a:gd name="T10" fmla="*/ 11 w 16"/>
                  <a:gd name="T11" fmla="*/ 1 h 9"/>
                  <a:gd name="T12" fmla="*/ 16 w 16"/>
                  <a:gd name="T13" fmla="*/ 9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"/>
                  <a:gd name="T22" fmla="*/ 0 h 9"/>
                  <a:gd name="T23" fmla="*/ 16 w 1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" h="9">
                    <a:moveTo>
                      <a:pt x="0" y="8"/>
                    </a:moveTo>
                    <a:lnTo>
                      <a:pt x="5" y="9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0"/>
                    </a:lnTo>
                    <a:lnTo>
                      <a:pt x="11" y="1"/>
                    </a:lnTo>
                    <a:lnTo>
                      <a:pt x="16" y="9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41" name="Freeform 703"/>
              <p:cNvSpPr>
                <a:spLocks/>
              </p:cNvSpPr>
              <p:nvPr/>
            </p:nvSpPr>
            <p:spPr bwMode="auto">
              <a:xfrm>
                <a:off x="2157" y="2587"/>
                <a:ext cx="11" cy="6"/>
              </a:xfrm>
              <a:custGeom>
                <a:avLst/>
                <a:gdLst>
                  <a:gd name="T0" fmla="*/ 0 w 11"/>
                  <a:gd name="T1" fmla="*/ 0 h 6"/>
                  <a:gd name="T2" fmla="*/ 0 w 11"/>
                  <a:gd name="T3" fmla="*/ 0 h 6"/>
                  <a:gd name="T4" fmla="*/ 11 w 11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6"/>
                  <a:gd name="T11" fmla="*/ 11 w 11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6">
                    <a:moveTo>
                      <a:pt x="0" y="0"/>
                    </a:moveTo>
                    <a:lnTo>
                      <a:pt x="0" y="0"/>
                    </a:lnTo>
                    <a:lnTo>
                      <a:pt x="11" y="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42" name="Freeform 704"/>
              <p:cNvSpPr>
                <a:spLocks/>
              </p:cNvSpPr>
              <p:nvPr/>
            </p:nvSpPr>
            <p:spPr bwMode="auto">
              <a:xfrm>
                <a:off x="2168" y="2592"/>
                <a:ext cx="13" cy="4"/>
              </a:xfrm>
              <a:custGeom>
                <a:avLst/>
                <a:gdLst>
                  <a:gd name="T0" fmla="*/ 0 w 13"/>
                  <a:gd name="T1" fmla="*/ 1 h 4"/>
                  <a:gd name="T2" fmla="*/ 0 w 13"/>
                  <a:gd name="T3" fmla="*/ 1 h 4"/>
                  <a:gd name="T4" fmla="*/ 6 w 13"/>
                  <a:gd name="T5" fmla="*/ 4 h 4"/>
                  <a:gd name="T6" fmla="*/ 9 w 13"/>
                  <a:gd name="T7" fmla="*/ 0 h 4"/>
                  <a:gd name="T8" fmla="*/ 13 w 13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"/>
                  <a:gd name="T16" fmla="*/ 0 h 4"/>
                  <a:gd name="T17" fmla="*/ 13 w 13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" h="4">
                    <a:moveTo>
                      <a:pt x="0" y="1"/>
                    </a:moveTo>
                    <a:lnTo>
                      <a:pt x="0" y="1"/>
                    </a:lnTo>
                    <a:lnTo>
                      <a:pt x="6" y="4"/>
                    </a:lnTo>
                    <a:lnTo>
                      <a:pt x="9" y="0"/>
                    </a:lnTo>
                    <a:lnTo>
                      <a:pt x="13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43" name="Freeform 705"/>
              <p:cNvSpPr>
                <a:spLocks/>
              </p:cNvSpPr>
              <p:nvPr/>
            </p:nvSpPr>
            <p:spPr bwMode="auto">
              <a:xfrm>
                <a:off x="2206" y="2589"/>
                <a:ext cx="8" cy="11"/>
              </a:xfrm>
              <a:custGeom>
                <a:avLst/>
                <a:gdLst>
                  <a:gd name="T0" fmla="*/ 1 w 8"/>
                  <a:gd name="T1" fmla="*/ 11 h 11"/>
                  <a:gd name="T2" fmla="*/ 0 w 8"/>
                  <a:gd name="T3" fmla="*/ 6 h 11"/>
                  <a:gd name="T4" fmla="*/ 4 w 8"/>
                  <a:gd name="T5" fmla="*/ 2 h 11"/>
                  <a:gd name="T6" fmla="*/ 8 w 8"/>
                  <a:gd name="T7" fmla="*/ 0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11"/>
                  <a:gd name="T14" fmla="*/ 8 w 8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11">
                    <a:moveTo>
                      <a:pt x="1" y="11"/>
                    </a:moveTo>
                    <a:lnTo>
                      <a:pt x="0" y="6"/>
                    </a:lnTo>
                    <a:lnTo>
                      <a:pt x="4" y="2"/>
                    </a:lnTo>
                    <a:lnTo>
                      <a:pt x="8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44" name="Freeform 706"/>
              <p:cNvSpPr>
                <a:spLocks/>
              </p:cNvSpPr>
              <p:nvPr/>
            </p:nvSpPr>
            <p:spPr bwMode="auto">
              <a:xfrm>
                <a:off x="2320" y="2593"/>
                <a:ext cx="22" cy="7"/>
              </a:xfrm>
              <a:custGeom>
                <a:avLst/>
                <a:gdLst>
                  <a:gd name="T0" fmla="*/ 0 w 22"/>
                  <a:gd name="T1" fmla="*/ 4 h 7"/>
                  <a:gd name="T2" fmla="*/ 0 w 22"/>
                  <a:gd name="T3" fmla="*/ 4 h 7"/>
                  <a:gd name="T4" fmla="*/ 10 w 22"/>
                  <a:gd name="T5" fmla="*/ 2 h 7"/>
                  <a:gd name="T6" fmla="*/ 13 w 22"/>
                  <a:gd name="T7" fmla="*/ 0 h 7"/>
                  <a:gd name="T8" fmla="*/ 19 w 22"/>
                  <a:gd name="T9" fmla="*/ 4 h 7"/>
                  <a:gd name="T10" fmla="*/ 22 w 22"/>
                  <a:gd name="T11" fmla="*/ 7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"/>
                  <a:gd name="T19" fmla="*/ 0 h 7"/>
                  <a:gd name="T20" fmla="*/ 22 w 22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" h="7">
                    <a:moveTo>
                      <a:pt x="0" y="4"/>
                    </a:moveTo>
                    <a:lnTo>
                      <a:pt x="0" y="4"/>
                    </a:lnTo>
                    <a:lnTo>
                      <a:pt x="10" y="2"/>
                    </a:lnTo>
                    <a:lnTo>
                      <a:pt x="13" y="0"/>
                    </a:lnTo>
                    <a:lnTo>
                      <a:pt x="19" y="4"/>
                    </a:lnTo>
                    <a:lnTo>
                      <a:pt x="22" y="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45" name="Freeform 707"/>
              <p:cNvSpPr>
                <a:spLocks/>
              </p:cNvSpPr>
              <p:nvPr/>
            </p:nvSpPr>
            <p:spPr bwMode="auto">
              <a:xfrm>
                <a:off x="2393" y="2574"/>
                <a:ext cx="18" cy="28"/>
              </a:xfrm>
              <a:custGeom>
                <a:avLst/>
                <a:gdLst>
                  <a:gd name="T0" fmla="*/ 15 w 18"/>
                  <a:gd name="T1" fmla="*/ 28 h 28"/>
                  <a:gd name="T2" fmla="*/ 17 w 18"/>
                  <a:gd name="T3" fmla="*/ 27 h 28"/>
                  <a:gd name="T4" fmla="*/ 17 w 18"/>
                  <a:gd name="T5" fmla="*/ 27 h 28"/>
                  <a:gd name="T6" fmla="*/ 18 w 18"/>
                  <a:gd name="T7" fmla="*/ 21 h 28"/>
                  <a:gd name="T8" fmla="*/ 5 w 18"/>
                  <a:gd name="T9" fmla="*/ 18 h 28"/>
                  <a:gd name="T10" fmla="*/ 0 w 18"/>
                  <a:gd name="T11" fmla="*/ 14 h 28"/>
                  <a:gd name="T12" fmla="*/ 1 w 18"/>
                  <a:gd name="T13" fmla="*/ 6 h 28"/>
                  <a:gd name="T14" fmla="*/ 8 w 18"/>
                  <a:gd name="T15" fmla="*/ 1 h 28"/>
                  <a:gd name="T16" fmla="*/ 15 w 18"/>
                  <a:gd name="T17" fmla="*/ 0 h 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28"/>
                  <a:gd name="T29" fmla="*/ 18 w 18"/>
                  <a:gd name="T30" fmla="*/ 28 h 2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28">
                    <a:moveTo>
                      <a:pt x="15" y="28"/>
                    </a:moveTo>
                    <a:lnTo>
                      <a:pt x="17" y="27"/>
                    </a:lnTo>
                    <a:lnTo>
                      <a:pt x="18" y="21"/>
                    </a:lnTo>
                    <a:lnTo>
                      <a:pt x="5" y="18"/>
                    </a:lnTo>
                    <a:lnTo>
                      <a:pt x="0" y="14"/>
                    </a:lnTo>
                    <a:lnTo>
                      <a:pt x="1" y="6"/>
                    </a:lnTo>
                    <a:lnTo>
                      <a:pt x="8" y="1"/>
                    </a:lnTo>
                    <a:lnTo>
                      <a:pt x="15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46" name="Freeform 708"/>
              <p:cNvSpPr>
                <a:spLocks/>
              </p:cNvSpPr>
              <p:nvPr/>
            </p:nvSpPr>
            <p:spPr bwMode="auto">
              <a:xfrm>
                <a:off x="2236" y="2602"/>
                <a:ext cx="8" cy="2"/>
              </a:xfrm>
              <a:custGeom>
                <a:avLst/>
                <a:gdLst>
                  <a:gd name="T0" fmla="*/ 7 w 8"/>
                  <a:gd name="T1" fmla="*/ 2 h 2"/>
                  <a:gd name="T2" fmla="*/ 8 w 8"/>
                  <a:gd name="T3" fmla="*/ 0 h 2"/>
                  <a:gd name="T4" fmla="*/ 0 w 8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2"/>
                  <a:gd name="T11" fmla="*/ 8 w 8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2">
                    <a:moveTo>
                      <a:pt x="7" y="2"/>
                    </a:moveTo>
                    <a:lnTo>
                      <a:pt x="8" y="0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47" name="Freeform 709"/>
              <p:cNvSpPr>
                <a:spLocks/>
              </p:cNvSpPr>
              <p:nvPr/>
            </p:nvSpPr>
            <p:spPr bwMode="auto">
              <a:xfrm>
                <a:off x="2342" y="2596"/>
                <a:ext cx="50" cy="8"/>
              </a:xfrm>
              <a:custGeom>
                <a:avLst/>
                <a:gdLst>
                  <a:gd name="T0" fmla="*/ 0 w 50"/>
                  <a:gd name="T1" fmla="*/ 4 h 8"/>
                  <a:gd name="T2" fmla="*/ 1 w 50"/>
                  <a:gd name="T3" fmla="*/ 5 h 8"/>
                  <a:gd name="T4" fmla="*/ 9 w 50"/>
                  <a:gd name="T5" fmla="*/ 4 h 8"/>
                  <a:gd name="T6" fmla="*/ 9 w 50"/>
                  <a:gd name="T7" fmla="*/ 4 h 8"/>
                  <a:gd name="T8" fmla="*/ 14 w 50"/>
                  <a:gd name="T9" fmla="*/ 0 h 8"/>
                  <a:gd name="T10" fmla="*/ 18 w 50"/>
                  <a:gd name="T11" fmla="*/ 3 h 8"/>
                  <a:gd name="T12" fmla="*/ 24 w 50"/>
                  <a:gd name="T13" fmla="*/ 6 h 8"/>
                  <a:gd name="T14" fmla="*/ 28 w 50"/>
                  <a:gd name="T15" fmla="*/ 6 h 8"/>
                  <a:gd name="T16" fmla="*/ 33 w 50"/>
                  <a:gd name="T17" fmla="*/ 5 h 8"/>
                  <a:gd name="T18" fmla="*/ 46 w 50"/>
                  <a:gd name="T19" fmla="*/ 8 h 8"/>
                  <a:gd name="T20" fmla="*/ 50 w 50"/>
                  <a:gd name="T21" fmla="*/ 8 h 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0"/>
                  <a:gd name="T34" fmla="*/ 0 h 8"/>
                  <a:gd name="T35" fmla="*/ 50 w 50"/>
                  <a:gd name="T36" fmla="*/ 8 h 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0" h="8">
                    <a:moveTo>
                      <a:pt x="0" y="4"/>
                    </a:moveTo>
                    <a:lnTo>
                      <a:pt x="1" y="5"/>
                    </a:lnTo>
                    <a:lnTo>
                      <a:pt x="9" y="4"/>
                    </a:lnTo>
                    <a:lnTo>
                      <a:pt x="14" y="0"/>
                    </a:lnTo>
                    <a:lnTo>
                      <a:pt x="18" y="3"/>
                    </a:lnTo>
                    <a:lnTo>
                      <a:pt x="24" y="6"/>
                    </a:lnTo>
                    <a:lnTo>
                      <a:pt x="28" y="6"/>
                    </a:lnTo>
                    <a:lnTo>
                      <a:pt x="33" y="5"/>
                    </a:lnTo>
                    <a:lnTo>
                      <a:pt x="46" y="8"/>
                    </a:lnTo>
                    <a:lnTo>
                      <a:pt x="50" y="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48" name="Freeform 710"/>
              <p:cNvSpPr>
                <a:spLocks/>
              </p:cNvSpPr>
              <p:nvPr/>
            </p:nvSpPr>
            <p:spPr bwMode="auto">
              <a:xfrm>
                <a:off x="2038" y="2567"/>
                <a:ext cx="49" cy="38"/>
              </a:xfrm>
              <a:custGeom>
                <a:avLst/>
                <a:gdLst>
                  <a:gd name="T0" fmla="*/ 37 w 49"/>
                  <a:gd name="T1" fmla="*/ 38 h 38"/>
                  <a:gd name="T2" fmla="*/ 49 w 49"/>
                  <a:gd name="T3" fmla="*/ 28 h 38"/>
                  <a:gd name="T4" fmla="*/ 42 w 49"/>
                  <a:gd name="T5" fmla="*/ 0 h 38"/>
                  <a:gd name="T6" fmla="*/ 13 w 49"/>
                  <a:gd name="T7" fmla="*/ 4 h 38"/>
                  <a:gd name="T8" fmla="*/ 4 w 49"/>
                  <a:gd name="T9" fmla="*/ 9 h 38"/>
                  <a:gd name="T10" fmla="*/ 0 w 49"/>
                  <a:gd name="T11" fmla="*/ 20 h 38"/>
                  <a:gd name="T12" fmla="*/ 2 w 49"/>
                  <a:gd name="T13" fmla="*/ 21 h 38"/>
                  <a:gd name="T14" fmla="*/ 17 w 49"/>
                  <a:gd name="T15" fmla="*/ 28 h 38"/>
                  <a:gd name="T16" fmla="*/ 23 w 49"/>
                  <a:gd name="T17" fmla="*/ 35 h 38"/>
                  <a:gd name="T18" fmla="*/ 37 w 49"/>
                  <a:gd name="T19" fmla="*/ 38 h 3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9"/>
                  <a:gd name="T31" fmla="*/ 0 h 38"/>
                  <a:gd name="T32" fmla="*/ 49 w 49"/>
                  <a:gd name="T33" fmla="*/ 38 h 3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9" h="38">
                    <a:moveTo>
                      <a:pt x="37" y="38"/>
                    </a:moveTo>
                    <a:lnTo>
                      <a:pt x="49" y="28"/>
                    </a:lnTo>
                    <a:lnTo>
                      <a:pt x="42" y="0"/>
                    </a:lnTo>
                    <a:lnTo>
                      <a:pt x="13" y="4"/>
                    </a:lnTo>
                    <a:lnTo>
                      <a:pt x="4" y="9"/>
                    </a:lnTo>
                    <a:lnTo>
                      <a:pt x="0" y="20"/>
                    </a:lnTo>
                    <a:lnTo>
                      <a:pt x="2" y="21"/>
                    </a:lnTo>
                    <a:lnTo>
                      <a:pt x="17" y="28"/>
                    </a:lnTo>
                    <a:lnTo>
                      <a:pt x="23" y="35"/>
                    </a:lnTo>
                    <a:lnTo>
                      <a:pt x="37" y="3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49" name="Freeform 711"/>
              <p:cNvSpPr>
                <a:spLocks/>
              </p:cNvSpPr>
              <p:nvPr/>
            </p:nvSpPr>
            <p:spPr bwMode="auto">
              <a:xfrm>
                <a:off x="2223" y="2602"/>
                <a:ext cx="13" cy="3"/>
              </a:xfrm>
              <a:custGeom>
                <a:avLst/>
                <a:gdLst>
                  <a:gd name="T0" fmla="*/ 13 w 13"/>
                  <a:gd name="T1" fmla="*/ 0 h 3"/>
                  <a:gd name="T2" fmla="*/ 10 w 13"/>
                  <a:gd name="T3" fmla="*/ 2 h 3"/>
                  <a:gd name="T4" fmla="*/ 0 w 13"/>
                  <a:gd name="T5" fmla="*/ 3 h 3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3"/>
                  <a:gd name="T11" fmla="*/ 13 w 13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3">
                    <a:moveTo>
                      <a:pt x="13" y="0"/>
                    </a:moveTo>
                    <a:lnTo>
                      <a:pt x="10" y="2"/>
                    </a:lnTo>
                    <a:lnTo>
                      <a:pt x="0" y="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50" name="Freeform 712"/>
              <p:cNvSpPr>
                <a:spLocks/>
              </p:cNvSpPr>
              <p:nvPr/>
            </p:nvSpPr>
            <p:spPr bwMode="auto">
              <a:xfrm>
                <a:off x="2143" y="2587"/>
                <a:ext cx="14" cy="18"/>
              </a:xfrm>
              <a:custGeom>
                <a:avLst/>
                <a:gdLst>
                  <a:gd name="T0" fmla="*/ 14 w 14"/>
                  <a:gd name="T1" fmla="*/ 18 h 18"/>
                  <a:gd name="T2" fmla="*/ 5 w 14"/>
                  <a:gd name="T3" fmla="*/ 18 h 18"/>
                  <a:gd name="T4" fmla="*/ 1 w 14"/>
                  <a:gd name="T5" fmla="*/ 8 h 18"/>
                  <a:gd name="T6" fmla="*/ 0 w 14"/>
                  <a:gd name="T7" fmla="*/ 2 h 18"/>
                  <a:gd name="T8" fmla="*/ 0 w 14"/>
                  <a:gd name="T9" fmla="*/ 1 h 18"/>
                  <a:gd name="T10" fmla="*/ 9 w 14"/>
                  <a:gd name="T11" fmla="*/ 1 h 18"/>
                  <a:gd name="T12" fmla="*/ 12 w 14"/>
                  <a:gd name="T13" fmla="*/ 0 h 18"/>
                  <a:gd name="T14" fmla="*/ 14 w 14"/>
                  <a:gd name="T15" fmla="*/ 0 h 1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4"/>
                  <a:gd name="T25" fmla="*/ 0 h 18"/>
                  <a:gd name="T26" fmla="*/ 14 w 14"/>
                  <a:gd name="T27" fmla="*/ 18 h 1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4" h="18">
                    <a:moveTo>
                      <a:pt x="14" y="18"/>
                    </a:moveTo>
                    <a:lnTo>
                      <a:pt x="5" y="18"/>
                    </a:lnTo>
                    <a:lnTo>
                      <a:pt x="1" y="8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9" y="1"/>
                    </a:lnTo>
                    <a:lnTo>
                      <a:pt x="12" y="0"/>
                    </a:lnTo>
                    <a:lnTo>
                      <a:pt x="14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51" name="Freeform 713"/>
              <p:cNvSpPr>
                <a:spLocks/>
              </p:cNvSpPr>
              <p:nvPr/>
            </p:nvSpPr>
            <p:spPr bwMode="auto">
              <a:xfrm>
                <a:off x="2392" y="2602"/>
                <a:ext cx="16" cy="3"/>
              </a:xfrm>
              <a:custGeom>
                <a:avLst/>
                <a:gdLst>
                  <a:gd name="T0" fmla="*/ 0 w 16"/>
                  <a:gd name="T1" fmla="*/ 2 h 3"/>
                  <a:gd name="T2" fmla="*/ 2 w 16"/>
                  <a:gd name="T3" fmla="*/ 3 h 3"/>
                  <a:gd name="T4" fmla="*/ 9 w 16"/>
                  <a:gd name="T5" fmla="*/ 3 h 3"/>
                  <a:gd name="T6" fmla="*/ 10 w 16"/>
                  <a:gd name="T7" fmla="*/ 3 h 3"/>
                  <a:gd name="T8" fmla="*/ 16 w 16"/>
                  <a:gd name="T9" fmla="*/ 0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3"/>
                  <a:gd name="T17" fmla="*/ 16 w 16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3">
                    <a:moveTo>
                      <a:pt x="0" y="2"/>
                    </a:moveTo>
                    <a:lnTo>
                      <a:pt x="2" y="3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6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52" name="Freeform 714"/>
              <p:cNvSpPr>
                <a:spLocks/>
              </p:cNvSpPr>
              <p:nvPr/>
            </p:nvSpPr>
            <p:spPr bwMode="auto">
              <a:xfrm>
                <a:off x="2207" y="2600"/>
                <a:ext cx="16" cy="6"/>
              </a:xfrm>
              <a:custGeom>
                <a:avLst/>
                <a:gdLst>
                  <a:gd name="T0" fmla="*/ 16 w 16"/>
                  <a:gd name="T1" fmla="*/ 5 h 6"/>
                  <a:gd name="T2" fmla="*/ 7 w 16"/>
                  <a:gd name="T3" fmla="*/ 6 h 6"/>
                  <a:gd name="T4" fmla="*/ 0 w 16"/>
                  <a:gd name="T5" fmla="*/ 2 h 6"/>
                  <a:gd name="T6" fmla="*/ 0 w 16"/>
                  <a:gd name="T7" fmla="*/ 0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6"/>
                  <a:gd name="T14" fmla="*/ 16 w 16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6">
                    <a:moveTo>
                      <a:pt x="16" y="5"/>
                    </a:moveTo>
                    <a:lnTo>
                      <a:pt x="7" y="6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53" name="Freeform 715"/>
              <p:cNvSpPr>
                <a:spLocks/>
              </p:cNvSpPr>
              <p:nvPr/>
            </p:nvSpPr>
            <p:spPr bwMode="auto">
              <a:xfrm>
                <a:off x="2157" y="2605"/>
                <a:ext cx="4" cy="3"/>
              </a:xfrm>
              <a:custGeom>
                <a:avLst/>
                <a:gdLst>
                  <a:gd name="T0" fmla="*/ 4 w 4"/>
                  <a:gd name="T1" fmla="*/ 3 h 3"/>
                  <a:gd name="T2" fmla="*/ 3 w 4"/>
                  <a:gd name="T3" fmla="*/ 0 h 3"/>
                  <a:gd name="T4" fmla="*/ 0 w 4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3"/>
                  <a:gd name="T11" fmla="*/ 4 w 4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3">
                    <a:moveTo>
                      <a:pt x="4" y="3"/>
                    </a:moveTo>
                    <a:lnTo>
                      <a:pt x="3" y="0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54" name="Freeform 716"/>
              <p:cNvSpPr>
                <a:spLocks/>
              </p:cNvSpPr>
              <p:nvPr/>
            </p:nvSpPr>
            <p:spPr bwMode="auto">
              <a:xfrm>
                <a:off x="2232" y="2604"/>
                <a:ext cx="11" cy="5"/>
              </a:xfrm>
              <a:custGeom>
                <a:avLst/>
                <a:gdLst>
                  <a:gd name="T0" fmla="*/ 0 w 11"/>
                  <a:gd name="T1" fmla="*/ 5 h 5"/>
                  <a:gd name="T2" fmla="*/ 7 w 11"/>
                  <a:gd name="T3" fmla="*/ 4 h 5"/>
                  <a:gd name="T4" fmla="*/ 11 w 11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5"/>
                  <a:gd name="T11" fmla="*/ 11 w 11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5">
                    <a:moveTo>
                      <a:pt x="0" y="5"/>
                    </a:moveTo>
                    <a:lnTo>
                      <a:pt x="7" y="4"/>
                    </a:lnTo>
                    <a:lnTo>
                      <a:pt x="11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55" name="Freeform 717"/>
              <p:cNvSpPr>
                <a:spLocks/>
              </p:cNvSpPr>
              <p:nvPr/>
            </p:nvSpPr>
            <p:spPr bwMode="auto">
              <a:xfrm>
                <a:off x="2116" y="2593"/>
                <a:ext cx="24" cy="17"/>
              </a:xfrm>
              <a:custGeom>
                <a:avLst/>
                <a:gdLst>
                  <a:gd name="T0" fmla="*/ 13 w 24"/>
                  <a:gd name="T1" fmla="*/ 17 h 17"/>
                  <a:gd name="T2" fmla="*/ 24 w 24"/>
                  <a:gd name="T3" fmla="*/ 15 h 17"/>
                  <a:gd name="T4" fmla="*/ 19 w 24"/>
                  <a:gd name="T5" fmla="*/ 0 h 17"/>
                  <a:gd name="T6" fmla="*/ 14 w 24"/>
                  <a:gd name="T7" fmla="*/ 0 h 17"/>
                  <a:gd name="T8" fmla="*/ 7 w 24"/>
                  <a:gd name="T9" fmla="*/ 0 h 17"/>
                  <a:gd name="T10" fmla="*/ 6 w 24"/>
                  <a:gd name="T11" fmla="*/ 3 h 17"/>
                  <a:gd name="T12" fmla="*/ 4 w 24"/>
                  <a:gd name="T13" fmla="*/ 6 h 17"/>
                  <a:gd name="T14" fmla="*/ 1 w 24"/>
                  <a:gd name="T15" fmla="*/ 11 h 17"/>
                  <a:gd name="T16" fmla="*/ 0 w 24"/>
                  <a:gd name="T17" fmla="*/ 11 h 17"/>
                  <a:gd name="T18" fmla="*/ 4 w 24"/>
                  <a:gd name="T19" fmla="*/ 13 h 17"/>
                  <a:gd name="T20" fmla="*/ 13 w 24"/>
                  <a:gd name="T21" fmla="*/ 17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4"/>
                  <a:gd name="T34" fmla="*/ 0 h 17"/>
                  <a:gd name="T35" fmla="*/ 24 w 24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4" h="17">
                    <a:moveTo>
                      <a:pt x="13" y="17"/>
                    </a:moveTo>
                    <a:lnTo>
                      <a:pt x="24" y="15"/>
                    </a:lnTo>
                    <a:lnTo>
                      <a:pt x="19" y="0"/>
                    </a:lnTo>
                    <a:lnTo>
                      <a:pt x="14" y="0"/>
                    </a:lnTo>
                    <a:lnTo>
                      <a:pt x="7" y="0"/>
                    </a:lnTo>
                    <a:lnTo>
                      <a:pt x="6" y="3"/>
                    </a:lnTo>
                    <a:lnTo>
                      <a:pt x="4" y="6"/>
                    </a:lnTo>
                    <a:lnTo>
                      <a:pt x="1" y="11"/>
                    </a:lnTo>
                    <a:lnTo>
                      <a:pt x="0" y="11"/>
                    </a:lnTo>
                    <a:lnTo>
                      <a:pt x="4" y="13"/>
                    </a:lnTo>
                    <a:lnTo>
                      <a:pt x="13" y="1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56" name="Freeform 718"/>
              <p:cNvSpPr>
                <a:spLocks/>
              </p:cNvSpPr>
              <p:nvPr/>
            </p:nvSpPr>
            <p:spPr bwMode="auto">
              <a:xfrm>
                <a:off x="2195" y="2593"/>
                <a:ext cx="4" cy="17"/>
              </a:xfrm>
              <a:custGeom>
                <a:avLst/>
                <a:gdLst>
                  <a:gd name="T0" fmla="*/ 2 w 4"/>
                  <a:gd name="T1" fmla="*/ 0 h 17"/>
                  <a:gd name="T2" fmla="*/ 3 w 4"/>
                  <a:gd name="T3" fmla="*/ 2 h 17"/>
                  <a:gd name="T4" fmla="*/ 4 w 4"/>
                  <a:gd name="T5" fmla="*/ 9 h 17"/>
                  <a:gd name="T6" fmla="*/ 0 w 4"/>
                  <a:gd name="T7" fmla="*/ 1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7"/>
                  <a:gd name="T14" fmla="*/ 4 w 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7">
                    <a:moveTo>
                      <a:pt x="2" y="0"/>
                    </a:moveTo>
                    <a:lnTo>
                      <a:pt x="3" y="2"/>
                    </a:lnTo>
                    <a:lnTo>
                      <a:pt x="4" y="9"/>
                    </a:lnTo>
                    <a:lnTo>
                      <a:pt x="0" y="1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57" name="Freeform 719"/>
              <p:cNvSpPr>
                <a:spLocks/>
              </p:cNvSpPr>
              <p:nvPr/>
            </p:nvSpPr>
            <p:spPr bwMode="auto">
              <a:xfrm>
                <a:off x="2144" y="2608"/>
                <a:ext cx="19" cy="6"/>
              </a:xfrm>
              <a:custGeom>
                <a:avLst/>
                <a:gdLst>
                  <a:gd name="T0" fmla="*/ 0 w 19"/>
                  <a:gd name="T1" fmla="*/ 6 h 6"/>
                  <a:gd name="T2" fmla="*/ 19 w 19"/>
                  <a:gd name="T3" fmla="*/ 0 h 6"/>
                  <a:gd name="T4" fmla="*/ 17 w 19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6"/>
                  <a:gd name="T11" fmla="*/ 19 w 19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6">
                    <a:moveTo>
                      <a:pt x="0" y="6"/>
                    </a:moveTo>
                    <a:lnTo>
                      <a:pt x="19" y="0"/>
                    </a:lnTo>
                    <a:lnTo>
                      <a:pt x="17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58" name="Freeform 720"/>
              <p:cNvSpPr>
                <a:spLocks/>
              </p:cNvSpPr>
              <p:nvPr/>
            </p:nvSpPr>
            <p:spPr bwMode="auto">
              <a:xfrm>
                <a:off x="2193" y="2610"/>
                <a:ext cx="2" cy="6"/>
              </a:xfrm>
              <a:custGeom>
                <a:avLst/>
                <a:gdLst>
                  <a:gd name="T0" fmla="*/ 2 w 2"/>
                  <a:gd name="T1" fmla="*/ 0 h 6"/>
                  <a:gd name="T2" fmla="*/ 2 w 2"/>
                  <a:gd name="T3" fmla="*/ 3 h 6"/>
                  <a:gd name="T4" fmla="*/ 0 w 2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6"/>
                  <a:gd name="T11" fmla="*/ 2 w 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6">
                    <a:moveTo>
                      <a:pt x="2" y="0"/>
                    </a:moveTo>
                    <a:lnTo>
                      <a:pt x="2" y="3"/>
                    </a:lnTo>
                    <a:lnTo>
                      <a:pt x="0" y="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59" name="Line 721"/>
              <p:cNvSpPr>
                <a:spLocks noChangeShapeType="1"/>
              </p:cNvSpPr>
              <p:nvPr/>
            </p:nvSpPr>
            <p:spPr bwMode="auto">
              <a:xfrm flipV="1">
                <a:off x="2134" y="2614"/>
                <a:ext cx="10" cy="3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60" name="Freeform 722"/>
              <p:cNvSpPr>
                <a:spLocks/>
              </p:cNvSpPr>
              <p:nvPr/>
            </p:nvSpPr>
            <p:spPr bwMode="auto">
              <a:xfrm>
                <a:off x="2309" y="2597"/>
                <a:ext cx="13" cy="25"/>
              </a:xfrm>
              <a:custGeom>
                <a:avLst/>
                <a:gdLst>
                  <a:gd name="T0" fmla="*/ 13 w 13"/>
                  <a:gd name="T1" fmla="*/ 25 h 25"/>
                  <a:gd name="T2" fmla="*/ 6 w 13"/>
                  <a:gd name="T3" fmla="*/ 24 h 25"/>
                  <a:gd name="T4" fmla="*/ 0 w 13"/>
                  <a:gd name="T5" fmla="*/ 15 h 25"/>
                  <a:gd name="T6" fmla="*/ 2 w 13"/>
                  <a:gd name="T7" fmla="*/ 5 h 25"/>
                  <a:gd name="T8" fmla="*/ 11 w 13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"/>
                  <a:gd name="T16" fmla="*/ 0 h 25"/>
                  <a:gd name="T17" fmla="*/ 13 w 13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" h="25">
                    <a:moveTo>
                      <a:pt x="13" y="25"/>
                    </a:moveTo>
                    <a:lnTo>
                      <a:pt x="6" y="24"/>
                    </a:lnTo>
                    <a:lnTo>
                      <a:pt x="0" y="15"/>
                    </a:lnTo>
                    <a:lnTo>
                      <a:pt x="2" y="5"/>
                    </a:lnTo>
                    <a:lnTo>
                      <a:pt x="11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61" name="Freeform 723"/>
              <p:cNvSpPr>
                <a:spLocks/>
              </p:cNvSpPr>
              <p:nvPr/>
            </p:nvSpPr>
            <p:spPr bwMode="auto">
              <a:xfrm>
                <a:off x="2322" y="2622"/>
                <a:ext cx="7" cy="3"/>
              </a:xfrm>
              <a:custGeom>
                <a:avLst/>
                <a:gdLst>
                  <a:gd name="T0" fmla="*/ 7 w 7"/>
                  <a:gd name="T1" fmla="*/ 3 h 3"/>
                  <a:gd name="T2" fmla="*/ 6 w 7"/>
                  <a:gd name="T3" fmla="*/ 1 h 3"/>
                  <a:gd name="T4" fmla="*/ 0 w 7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3"/>
                  <a:gd name="T11" fmla="*/ 7 w 7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3">
                    <a:moveTo>
                      <a:pt x="7" y="3"/>
                    </a:moveTo>
                    <a:lnTo>
                      <a:pt x="6" y="1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62" name="Freeform 724"/>
              <p:cNvSpPr>
                <a:spLocks/>
              </p:cNvSpPr>
              <p:nvPr/>
            </p:nvSpPr>
            <p:spPr bwMode="auto">
              <a:xfrm>
                <a:off x="2278" y="2583"/>
                <a:ext cx="18" cy="46"/>
              </a:xfrm>
              <a:custGeom>
                <a:avLst/>
                <a:gdLst>
                  <a:gd name="T0" fmla="*/ 9 w 18"/>
                  <a:gd name="T1" fmla="*/ 0 h 46"/>
                  <a:gd name="T2" fmla="*/ 17 w 18"/>
                  <a:gd name="T3" fmla="*/ 10 h 46"/>
                  <a:gd name="T4" fmla="*/ 17 w 18"/>
                  <a:gd name="T5" fmla="*/ 12 h 46"/>
                  <a:gd name="T6" fmla="*/ 18 w 18"/>
                  <a:gd name="T7" fmla="*/ 14 h 46"/>
                  <a:gd name="T8" fmla="*/ 16 w 18"/>
                  <a:gd name="T9" fmla="*/ 19 h 46"/>
                  <a:gd name="T10" fmla="*/ 10 w 18"/>
                  <a:gd name="T11" fmla="*/ 30 h 46"/>
                  <a:gd name="T12" fmla="*/ 5 w 18"/>
                  <a:gd name="T13" fmla="*/ 38 h 46"/>
                  <a:gd name="T14" fmla="*/ 0 w 18"/>
                  <a:gd name="T15" fmla="*/ 43 h 46"/>
                  <a:gd name="T16" fmla="*/ 1 w 18"/>
                  <a:gd name="T17" fmla="*/ 46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8"/>
                  <a:gd name="T28" fmla="*/ 0 h 46"/>
                  <a:gd name="T29" fmla="*/ 18 w 18"/>
                  <a:gd name="T30" fmla="*/ 46 h 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8" h="46">
                    <a:moveTo>
                      <a:pt x="9" y="0"/>
                    </a:moveTo>
                    <a:lnTo>
                      <a:pt x="17" y="10"/>
                    </a:lnTo>
                    <a:lnTo>
                      <a:pt x="17" y="12"/>
                    </a:lnTo>
                    <a:lnTo>
                      <a:pt x="18" y="14"/>
                    </a:lnTo>
                    <a:lnTo>
                      <a:pt x="16" y="19"/>
                    </a:lnTo>
                    <a:lnTo>
                      <a:pt x="10" y="30"/>
                    </a:lnTo>
                    <a:lnTo>
                      <a:pt x="5" y="38"/>
                    </a:lnTo>
                    <a:lnTo>
                      <a:pt x="0" y="43"/>
                    </a:lnTo>
                    <a:lnTo>
                      <a:pt x="1" y="4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63" name="Freeform 725"/>
              <p:cNvSpPr>
                <a:spLocks/>
              </p:cNvSpPr>
              <p:nvPr/>
            </p:nvSpPr>
            <p:spPr bwMode="auto">
              <a:xfrm>
                <a:off x="2321" y="2625"/>
                <a:ext cx="8" cy="4"/>
              </a:xfrm>
              <a:custGeom>
                <a:avLst/>
                <a:gdLst>
                  <a:gd name="T0" fmla="*/ 0 w 8"/>
                  <a:gd name="T1" fmla="*/ 4 h 4"/>
                  <a:gd name="T2" fmla="*/ 3 w 8"/>
                  <a:gd name="T3" fmla="*/ 4 h 4"/>
                  <a:gd name="T4" fmla="*/ 3 w 8"/>
                  <a:gd name="T5" fmla="*/ 2 h 4"/>
                  <a:gd name="T6" fmla="*/ 8 w 8"/>
                  <a:gd name="T7" fmla="*/ 0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4"/>
                  <a:gd name="T14" fmla="*/ 8 w 8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4">
                    <a:moveTo>
                      <a:pt x="0" y="4"/>
                    </a:moveTo>
                    <a:lnTo>
                      <a:pt x="3" y="4"/>
                    </a:lnTo>
                    <a:lnTo>
                      <a:pt x="3" y="2"/>
                    </a:lnTo>
                    <a:lnTo>
                      <a:pt x="8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64" name="Freeform 726"/>
              <p:cNvSpPr>
                <a:spLocks/>
              </p:cNvSpPr>
              <p:nvPr/>
            </p:nvSpPr>
            <p:spPr bwMode="auto">
              <a:xfrm>
                <a:off x="2190" y="2616"/>
                <a:ext cx="3" cy="13"/>
              </a:xfrm>
              <a:custGeom>
                <a:avLst/>
                <a:gdLst>
                  <a:gd name="T0" fmla="*/ 3 w 3"/>
                  <a:gd name="T1" fmla="*/ 0 h 13"/>
                  <a:gd name="T2" fmla="*/ 0 w 3"/>
                  <a:gd name="T3" fmla="*/ 6 h 13"/>
                  <a:gd name="T4" fmla="*/ 2 w 3"/>
                  <a:gd name="T5" fmla="*/ 13 h 13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3"/>
                  <a:gd name="T11" fmla="*/ 3 w 3"/>
                  <a:gd name="T12" fmla="*/ 13 h 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3">
                    <a:moveTo>
                      <a:pt x="3" y="0"/>
                    </a:moveTo>
                    <a:lnTo>
                      <a:pt x="0" y="6"/>
                    </a:lnTo>
                    <a:lnTo>
                      <a:pt x="2" y="1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65" name="Freeform 727"/>
              <p:cNvSpPr>
                <a:spLocks/>
              </p:cNvSpPr>
              <p:nvPr/>
            </p:nvSpPr>
            <p:spPr bwMode="auto">
              <a:xfrm>
                <a:off x="2192" y="2609"/>
                <a:ext cx="40" cy="21"/>
              </a:xfrm>
              <a:custGeom>
                <a:avLst/>
                <a:gdLst>
                  <a:gd name="T0" fmla="*/ 0 w 40"/>
                  <a:gd name="T1" fmla="*/ 20 h 21"/>
                  <a:gd name="T2" fmla="*/ 0 w 40"/>
                  <a:gd name="T3" fmla="*/ 21 h 21"/>
                  <a:gd name="T4" fmla="*/ 7 w 40"/>
                  <a:gd name="T5" fmla="*/ 12 h 21"/>
                  <a:gd name="T6" fmla="*/ 15 w 40"/>
                  <a:gd name="T7" fmla="*/ 7 h 21"/>
                  <a:gd name="T8" fmla="*/ 17 w 40"/>
                  <a:gd name="T9" fmla="*/ 7 h 21"/>
                  <a:gd name="T10" fmla="*/ 28 w 40"/>
                  <a:gd name="T11" fmla="*/ 4 h 21"/>
                  <a:gd name="T12" fmla="*/ 40 w 40"/>
                  <a:gd name="T13" fmla="*/ 0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0"/>
                  <a:gd name="T22" fmla="*/ 0 h 21"/>
                  <a:gd name="T23" fmla="*/ 40 w 40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0" h="21">
                    <a:moveTo>
                      <a:pt x="0" y="20"/>
                    </a:moveTo>
                    <a:lnTo>
                      <a:pt x="0" y="21"/>
                    </a:lnTo>
                    <a:lnTo>
                      <a:pt x="7" y="12"/>
                    </a:lnTo>
                    <a:lnTo>
                      <a:pt x="15" y="7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4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66" name="Freeform 728"/>
              <p:cNvSpPr>
                <a:spLocks/>
              </p:cNvSpPr>
              <p:nvPr/>
            </p:nvSpPr>
            <p:spPr bwMode="auto">
              <a:xfrm>
                <a:off x="2283" y="2621"/>
                <a:ext cx="38" cy="9"/>
              </a:xfrm>
              <a:custGeom>
                <a:avLst/>
                <a:gdLst>
                  <a:gd name="T0" fmla="*/ 0 w 38"/>
                  <a:gd name="T1" fmla="*/ 9 h 9"/>
                  <a:gd name="T2" fmla="*/ 4 w 38"/>
                  <a:gd name="T3" fmla="*/ 6 h 9"/>
                  <a:gd name="T4" fmla="*/ 5 w 38"/>
                  <a:gd name="T5" fmla="*/ 5 h 9"/>
                  <a:gd name="T6" fmla="*/ 12 w 38"/>
                  <a:gd name="T7" fmla="*/ 1 h 9"/>
                  <a:gd name="T8" fmla="*/ 20 w 38"/>
                  <a:gd name="T9" fmla="*/ 0 h 9"/>
                  <a:gd name="T10" fmla="*/ 21 w 38"/>
                  <a:gd name="T11" fmla="*/ 1 h 9"/>
                  <a:gd name="T12" fmla="*/ 25 w 38"/>
                  <a:gd name="T13" fmla="*/ 5 h 9"/>
                  <a:gd name="T14" fmla="*/ 33 w 38"/>
                  <a:gd name="T15" fmla="*/ 9 h 9"/>
                  <a:gd name="T16" fmla="*/ 38 w 38"/>
                  <a:gd name="T17" fmla="*/ 8 h 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"/>
                  <a:gd name="T28" fmla="*/ 0 h 9"/>
                  <a:gd name="T29" fmla="*/ 38 w 38"/>
                  <a:gd name="T30" fmla="*/ 9 h 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" h="9">
                    <a:moveTo>
                      <a:pt x="0" y="9"/>
                    </a:moveTo>
                    <a:lnTo>
                      <a:pt x="4" y="6"/>
                    </a:lnTo>
                    <a:lnTo>
                      <a:pt x="5" y="5"/>
                    </a:lnTo>
                    <a:lnTo>
                      <a:pt x="12" y="1"/>
                    </a:lnTo>
                    <a:lnTo>
                      <a:pt x="20" y="0"/>
                    </a:lnTo>
                    <a:lnTo>
                      <a:pt x="21" y="1"/>
                    </a:lnTo>
                    <a:lnTo>
                      <a:pt x="25" y="5"/>
                    </a:lnTo>
                    <a:lnTo>
                      <a:pt x="33" y="9"/>
                    </a:lnTo>
                    <a:lnTo>
                      <a:pt x="38" y="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67" name="Freeform 729"/>
              <p:cNvSpPr>
                <a:spLocks/>
              </p:cNvSpPr>
              <p:nvPr/>
            </p:nvSpPr>
            <p:spPr bwMode="auto">
              <a:xfrm>
                <a:off x="2279" y="2629"/>
                <a:ext cx="4" cy="4"/>
              </a:xfrm>
              <a:custGeom>
                <a:avLst/>
                <a:gdLst>
                  <a:gd name="T0" fmla="*/ 0 w 4"/>
                  <a:gd name="T1" fmla="*/ 0 h 4"/>
                  <a:gd name="T2" fmla="*/ 0 w 4"/>
                  <a:gd name="T3" fmla="*/ 0 h 4"/>
                  <a:gd name="T4" fmla="*/ 2 w 4"/>
                  <a:gd name="T5" fmla="*/ 4 h 4"/>
                  <a:gd name="T6" fmla="*/ 4 w 4"/>
                  <a:gd name="T7" fmla="*/ 1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4"/>
                  <a:gd name="T14" fmla="*/ 4 w 4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4"/>
                    </a:lnTo>
                    <a:lnTo>
                      <a:pt x="4" y="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68" name="Freeform 730"/>
              <p:cNvSpPr>
                <a:spLocks/>
              </p:cNvSpPr>
              <p:nvPr/>
            </p:nvSpPr>
            <p:spPr bwMode="auto">
              <a:xfrm>
                <a:off x="2122" y="2617"/>
                <a:ext cx="12" cy="26"/>
              </a:xfrm>
              <a:custGeom>
                <a:avLst/>
                <a:gdLst>
                  <a:gd name="T0" fmla="*/ 9 w 12"/>
                  <a:gd name="T1" fmla="*/ 26 h 26"/>
                  <a:gd name="T2" fmla="*/ 8 w 12"/>
                  <a:gd name="T3" fmla="*/ 22 h 26"/>
                  <a:gd name="T4" fmla="*/ 7 w 12"/>
                  <a:gd name="T5" fmla="*/ 14 h 26"/>
                  <a:gd name="T6" fmla="*/ 0 w 12"/>
                  <a:gd name="T7" fmla="*/ 5 h 26"/>
                  <a:gd name="T8" fmla="*/ 7 w 12"/>
                  <a:gd name="T9" fmla="*/ 3 h 26"/>
                  <a:gd name="T10" fmla="*/ 12 w 12"/>
                  <a:gd name="T11" fmla="*/ 0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26"/>
                  <a:gd name="T20" fmla="*/ 12 w 12"/>
                  <a:gd name="T21" fmla="*/ 26 h 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26">
                    <a:moveTo>
                      <a:pt x="9" y="26"/>
                    </a:moveTo>
                    <a:lnTo>
                      <a:pt x="8" y="22"/>
                    </a:lnTo>
                    <a:lnTo>
                      <a:pt x="7" y="14"/>
                    </a:lnTo>
                    <a:lnTo>
                      <a:pt x="0" y="5"/>
                    </a:lnTo>
                    <a:lnTo>
                      <a:pt x="7" y="3"/>
                    </a:lnTo>
                    <a:lnTo>
                      <a:pt x="12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69" name="Freeform 731"/>
              <p:cNvSpPr>
                <a:spLocks/>
              </p:cNvSpPr>
              <p:nvPr/>
            </p:nvSpPr>
            <p:spPr bwMode="auto">
              <a:xfrm>
                <a:off x="2067" y="2631"/>
                <a:ext cx="21" cy="12"/>
              </a:xfrm>
              <a:custGeom>
                <a:avLst/>
                <a:gdLst>
                  <a:gd name="T0" fmla="*/ 21 w 21"/>
                  <a:gd name="T1" fmla="*/ 12 h 12"/>
                  <a:gd name="T2" fmla="*/ 16 w 21"/>
                  <a:gd name="T3" fmla="*/ 2 h 12"/>
                  <a:gd name="T4" fmla="*/ 7 w 21"/>
                  <a:gd name="T5" fmla="*/ 7 h 12"/>
                  <a:gd name="T6" fmla="*/ 4 w 21"/>
                  <a:gd name="T7" fmla="*/ 0 h 12"/>
                  <a:gd name="T8" fmla="*/ 0 w 21"/>
                  <a:gd name="T9" fmla="*/ 2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12"/>
                  <a:gd name="T17" fmla="*/ 21 w 21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12">
                    <a:moveTo>
                      <a:pt x="21" y="12"/>
                    </a:moveTo>
                    <a:lnTo>
                      <a:pt x="16" y="2"/>
                    </a:lnTo>
                    <a:lnTo>
                      <a:pt x="7" y="7"/>
                    </a:lnTo>
                    <a:lnTo>
                      <a:pt x="4" y="0"/>
                    </a:lnTo>
                    <a:lnTo>
                      <a:pt x="0" y="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70" name="Freeform 732"/>
              <p:cNvSpPr>
                <a:spLocks/>
              </p:cNvSpPr>
              <p:nvPr/>
            </p:nvSpPr>
            <p:spPr bwMode="auto">
              <a:xfrm>
                <a:off x="2091" y="2623"/>
                <a:ext cx="30" cy="23"/>
              </a:xfrm>
              <a:custGeom>
                <a:avLst/>
                <a:gdLst>
                  <a:gd name="T0" fmla="*/ 30 w 30"/>
                  <a:gd name="T1" fmla="*/ 15 h 23"/>
                  <a:gd name="T2" fmla="*/ 26 w 30"/>
                  <a:gd name="T3" fmla="*/ 14 h 23"/>
                  <a:gd name="T4" fmla="*/ 23 w 30"/>
                  <a:gd name="T5" fmla="*/ 4 h 23"/>
                  <a:gd name="T6" fmla="*/ 22 w 30"/>
                  <a:gd name="T7" fmla="*/ 0 h 23"/>
                  <a:gd name="T8" fmla="*/ 2 w 30"/>
                  <a:gd name="T9" fmla="*/ 2 h 23"/>
                  <a:gd name="T10" fmla="*/ 0 w 30"/>
                  <a:gd name="T11" fmla="*/ 11 h 23"/>
                  <a:gd name="T12" fmla="*/ 5 w 30"/>
                  <a:gd name="T13" fmla="*/ 19 h 23"/>
                  <a:gd name="T14" fmla="*/ 5 w 30"/>
                  <a:gd name="T15" fmla="*/ 23 h 2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0"/>
                  <a:gd name="T25" fmla="*/ 0 h 23"/>
                  <a:gd name="T26" fmla="*/ 30 w 30"/>
                  <a:gd name="T27" fmla="*/ 23 h 2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0" h="23">
                    <a:moveTo>
                      <a:pt x="30" y="15"/>
                    </a:moveTo>
                    <a:lnTo>
                      <a:pt x="26" y="14"/>
                    </a:lnTo>
                    <a:lnTo>
                      <a:pt x="23" y="4"/>
                    </a:lnTo>
                    <a:lnTo>
                      <a:pt x="22" y="0"/>
                    </a:lnTo>
                    <a:lnTo>
                      <a:pt x="2" y="2"/>
                    </a:lnTo>
                    <a:lnTo>
                      <a:pt x="0" y="11"/>
                    </a:lnTo>
                    <a:lnTo>
                      <a:pt x="5" y="19"/>
                    </a:lnTo>
                    <a:lnTo>
                      <a:pt x="5" y="2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71" name="Freeform 733"/>
              <p:cNvSpPr>
                <a:spLocks/>
              </p:cNvSpPr>
              <p:nvPr/>
            </p:nvSpPr>
            <p:spPr bwMode="auto">
              <a:xfrm>
                <a:off x="2131" y="2643"/>
                <a:ext cx="45" cy="3"/>
              </a:xfrm>
              <a:custGeom>
                <a:avLst/>
                <a:gdLst>
                  <a:gd name="T0" fmla="*/ 45 w 45"/>
                  <a:gd name="T1" fmla="*/ 3 h 3"/>
                  <a:gd name="T2" fmla="*/ 42 w 45"/>
                  <a:gd name="T3" fmla="*/ 1 h 3"/>
                  <a:gd name="T4" fmla="*/ 40 w 45"/>
                  <a:gd name="T5" fmla="*/ 0 h 3"/>
                  <a:gd name="T6" fmla="*/ 30 w 45"/>
                  <a:gd name="T7" fmla="*/ 1 h 3"/>
                  <a:gd name="T8" fmla="*/ 2 w 45"/>
                  <a:gd name="T9" fmla="*/ 3 h 3"/>
                  <a:gd name="T10" fmla="*/ 0 w 45"/>
                  <a:gd name="T11" fmla="*/ 0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5"/>
                  <a:gd name="T19" fmla="*/ 0 h 3"/>
                  <a:gd name="T20" fmla="*/ 45 w 45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5" h="3">
                    <a:moveTo>
                      <a:pt x="45" y="3"/>
                    </a:moveTo>
                    <a:lnTo>
                      <a:pt x="42" y="1"/>
                    </a:lnTo>
                    <a:lnTo>
                      <a:pt x="40" y="0"/>
                    </a:lnTo>
                    <a:lnTo>
                      <a:pt x="30" y="1"/>
                    </a:lnTo>
                    <a:lnTo>
                      <a:pt x="2" y="3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72" name="Freeform 734"/>
              <p:cNvSpPr>
                <a:spLocks/>
              </p:cNvSpPr>
              <p:nvPr/>
            </p:nvSpPr>
            <p:spPr bwMode="auto">
              <a:xfrm>
                <a:off x="2049" y="2633"/>
                <a:ext cx="18" cy="17"/>
              </a:xfrm>
              <a:custGeom>
                <a:avLst/>
                <a:gdLst>
                  <a:gd name="T0" fmla="*/ 18 w 18"/>
                  <a:gd name="T1" fmla="*/ 0 h 17"/>
                  <a:gd name="T2" fmla="*/ 0 w 18"/>
                  <a:gd name="T3" fmla="*/ 7 h 17"/>
                  <a:gd name="T4" fmla="*/ 4 w 18"/>
                  <a:gd name="T5" fmla="*/ 15 h 17"/>
                  <a:gd name="T6" fmla="*/ 5 w 18"/>
                  <a:gd name="T7" fmla="*/ 1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"/>
                  <a:gd name="T13" fmla="*/ 0 h 17"/>
                  <a:gd name="T14" fmla="*/ 18 w 18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" h="17">
                    <a:moveTo>
                      <a:pt x="18" y="0"/>
                    </a:moveTo>
                    <a:lnTo>
                      <a:pt x="0" y="7"/>
                    </a:lnTo>
                    <a:lnTo>
                      <a:pt x="4" y="15"/>
                    </a:lnTo>
                    <a:lnTo>
                      <a:pt x="5" y="1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73" name="Freeform 735"/>
              <p:cNvSpPr>
                <a:spLocks/>
              </p:cNvSpPr>
              <p:nvPr/>
            </p:nvSpPr>
            <p:spPr bwMode="auto">
              <a:xfrm>
                <a:off x="2079" y="2643"/>
                <a:ext cx="12" cy="8"/>
              </a:xfrm>
              <a:custGeom>
                <a:avLst/>
                <a:gdLst>
                  <a:gd name="T0" fmla="*/ 0 w 12"/>
                  <a:gd name="T1" fmla="*/ 8 h 8"/>
                  <a:gd name="T2" fmla="*/ 12 w 12"/>
                  <a:gd name="T3" fmla="*/ 5 h 8"/>
                  <a:gd name="T4" fmla="*/ 9 w 12"/>
                  <a:gd name="T5" fmla="*/ 0 h 8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8"/>
                  <a:gd name="T11" fmla="*/ 12 w 12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8">
                    <a:moveTo>
                      <a:pt x="0" y="8"/>
                    </a:moveTo>
                    <a:lnTo>
                      <a:pt x="12" y="5"/>
                    </a:lnTo>
                    <a:lnTo>
                      <a:pt x="9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74" name="Freeform 736"/>
              <p:cNvSpPr>
                <a:spLocks/>
              </p:cNvSpPr>
              <p:nvPr/>
            </p:nvSpPr>
            <p:spPr bwMode="auto">
              <a:xfrm>
                <a:off x="2054" y="2650"/>
                <a:ext cx="25" cy="4"/>
              </a:xfrm>
              <a:custGeom>
                <a:avLst/>
                <a:gdLst>
                  <a:gd name="T0" fmla="*/ 0 w 25"/>
                  <a:gd name="T1" fmla="*/ 0 h 4"/>
                  <a:gd name="T2" fmla="*/ 7 w 25"/>
                  <a:gd name="T3" fmla="*/ 1 h 4"/>
                  <a:gd name="T4" fmla="*/ 13 w 25"/>
                  <a:gd name="T5" fmla="*/ 2 h 4"/>
                  <a:gd name="T6" fmla="*/ 17 w 25"/>
                  <a:gd name="T7" fmla="*/ 4 h 4"/>
                  <a:gd name="T8" fmla="*/ 25 w 25"/>
                  <a:gd name="T9" fmla="*/ 1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4"/>
                  <a:gd name="T17" fmla="*/ 25 w 25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4">
                    <a:moveTo>
                      <a:pt x="0" y="0"/>
                    </a:moveTo>
                    <a:lnTo>
                      <a:pt x="7" y="1"/>
                    </a:lnTo>
                    <a:lnTo>
                      <a:pt x="13" y="2"/>
                    </a:lnTo>
                    <a:lnTo>
                      <a:pt x="17" y="4"/>
                    </a:lnTo>
                    <a:lnTo>
                      <a:pt x="25" y="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75" name="Freeform 737"/>
              <p:cNvSpPr>
                <a:spLocks/>
              </p:cNvSpPr>
              <p:nvPr/>
            </p:nvSpPr>
            <p:spPr bwMode="auto">
              <a:xfrm>
                <a:off x="2096" y="2638"/>
                <a:ext cx="27" cy="16"/>
              </a:xfrm>
              <a:custGeom>
                <a:avLst/>
                <a:gdLst>
                  <a:gd name="T0" fmla="*/ 0 w 27"/>
                  <a:gd name="T1" fmla="*/ 8 h 16"/>
                  <a:gd name="T2" fmla="*/ 0 w 27"/>
                  <a:gd name="T3" fmla="*/ 10 h 16"/>
                  <a:gd name="T4" fmla="*/ 9 w 27"/>
                  <a:gd name="T5" fmla="*/ 16 h 16"/>
                  <a:gd name="T6" fmla="*/ 26 w 27"/>
                  <a:gd name="T7" fmla="*/ 9 h 16"/>
                  <a:gd name="T8" fmla="*/ 27 w 27"/>
                  <a:gd name="T9" fmla="*/ 1 h 16"/>
                  <a:gd name="T10" fmla="*/ 25 w 27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7"/>
                  <a:gd name="T19" fmla="*/ 0 h 16"/>
                  <a:gd name="T20" fmla="*/ 27 w 27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7" h="16">
                    <a:moveTo>
                      <a:pt x="0" y="8"/>
                    </a:moveTo>
                    <a:lnTo>
                      <a:pt x="0" y="10"/>
                    </a:lnTo>
                    <a:lnTo>
                      <a:pt x="9" y="16"/>
                    </a:lnTo>
                    <a:lnTo>
                      <a:pt x="26" y="9"/>
                    </a:lnTo>
                    <a:lnTo>
                      <a:pt x="27" y="1"/>
                    </a:lnTo>
                    <a:lnTo>
                      <a:pt x="25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76" name="Freeform 738"/>
              <p:cNvSpPr>
                <a:spLocks/>
              </p:cNvSpPr>
              <p:nvPr/>
            </p:nvSpPr>
            <p:spPr bwMode="auto">
              <a:xfrm>
                <a:off x="2125" y="2646"/>
                <a:ext cx="51" cy="14"/>
              </a:xfrm>
              <a:custGeom>
                <a:avLst/>
                <a:gdLst>
                  <a:gd name="T0" fmla="*/ 1 w 51"/>
                  <a:gd name="T1" fmla="*/ 14 h 14"/>
                  <a:gd name="T2" fmla="*/ 1 w 51"/>
                  <a:gd name="T3" fmla="*/ 11 h 14"/>
                  <a:gd name="T4" fmla="*/ 0 w 51"/>
                  <a:gd name="T5" fmla="*/ 10 h 14"/>
                  <a:gd name="T6" fmla="*/ 8 w 51"/>
                  <a:gd name="T7" fmla="*/ 8 h 14"/>
                  <a:gd name="T8" fmla="*/ 22 w 51"/>
                  <a:gd name="T9" fmla="*/ 6 h 14"/>
                  <a:gd name="T10" fmla="*/ 26 w 51"/>
                  <a:gd name="T11" fmla="*/ 5 h 14"/>
                  <a:gd name="T12" fmla="*/ 34 w 51"/>
                  <a:gd name="T13" fmla="*/ 5 h 14"/>
                  <a:gd name="T14" fmla="*/ 47 w 51"/>
                  <a:gd name="T15" fmla="*/ 2 h 14"/>
                  <a:gd name="T16" fmla="*/ 51 w 51"/>
                  <a:gd name="T17" fmla="*/ 0 h 1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1"/>
                  <a:gd name="T28" fmla="*/ 0 h 14"/>
                  <a:gd name="T29" fmla="*/ 51 w 51"/>
                  <a:gd name="T30" fmla="*/ 14 h 1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1" h="14">
                    <a:moveTo>
                      <a:pt x="1" y="14"/>
                    </a:moveTo>
                    <a:lnTo>
                      <a:pt x="1" y="11"/>
                    </a:lnTo>
                    <a:lnTo>
                      <a:pt x="0" y="10"/>
                    </a:lnTo>
                    <a:lnTo>
                      <a:pt x="8" y="8"/>
                    </a:lnTo>
                    <a:lnTo>
                      <a:pt x="22" y="6"/>
                    </a:lnTo>
                    <a:lnTo>
                      <a:pt x="26" y="5"/>
                    </a:lnTo>
                    <a:lnTo>
                      <a:pt x="34" y="5"/>
                    </a:lnTo>
                    <a:lnTo>
                      <a:pt x="47" y="2"/>
                    </a:lnTo>
                    <a:lnTo>
                      <a:pt x="51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77" name="Freeform 739"/>
              <p:cNvSpPr>
                <a:spLocks/>
              </p:cNvSpPr>
              <p:nvPr/>
            </p:nvSpPr>
            <p:spPr bwMode="auto">
              <a:xfrm>
                <a:off x="2088" y="2655"/>
                <a:ext cx="21" cy="6"/>
              </a:xfrm>
              <a:custGeom>
                <a:avLst/>
                <a:gdLst>
                  <a:gd name="T0" fmla="*/ 0 w 21"/>
                  <a:gd name="T1" fmla="*/ 6 h 6"/>
                  <a:gd name="T2" fmla="*/ 0 w 21"/>
                  <a:gd name="T3" fmla="*/ 1 h 6"/>
                  <a:gd name="T4" fmla="*/ 7 w 21"/>
                  <a:gd name="T5" fmla="*/ 0 h 6"/>
                  <a:gd name="T6" fmla="*/ 9 w 21"/>
                  <a:gd name="T7" fmla="*/ 0 h 6"/>
                  <a:gd name="T8" fmla="*/ 12 w 21"/>
                  <a:gd name="T9" fmla="*/ 1 h 6"/>
                  <a:gd name="T10" fmla="*/ 14 w 21"/>
                  <a:gd name="T11" fmla="*/ 4 h 6"/>
                  <a:gd name="T12" fmla="*/ 21 w 21"/>
                  <a:gd name="T13" fmla="*/ 5 h 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"/>
                  <a:gd name="T22" fmla="*/ 0 h 6"/>
                  <a:gd name="T23" fmla="*/ 21 w 21"/>
                  <a:gd name="T24" fmla="*/ 6 h 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" h="6">
                    <a:moveTo>
                      <a:pt x="0" y="6"/>
                    </a:moveTo>
                    <a:lnTo>
                      <a:pt x="0" y="1"/>
                    </a:lnTo>
                    <a:lnTo>
                      <a:pt x="7" y="0"/>
                    </a:lnTo>
                    <a:lnTo>
                      <a:pt x="9" y="0"/>
                    </a:lnTo>
                    <a:lnTo>
                      <a:pt x="12" y="1"/>
                    </a:lnTo>
                    <a:lnTo>
                      <a:pt x="14" y="4"/>
                    </a:lnTo>
                    <a:lnTo>
                      <a:pt x="21" y="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78" name="Freeform 740"/>
              <p:cNvSpPr>
                <a:spLocks/>
              </p:cNvSpPr>
              <p:nvPr/>
            </p:nvSpPr>
            <p:spPr bwMode="auto">
              <a:xfrm>
                <a:off x="2088" y="2661"/>
                <a:ext cx="1" cy="6"/>
              </a:xfrm>
              <a:custGeom>
                <a:avLst/>
                <a:gdLst>
                  <a:gd name="T0" fmla="*/ 0 w 1"/>
                  <a:gd name="T1" fmla="*/ 6 h 6"/>
                  <a:gd name="T2" fmla="*/ 1 w 1"/>
                  <a:gd name="T3" fmla="*/ 6 h 6"/>
                  <a:gd name="T4" fmla="*/ 0 w 1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6"/>
                  <a:gd name="T11" fmla="*/ 1 w 1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6">
                    <a:moveTo>
                      <a:pt x="0" y="6"/>
                    </a:moveTo>
                    <a:lnTo>
                      <a:pt x="1" y="6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79" name="Line 741"/>
              <p:cNvSpPr>
                <a:spLocks noChangeShapeType="1"/>
              </p:cNvSpPr>
              <p:nvPr/>
            </p:nvSpPr>
            <p:spPr bwMode="auto">
              <a:xfrm flipH="1" flipV="1">
                <a:off x="2126" y="2660"/>
                <a:ext cx="4" cy="7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80" name="Freeform 742"/>
              <p:cNvSpPr>
                <a:spLocks/>
              </p:cNvSpPr>
              <p:nvPr/>
            </p:nvSpPr>
            <p:spPr bwMode="auto">
              <a:xfrm>
                <a:off x="2126" y="2667"/>
                <a:ext cx="4" cy="2"/>
              </a:xfrm>
              <a:custGeom>
                <a:avLst/>
                <a:gdLst>
                  <a:gd name="T0" fmla="*/ 0 w 4"/>
                  <a:gd name="T1" fmla="*/ 2 h 2"/>
                  <a:gd name="T2" fmla="*/ 4 w 4"/>
                  <a:gd name="T3" fmla="*/ 0 h 2"/>
                  <a:gd name="T4" fmla="*/ 4 w 4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2"/>
                  <a:gd name="T11" fmla="*/ 4 w 4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2">
                    <a:moveTo>
                      <a:pt x="0" y="2"/>
                    </a:moveTo>
                    <a:lnTo>
                      <a:pt x="4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81" name="Freeform 743"/>
              <p:cNvSpPr>
                <a:spLocks/>
              </p:cNvSpPr>
              <p:nvPr/>
            </p:nvSpPr>
            <p:spPr bwMode="auto">
              <a:xfrm>
                <a:off x="2109" y="2660"/>
                <a:ext cx="17" cy="9"/>
              </a:xfrm>
              <a:custGeom>
                <a:avLst/>
                <a:gdLst>
                  <a:gd name="T0" fmla="*/ 0 w 17"/>
                  <a:gd name="T1" fmla="*/ 0 h 9"/>
                  <a:gd name="T2" fmla="*/ 5 w 17"/>
                  <a:gd name="T3" fmla="*/ 0 h 9"/>
                  <a:gd name="T4" fmla="*/ 8 w 17"/>
                  <a:gd name="T5" fmla="*/ 3 h 9"/>
                  <a:gd name="T6" fmla="*/ 17 w 17"/>
                  <a:gd name="T7" fmla="*/ 9 h 9"/>
                  <a:gd name="T8" fmla="*/ 17 w 17"/>
                  <a:gd name="T9" fmla="*/ 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9"/>
                  <a:gd name="T17" fmla="*/ 17 w 1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9">
                    <a:moveTo>
                      <a:pt x="0" y="0"/>
                    </a:moveTo>
                    <a:lnTo>
                      <a:pt x="5" y="0"/>
                    </a:lnTo>
                    <a:lnTo>
                      <a:pt x="8" y="3"/>
                    </a:lnTo>
                    <a:lnTo>
                      <a:pt x="17" y="9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82" name="Freeform 744"/>
              <p:cNvSpPr>
                <a:spLocks/>
              </p:cNvSpPr>
              <p:nvPr/>
            </p:nvSpPr>
            <p:spPr bwMode="auto">
              <a:xfrm>
                <a:off x="2074" y="2659"/>
                <a:ext cx="14" cy="14"/>
              </a:xfrm>
              <a:custGeom>
                <a:avLst/>
                <a:gdLst>
                  <a:gd name="T0" fmla="*/ 6 w 14"/>
                  <a:gd name="T1" fmla="*/ 14 h 14"/>
                  <a:gd name="T2" fmla="*/ 2 w 14"/>
                  <a:gd name="T3" fmla="*/ 6 h 14"/>
                  <a:gd name="T4" fmla="*/ 0 w 14"/>
                  <a:gd name="T5" fmla="*/ 0 h 14"/>
                  <a:gd name="T6" fmla="*/ 8 w 14"/>
                  <a:gd name="T7" fmla="*/ 1 h 14"/>
                  <a:gd name="T8" fmla="*/ 14 w 14"/>
                  <a:gd name="T9" fmla="*/ 8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4"/>
                  <a:gd name="T17" fmla="*/ 14 w 14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4">
                    <a:moveTo>
                      <a:pt x="6" y="14"/>
                    </a:moveTo>
                    <a:lnTo>
                      <a:pt x="2" y="6"/>
                    </a:lnTo>
                    <a:lnTo>
                      <a:pt x="0" y="0"/>
                    </a:lnTo>
                    <a:lnTo>
                      <a:pt x="8" y="1"/>
                    </a:lnTo>
                    <a:lnTo>
                      <a:pt x="14" y="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83" name="Freeform 745"/>
              <p:cNvSpPr>
                <a:spLocks/>
              </p:cNvSpPr>
              <p:nvPr/>
            </p:nvSpPr>
            <p:spPr bwMode="auto">
              <a:xfrm>
                <a:off x="2023" y="2661"/>
                <a:ext cx="18" cy="19"/>
              </a:xfrm>
              <a:custGeom>
                <a:avLst/>
                <a:gdLst>
                  <a:gd name="T0" fmla="*/ 5 w 18"/>
                  <a:gd name="T1" fmla="*/ 19 h 19"/>
                  <a:gd name="T2" fmla="*/ 15 w 18"/>
                  <a:gd name="T3" fmla="*/ 12 h 19"/>
                  <a:gd name="T4" fmla="*/ 18 w 18"/>
                  <a:gd name="T5" fmla="*/ 0 h 19"/>
                  <a:gd name="T6" fmla="*/ 10 w 18"/>
                  <a:gd name="T7" fmla="*/ 2 h 19"/>
                  <a:gd name="T8" fmla="*/ 1 w 18"/>
                  <a:gd name="T9" fmla="*/ 3 h 19"/>
                  <a:gd name="T10" fmla="*/ 0 w 18"/>
                  <a:gd name="T11" fmla="*/ 13 h 1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"/>
                  <a:gd name="T19" fmla="*/ 0 h 19"/>
                  <a:gd name="T20" fmla="*/ 18 w 18"/>
                  <a:gd name="T21" fmla="*/ 19 h 1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" h="19">
                    <a:moveTo>
                      <a:pt x="5" y="19"/>
                    </a:moveTo>
                    <a:lnTo>
                      <a:pt x="15" y="12"/>
                    </a:lnTo>
                    <a:lnTo>
                      <a:pt x="18" y="0"/>
                    </a:lnTo>
                    <a:lnTo>
                      <a:pt x="10" y="2"/>
                    </a:lnTo>
                    <a:lnTo>
                      <a:pt x="1" y="3"/>
                    </a:lnTo>
                    <a:lnTo>
                      <a:pt x="0" y="1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84" name="Freeform 746"/>
              <p:cNvSpPr>
                <a:spLocks/>
              </p:cNvSpPr>
              <p:nvPr/>
            </p:nvSpPr>
            <p:spPr bwMode="auto">
              <a:xfrm>
                <a:off x="2023" y="2674"/>
                <a:ext cx="5" cy="7"/>
              </a:xfrm>
              <a:custGeom>
                <a:avLst/>
                <a:gdLst>
                  <a:gd name="T0" fmla="*/ 0 w 5"/>
                  <a:gd name="T1" fmla="*/ 0 h 7"/>
                  <a:gd name="T2" fmla="*/ 0 w 5"/>
                  <a:gd name="T3" fmla="*/ 7 h 7"/>
                  <a:gd name="T4" fmla="*/ 1 w 5"/>
                  <a:gd name="T5" fmla="*/ 7 h 7"/>
                  <a:gd name="T6" fmla="*/ 2 w 5"/>
                  <a:gd name="T7" fmla="*/ 7 h 7"/>
                  <a:gd name="T8" fmla="*/ 5 w 5"/>
                  <a:gd name="T9" fmla="*/ 6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7"/>
                  <a:gd name="T17" fmla="*/ 5 w 5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7">
                    <a:moveTo>
                      <a:pt x="0" y="0"/>
                    </a:moveTo>
                    <a:lnTo>
                      <a:pt x="0" y="7"/>
                    </a:lnTo>
                    <a:lnTo>
                      <a:pt x="1" y="7"/>
                    </a:lnTo>
                    <a:lnTo>
                      <a:pt x="2" y="7"/>
                    </a:lnTo>
                    <a:lnTo>
                      <a:pt x="5" y="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85" name="Freeform 747"/>
              <p:cNvSpPr>
                <a:spLocks/>
              </p:cNvSpPr>
              <p:nvPr/>
            </p:nvSpPr>
            <p:spPr bwMode="auto">
              <a:xfrm>
                <a:off x="2080" y="2673"/>
                <a:ext cx="1" cy="9"/>
              </a:xfrm>
              <a:custGeom>
                <a:avLst/>
                <a:gdLst>
                  <a:gd name="T0" fmla="*/ 0 w 1"/>
                  <a:gd name="T1" fmla="*/ 9 h 9"/>
                  <a:gd name="T2" fmla="*/ 0 w 1"/>
                  <a:gd name="T3" fmla="*/ 8 h 9"/>
                  <a:gd name="T4" fmla="*/ 0 w 1"/>
                  <a:gd name="T5" fmla="*/ 3 h 9"/>
                  <a:gd name="T6" fmla="*/ 0 w 1"/>
                  <a:gd name="T7" fmla="*/ 0 h 9"/>
                  <a:gd name="T8" fmla="*/ 0 w 1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9"/>
                  <a:gd name="T17" fmla="*/ 1 w 1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9">
                    <a:moveTo>
                      <a:pt x="0" y="9"/>
                    </a:moveTo>
                    <a:lnTo>
                      <a:pt x="0" y="8"/>
                    </a:lnTo>
                    <a:lnTo>
                      <a:pt x="0" y="3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86" name="Line 748"/>
              <p:cNvSpPr>
                <a:spLocks noChangeShapeType="1"/>
              </p:cNvSpPr>
              <p:nvPr/>
            </p:nvSpPr>
            <p:spPr bwMode="auto">
              <a:xfrm flipH="1" flipV="1">
                <a:off x="2080" y="2682"/>
                <a:ext cx="3" cy="3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87" name="Freeform 749"/>
              <p:cNvSpPr>
                <a:spLocks/>
              </p:cNvSpPr>
              <p:nvPr/>
            </p:nvSpPr>
            <p:spPr bwMode="auto">
              <a:xfrm>
                <a:off x="2083" y="2685"/>
                <a:ext cx="13" cy="5"/>
              </a:xfrm>
              <a:custGeom>
                <a:avLst/>
                <a:gdLst>
                  <a:gd name="T0" fmla="*/ 13 w 13"/>
                  <a:gd name="T1" fmla="*/ 4 h 5"/>
                  <a:gd name="T2" fmla="*/ 5 w 13"/>
                  <a:gd name="T3" fmla="*/ 5 h 5"/>
                  <a:gd name="T4" fmla="*/ 4 w 13"/>
                  <a:gd name="T5" fmla="*/ 3 h 5"/>
                  <a:gd name="T6" fmla="*/ 0 w 13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5"/>
                  <a:gd name="T14" fmla="*/ 13 w 13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5">
                    <a:moveTo>
                      <a:pt x="13" y="4"/>
                    </a:moveTo>
                    <a:lnTo>
                      <a:pt x="5" y="5"/>
                    </a:lnTo>
                    <a:lnTo>
                      <a:pt x="4" y="3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88" name="Freeform 750"/>
              <p:cNvSpPr>
                <a:spLocks/>
              </p:cNvSpPr>
              <p:nvPr/>
            </p:nvSpPr>
            <p:spPr bwMode="auto">
              <a:xfrm>
                <a:off x="2110" y="2689"/>
                <a:ext cx="13" cy="3"/>
              </a:xfrm>
              <a:custGeom>
                <a:avLst/>
                <a:gdLst>
                  <a:gd name="T0" fmla="*/ 13 w 13"/>
                  <a:gd name="T1" fmla="*/ 3 h 3"/>
                  <a:gd name="T2" fmla="*/ 11 w 13"/>
                  <a:gd name="T3" fmla="*/ 3 h 3"/>
                  <a:gd name="T4" fmla="*/ 7 w 13"/>
                  <a:gd name="T5" fmla="*/ 0 h 3"/>
                  <a:gd name="T6" fmla="*/ 3 w 13"/>
                  <a:gd name="T7" fmla="*/ 1 h 3"/>
                  <a:gd name="T8" fmla="*/ 0 w 13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"/>
                  <a:gd name="T16" fmla="*/ 0 h 3"/>
                  <a:gd name="T17" fmla="*/ 13 w 13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" h="3">
                    <a:moveTo>
                      <a:pt x="13" y="3"/>
                    </a:moveTo>
                    <a:lnTo>
                      <a:pt x="11" y="3"/>
                    </a:lnTo>
                    <a:lnTo>
                      <a:pt x="7" y="0"/>
                    </a:lnTo>
                    <a:lnTo>
                      <a:pt x="3" y="1"/>
                    </a:lnTo>
                    <a:lnTo>
                      <a:pt x="0" y="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89" name="Line 751"/>
              <p:cNvSpPr>
                <a:spLocks noChangeShapeType="1"/>
              </p:cNvSpPr>
              <p:nvPr/>
            </p:nvSpPr>
            <p:spPr bwMode="auto">
              <a:xfrm>
                <a:off x="1978" y="2684"/>
                <a:ext cx="11" cy="9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90" name="Freeform 752"/>
              <p:cNvSpPr>
                <a:spLocks/>
              </p:cNvSpPr>
              <p:nvPr/>
            </p:nvSpPr>
            <p:spPr bwMode="auto">
              <a:xfrm>
                <a:off x="2002" y="2665"/>
                <a:ext cx="13" cy="29"/>
              </a:xfrm>
              <a:custGeom>
                <a:avLst/>
                <a:gdLst>
                  <a:gd name="T0" fmla="*/ 0 w 13"/>
                  <a:gd name="T1" fmla="*/ 29 h 29"/>
                  <a:gd name="T2" fmla="*/ 13 w 13"/>
                  <a:gd name="T3" fmla="*/ 21 h 29"/>
                  <a:gd name="T4" fmla="*/ 13 w 13"/>
                  <a:gd name="T5" fmla="*/ 0 h 29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29"/>
                  <a:gd name="T11" fmla="*/ 13 w 13"/>
                  <a:gd name="T12" fmla="*/ 29 h 2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29">
                    <a:moveTo>
                      <a:pt x="0" y="29"/>
                    </a:moveTo>
                    <a:lnTo>
                      <a:pt x="13" y="21"/>
                    </a:lnTo>
                    <a:lnTo>
                      <a:pt x="13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91" name="Freeform 753"/>
              <p:cNvSpPr>
                <a:spLocks/>
              </p:cNvSpPr>
              <p:nvPr/>
            </p:nvSpPr>
            <p:spPr bwMode="auto">
              <a:xfrm>
                <a:off x="2025" y="2688"/>
                <a:ext cx="12" cy="9"/>
              </a:xfrm>
              <a:custGeom>
                <a:avLst/>
                <a:gdLst>
                  <a:gd name="T0" fmla="*/ 4 w 12"/>
                  <a:gd name="T1" fmla="*/ 9 h 9"/>
                  <a:gd name="T2" fmla="*/ 2 w 12"/>
                  <a:gd name="T3" fmla="*/ 6 h 9"/>
                  <a:gd name="T4" fmla="*/ 0 w 12"/>
                  <a:gd name="T5" fmla="*/ 6 h 9"/>
                  <a:gd name="T6" fmla="*/ 2 w 12"/>
                  <a:gd name="T7" fmla="*/ 2 h 9"/>
                  <a:gd name="T8" fmla="*/ 4 w 12"/>
                  <a:gd name="T9" fmla="*/ 1 h 9"/>
                  <a:gd name="T10" fmla="*/ 4 w 12"/>
                  <a:gd name="T11" fmla="*/ 1 h 9"/>
                  <a:gd name="T12" fmla="*/ 8 w 12"/>
                  <a:gd name="T13" fmla="*/ 0 h 9"/>
                  <a:gd name="T14" fmla="*/ 11 w 12"/>
                  <a:gd name="T15" fmla="*/ 4 h 9"/>
                  <a:gd name="T16" fmla="*/ 12 w 12"/>
                  <a:gd name="T17" fmla="*/ 5 h 9"/>
                  <a:gd name="T18" fmla="*/ 9 w 12"/>
                  <a:gd name="T19" fmla="*/ 7 h 9"/>
                  <a:gd name="T20" fmla="*/ 4 w 12"/>
                  <a:gd name="T21" fmla="*/ 9 h 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2"/>
                  <a:gd name="T34" fmla="*/ 0 h 9"/>
                  <a:gd name="T35" fmla="*/ 12 w 12"/>
                  <a:gd name="T36" fmla="*/ 9 h 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2" h="9">
                    <a:moveTo>
                      <a:pt x="4" y="9"/>
                    </a:moveTo>
                    <a:lnTo>
                      <a:pt x="2" y="6"/>
                    </a:lnTo>
                    <a:lnTo>
                      <a:pt x="0" y="6"/>
                    </a:lnTo>
                    <a:lnTo>
                      <a:pt x="2" y="2"/>
                    </a:lnTo>
                    <a:lnTo>
                      <a:pt x="4" y="1"/>
                    </a:lnTo>
                    <a:lnTo>
                      <a:pt x="8" y="0"/>
                    </a:lnTo>
                    <a:lnTo>
                      <a:pt x="11" y="4"/>
                    </a:lnTo>
                    <a:lnTo>
                      <a:pt x="12" y="5"/>
                    </a:lnTo>
                    <a:lnTo>
                      <a:pt x="9" y="7"/>
                    </a:lnTo>
                    <a:lnTo>
                      <a:pt x="4" y="9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92" name="Freeform 754"/>
              <p:cNvSpPr>
                <a:spLocks/>
              </p:cNvSpPr>
              <p:nvPr/>
            </p:nvSpPr>
            <p:spPr bwMode="auto">
              <a:xfrm>
                <a:off x="1989" y="2693"/>
                <a:ext cx="13" cy="4"/>
              </a:xfrm>
              <a:custGeom>
                <a:avLst/>
                <a:gdLst>
                  <a:gd name="T0" fmla="*/ 0 w 13"/>
                  <a:gd name="T1" fmla="*/ 0 h 4"/>
                  <a:gd name="T2" fmla="*/ 5 w 13"/>
                  <a:gd name="T3" fmla="*/ 4 h 4"/>
                  <a:gd name="T4" fmla="*/ 13 w 13"/>
                  <a:gd name="T5" fmla="*/ 1 h 4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4"/>
                  <a:gd name="T11" fmla="*/ 13 w 13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4">
                    <a:moveTo>
                      <a:pt x="0" y="0"/>
                    </a:moveTo>
                    <a:lnTo>
                      <a:pt x="5" y="4"/>
                    </a:lnTo>
                    <a:lnTo>
                      <a:pt x="13" y="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93" name="Freeform 755"/>
              <p:cNvSpPr>
                <a:spLocks/>
              </p:cNvSpPr>
              <p:nvPr/>
            </p:nvSpPr>
            <p:spPr bwMode="auto">
              <a:xfrm>
                <a:off x="2093" y="2689"/>
                <a:ext cx="17" cy="10"/>
              </a:xfrm>
              <a:custGeom>
                <a:avLst/>
                <a:gdLst>
                  <a:gd name="T0" fmla="*/ 17 w 17"/>
                  <a:gd name="T1" fmla="*/ 3 h 10"/>
                  <a:gd name="T2" fmla="*/ 17 w 17"/>
                  <a:gd name="T3" fmla="*/ 3 h 10"/>
                  <a:gd name="T4" fmla="*/ 6 w 17"/>
                  <a:gd name="T5" fmla="*/ 10 h 10"/>
                  <a:gd name="T6" fmla="*/ 0 w 17"/>
                  <a:gd name="T7" fmla="*/ 8 h 10"/>
                  <a:gd name="T8" fmla="*/ 4 w 17"/>
                  <a:gd name="T9" fmla="*/ 4 h 10"/>
                  <a:gd name="T10" fmla="*/ 3 w 17"/>
                  <a:gd name="T11" fmla="*/ 0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"/>
                  <a:gd name="T19" fmla="*/ 0 h 10"/>
                  <a:gd name="T20" fmla="*/ 17 w 17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" h="10">
                    <a:moveTo>
                      <a:pt x="17" y="3"/>
                    </a:moveTo>
                    <a:lnTo>
                      <a:pt x="17" y="3"/>
                    </a:lnTo>
                    <a:lnTo>
                      <a:pt x="6" y="10"/>
                    </a:lnTo>
                    <a:lnTo>
                      <a:pt x="0" y="8"/>
                    </a:lnTo>
                    <a:lnTo>
                      <a:pt x="4" y="4"/>
                    </a:lnTo>
                    <a:lnTo>
                      <a:pt x="3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94" name="Freeform 756"/>
              <p:cNvSpPr>
                <a:spLocks/>
              </p:cNvSpPr>
              <p:nvPr/>
            </p:nvSpPr>
            <p:spPr bwMode="auto">
              <a:xfrm>
                <a:off x="2062" y="2697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4 w 4"/>
                  <a:gd name="T3" fmla="*/ 2 h 4"/>
                  <a:gd name="T4" fmla="*/ 0 w 4"/>
                  <a:gd name="T5" fmla="*/ 0 h 4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4"/>
                  <a:gd name="T11" fmla="*/ 4 w 4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95" name="Freeform 757"/>
              <p:cNvSpPr>
                <a:spLocks/>
              </p:cNvSpPr>
              <p:nvPr/>
            </p:nvSpPr>
            <p:spPr bwMode="auto">
              <a:xfrm>
                <a:off x="1917" y="2678"/>
                <a:ext cx="55" cy="24"/>
              </a:xfrm>
              <a:custGeom>
                <a:avLst/>
                <a:gdLst>
                  <a:gd name="T0" fmla="*/ 5 w 55"/>
                  <a:gd name="T1" fmla="*/ 24 h 24"/>
                  <a:gd name="T2" fmla="*/ 0 w 55"/>
                  <a:gd name="T3" fmla="*/ 20 h 24"/>
                  <a:gd name="T4" fmla="*/ 24 w 55"/>
                  <a:gd name="T5" fmla="*/ 6 h 24"/>
                  <a:gd name="T6" fmla="*/ 35 w 55"/>
                  <a:gd name="T7" fmla="*/ 0 h 24"/>
                  <a:gd name="T8" fmla="*/ 45 w 55"/>
                  <a:gd name="T9" fmla="*/ 0 h 24"/>
                  <a:gd name="T10" fmla="*/ 49 w 55"/>
                  <a:gd name="T11" fmla="*/ 0 h 24"/>
                  <a:gd name="T12" fmla="*/ 49 w 55"/>
                  <a:gd name="T13" fmla="*/ 2 h 24"/>
                  <a:gd name="T14" fmla="*/ 52 w 55"/>
                  <a:gd name="T15" fmla="*/ 7 h 24"/>
                  <a:gd name="T16" fmla="*/ 55 w 55"/>
                  <a:gd name="T17" fmla="*/ 10 h 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5"/>
                  <a:gd name="T28" fmla="*/ 0 h 24"/>
                  <a:gd name="T29" fmla="*/ 55 w 55"/>
                  <a:gd name="T30" fmla="*/ 24 h 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5" h="24">
                    <a:moveTo>
                      <a:pt x="5" y="24"/>
                    </a:moveTo>
                    <a:lnTo>
                      <a:pt x="0" y="20"/>
                    </a:lnTo>
                    <a:lnTo>
                      <a:pt x="24" y="6"/>
                    </a:lnTo>
                    <a:lnTo>
                      <a:pt x="35" y="0"/>
                    </a:lnTo>
                    <a:lnTo>
                      <a:pt x="45" y="0"/>
                    </a:lnTo>
                    <a:lnTo>
                      <a:pt x="49" y="0"/>
                    </a:lnTo>
                    <a:lnTo>
                      <a:pt x="49" y="2"/>
                    </a:lnTo>
                    <a:lnTo>
                      <a:pt x="52" y="7"/>
                    </a:lnTo>
                    <a:lnTo>
                      <a:pt x="55" y="1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96" name="Freeform 758"/>
              <p:cNvSpPr>
                <a:spLocks/>
              </p:cNvSpPr>
              <p:nvPr/>
            </p:nvSpPr>
            <p:spPr bwMode="auto">
              <a:xfrm>
                <a:off x="1972" y="2688"/>
                <a:ext cx="9" cy="14"/>
              </a:xfrm>
              <a:custGeom>
                <a:avLst/>
                <a:gdLst>
                  <a:gd name="T0" fmla="*/ 0 w 9"/>
                  <a:gd name="T1" fmla="*/ 0 h 14"/>
                  <a:gd name="T2" fmla="*/ 5 w 9"/>
                  <a:gd name="T3" fmla="*/ 7 h 14"/>
                  <a:gd name="T4" fmla="*/ 6 w 9"/>
                  <a:gd name="T5" fmla="*/ 9 h 14"/>
                  <a:gd name="T6" fmla="*/ 9 w 9"/>
                  <a:gd name="T7" fmla="*/ 14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4"/>
                  <a:gd name="T14" fmla="*/ 9 w 9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4">
                    <a:moveTo>
                      <a:pt x="0" y="0"/>
                    </a:moveTo>
                    <a:lnTo>
                      <a:pt x="5" y="7"/>
                    </a:lnTo>
                    <a:lnTo>
                      <a:pt x="6" y="9"/>
                    </a:lnTo>
                    <a:lnTo>
                      <a:pt x="9" y="1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97" name="Line 759"/>
              <p:cNvSpPr>
                <a:spLocks noChangeShapeType="1"/>
              </p:cNvSpPr>
              <p:nvPr/>
            </p:nvSpPr>
            <p:spPr bwMode="auto">
              <a:xfrm flipV="1">
                <a:off x="2003" y="2694"/>
                <a:ext cx="12" cy="8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98" name="Freeform 760"/>
              <p:cNvSpPr>
                <a:spLocks/>
              </p:cNvSpPr>
              <p:nvPr/>
            </p:nvSpPr>
            <p:spPr bwMode="auto">
              <a:xfrm>
                <a:off x="2015" y="2694"/>
                <a:ext cx="12" cy="8"/>
              </a:xfrm>
              <a:custGeom>
                <a:avLst/>
                <a:gdLst>
                  <a:gd name="T0" fmla="*/ 0 w 12"/>
                  <a:gd name="T1" fmla="*/ 0 h 8"/>
                  <a:gd name="T2" fmla="*/ 4 w 12"/>
                  <a:gd name="T3" fmla="*/ 0 h 8"/>
                  <a:gd name="T4" fmla="*/ 9 w 12"/>
                  <a:gd name="T5" fmla="*/ 3 h 8"/>
                  <a:gd name="T6" fmla="*/ 12 w 12"/>
                  <a:gd name="T7" fmla="*/ 4 h 8"/>
                  <a:gd name="T8" fmla="*/ 5 w 12"/>
                  <a:gd name="T9" fmla="*/ 8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8"/>
                  <a:gd name="T17" fmla="*/ 12 w 12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8">
                    <a:moveTo>
                      <a:pt x="0" y="0"/>
                    </a:moveTo>
                    <a:lnTo>
                      <a:pt x="4" y="0"/>
                    </a:lnTo>
                    <a:lnTo>
                      <a:pt x="9" y="3"/>
                    </a:lnTo>
                    <a:lnTo>
                      <a:pt x="12" y="4"/>
                    </a:lnTo>
                    <a:lnTo>
                      <a:pt x="5" y="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99" name="Freeform 761"/>
              <p:cNvSpPr>
                <a:spLocks/>
              </p:cNvSpPr>
              <p:nvPr/>
            </p:nvSpPr>
            <p:spPr bwMode="auto">
              <a:xfrm>
                <a:off x="2032" y="2698"/>
                <a:ext cx="13" cy="4"/>
              </a:xfrm>
              <a:custGeom>
                <a:avLst/>
                <a:gdLst>
                  <a:gd name="T0" fmla="*/ 0 w 13"/>
                  <a:gd name="T1" fmla="*/ 4 h 4"/>
                  <a:gd name="T2" fmla="*/ 1 w 13"/>
                  <a:gd name="T3" fmla="*/ 3 h 4"/>
                  <a:gd name="T4" fmla="*/ 13 w 13"/>
                  <a:gd name="T5" fmla="*/ 0 h 4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4"/>
                  <a:gd name="T11" fmla="*/ 13 w 13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4">
                    <a:moveTo>
                      <a:pt x="0" y="4"/>
                    </a:moveTo>
                    <a:lnTo>
                      <a:pt x="1" y="3"/>
                    </a:lnTo>
                    <a:lnTo>
                      <a:pt x="13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00" name="Freeform 762"/>
              <p:cNvSpPr>
                <a:spLocks/>
              </p:cNvSpPr>
              <p:nvPr/>
            </p:nvSpPr>
            <p:spPr bwMode="auto">
              <a:xfrm>
                <a:off x="2045" y="2698"/>
                <a:ext cx="13" cy="4"/>
              </a:xfrm>
              <a:custGeom>
                <a:avLst/>
                <a:gdLst>
                  <a:gd name="T0" fmla="*/ 0 w 13"/>
                  <a:gd name="T1" fmla="*/ 0 h 4"/>
                  <a:gd name="T2" fmla="*/ 4 w 13"/>
                  <a:gd name="T3" fmla="*/ 0 h 4"/>
                  <a:gd name="T4" fmla="*/ 12 w 13"/>
                  <a:gd name="T5" fmla="*/ 1 h 4"/>
                  <a:gd name="T6" fmla="*/ 13 w 13"/>
                  <a:gd name="T7" fmla="*/ 4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4"/>
                  <a:gd name="T14" fmla="*/ 13 w 13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4">
                    <a:moveTo>
                      <a:pt x="0" y="0"/>
                    </a:moveTo>
                    <a:lnTo>
                      <a:pt x="4" y="0"/>
                    </a:lnTo>
                    <a:lnTo>
                      <a:pt x="12" y="1"/>
                    </a:lnTo>
                    <a:lnTo>
                      <a:pt x="13" y="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01" name="Line 763"/>
              <p:cNvSpPr>
                <a:spLocks noChangeShapeType="1"/>
              </p:cNvSpPr>
              <p:nvPr/>
            </p:nvSpPr>
            <p:spPr bwMode="auto">
              <a:xfrm flipV="1">
                <a:off x="2066" y="2701"/>
                <a:ext cx="1" cy="1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02" name="Freeform 764"/>
              <p:cNvSpPr>
                <a:spLocks/>
              </p:cNvSpPr>
              <p:nvPr/>
            </p:nvSpPr>
            <p:spPr bwMode="auto">
              <a:xfrm>
                <a:off x="2040" y="2663"/>
                <a:ext cx="48" cy="39"/>
              </a:xfrm>
              <a:custGeom>
                <a:avLst/>
                <a:gdLst>
                  <a:gd name="T0" fmla="*/ 22 w 48"/>
                  <a:gd name="T1" fmla="*/ 34 h 39"/>
                  <a:gd name="T2" fmla="*/ 18 w 48"/>
                  <a:gd name="T3" fmla="*/ 30 h 39"/>
                  <a:gd name="T4" fmla="*/ 13 w 48"/>
                  <a:gd name="T5" fmla="*/ 21 h 39"/>
                  <a:gd name="T6" fmla="*/ 6 w 48"/>
                  <a:gd name="T7" fmla="*/ 27 h 39"/>
                  <a:gd name="T8" fmla="*/ 0 w 48"/>
                  <a:gd name="T9" fmla="*/ 27 h 39"/>
                  <a:gd name="T10" fmla="*/ 0 w 48"/>
                  <a:gd name="T11" fmla="*/ 26 h 39"/>
                  <a:gd name="T12" fmla="*/ 1 w 48"/>
                  <a:gd name="T13" fmla="*/ 17 h 39"/>
                  <a:gd name="T14" fmla="*/ 4 w 48"/>
                  <a:gd name="T15" fmla="*/ 17 h 39"/>
                  <a:gd name="T16" fmla="*/ 10 w 48"/>
                  <a:gd name="T17" fmla="*/ 14 h 39"/>
                  <a:gd name="T18" fmla="*/ 13 w 48"/>
                  <a:gd name="T19" fmla="*/ 4 h 39"/>
                  <a:gd name="T20" fmla="*/ 27 w 48"/>
                  <a:gd name="T21" fmla="*/ 0 h 39"/>
                  <a:gd name="T22" fmla="*/ 30 w 48"/>
                  <a:gd name="T23" fmla="*/ 10 h 39"/>
                  <a:gd name="T24" fmla="*/ 30 w 48"/>
                  <a:gd name="T25" fmla="*/ 14 h 39"/>
                  <a:gd name="T26" fmla="*/ 30 w 48"/>
                  <a:gd name="T27" fmla="*/ 19 h 39"/>
                  <a:gd name="T28" fmla="*/ 38 w 48"/>
                  <a:gd name="T29" fmla="*/ 27 h 39"/>
                  <a:gd name="T30" fmla="*/ 43 w 48"/>
                  <a:gd name="T31" fmla="*/ 31 h 39"/>
                  <a:gd name="T32" fmla="*/ 40 w 48"/>
                  <a:gd name="T33" fmla="*/ 35 h 39"/>
                  <a:gd name="T34" fmla="*/ 45 w 48"/>
                  <a:gd name="T35" fmla="*/ 35 h 39"/>
                  <a:gd name="T36" fmla="*/ 48 w 48"/>
                  <a:gd name="T37" fmla="*/ 39 h 3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8"/>
                  <a:gd name="T58" fmla="*/ 0 h 39"/>
                  <a:gd name="T59" fmla="*/ 48 w 48"/>
                  <a:gd name="T60" fmla="*/ 39 h 3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8" h="39">
                    <a:moveTo>
                      <a:pt x="22" y="34"/>
                    </a:moveTo>
                    <a:lnTo>
                      <a:pt x="18" y="30"/>
                    </a:lnTo>
                    <a:lnTo>
                      <a:pt x="13" y="21"/>
                    </a:lnTo>
                    <a:lnTo>
                      <a:pt x="6" y="27"/>
                    </a:lnTo>
                    <a:lnTo>
                      <a:pt x="0" y="27"/>
                    </a:lnTo>
                    <a:lnTo>
                      <a:pt x="0" y="26"/>
                    </a:lnTo>
                    <a:lnTo>
                      <a:pt x="1" y="17"/>
                    </a:lnTo>
                    <a:lnTo>
                      <a:pt x="4" y="17"/>
                    </a:lnTo>
                    <a:lnTo>
                      <a:pt x="10" y="14"/>
                    </a:lnTo>
                    <a:lnTo>
                      <a:pt x="13" y="4"/>
                    </a:lnTo>
                    <a:lnTo>
                      <a:pt x="27" y="0"/>
                    </a:lnTo>
                    <a:lnTo>
                      <a:pt x="30" y="10"/>
                    </a:lnTo>
                    <a:lnTo>
                      <a:pt x="30" y="14"/>
                    </a:lnTo>
                    <a:lnTo>
                      <a:pt x="30" y="19"/>
                    </a:lnTo>
                    <a:lnTo>
                      <a:pt x="38" y="27"/>
                    </a:lnTo>
                    <a:lnTo>
                      <a:pt x="43" y="31"/>
                    </a:lnTo>
                    <a:lnTo>
                      <a:pt x="40" y="35"/>
                    </a:lnTo>
                    <a:lnTo>
                      <a:pt x="45" y="35"/>
                    </a:lnTo>
                    <a:lnTo>
                      <a:pt x="48" y="39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03" name="Freeform 765"/>
              <p:cNvSpPr>
                <a:spLocks/>
              </p:cNvSpPr>
              <p:nvPr/>
            </p:nvSpPr>
            <p:spPr bwMode="auto">
              <a:xfrm>
                <a:off x="2109" y="2692"/>
                <a:ext cx="14" cy="10"/>
              </a:xfrm>
              <a:custGeom>
                <a:avLst/>
                <a:gdLst>
                  <a:gd name="T0" fmla="*/ 0 w 14"/>
                  <a:gd name="T1" fmla="*/ 10 h 10"/>
                  <a:gd name="T2" fmla="*/ 0 w 14"/>
                  <a:gd name="T3" fmla="*/ 10 h 10"/>
                  <a:gd name="T4" fmla="*/ 1 w 14"/>
                  <a:gd name="T5" fmla="*/ 6 h 10"/>
                  <a:gd name="T6" fmla="*/ 14 w 14"/>
                  <a:gd name="T7" fmla="*/ 1 h 10"/>
                  <a:gd name="T8" fmla="*/ 14 w 14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0"/>
                  <a:gd name="T17" fmla="*/ 14 w 14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0">
                    <a:moveTo>
                      <a:pt x="0" y="10"/>
                    </a:moveTo>
                    <a:lnTo>
                      <a:pt x="0" y="10"/>
                    </a:lnTo>
                    <a:lnTo>
                      <a:pt x="1" y="6"/>
                    </a:lnTo>
                    <a:lnTo>
                      <a:pt x="14" y="1"/>
                    </a:lnTo>
                    <a:lnTo>
                      <a:pt x="14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04" name="Freeform 766"/>
              <p:cNvSpPr>
                <a:spLocks/>
              </p:cNvSpPr>
              <p:nvPr/>
            </p:nvSpPr>
            <p:spPr bwMode="auto">
              <a:xfrm>
                <a:off x="2116" y="2699"/>
                <a:ext cx="11" cy="3"/>
              </a:xfrm>
              <a:custGeom>
                <a:avLst/>
                <a:gdLst>
                  <a:gd name="T0" fmla="*/ 11 w 11"/>
                  <a:gd name="T1" fmla="*/ 2 h 3"/>
                  <a:gd name="T2" fmla="*/ 6 w 11"/>
                  <a:gd name="T3" fmla="*/ 0 h 3"/>
                  <a:gd name="T4" fmla="*/ 1 w 11"/>
                  <a:gd name="T5" fmla="*/ 3 h 3"/>
                  <a:gd name="T6" fmla="*/ 0 w 11"/>
                  <a:gd name="T7" fmla="*/ 3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3"/>
                  <a:gd name="T14" fmla="*/ 11 w 11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3">
                    <a:moveTo>
                      <a:pt x="11" y="2"/>
                    </a:moveTo>
                    <a:lnTo>
                      <a:pt x="6" y="0"/>
                    </a:lnTo>
                    <a:lnTo>
                      <a:pt x="1" y="3"/>
                    </a:lnTo>
                    <a:lnTo>
                      <a:pt x="0" y="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05" name="Freeform 767"/>
              <p:cNvSpPr>
                <a:spLocks/>
              </p:cNvSpPr>
              <p:nvPr/>
            </p:nvSpPr>
            <p:spPr bwMode="auto">
              <a:xfrm>
                <a:off x="2127" y="2701"/>
                <a:ext cx="3" cy="1"/>
              </a:xfrm>
              <a:custGeom>
                <a:avLst/>
                <a:gdLst>
                  <a:gd name="T0" fmla="*/ 2 w 3"/>
                  <a:gd name="T1" fmla="*/ 1 h 1"/>
                  <a:gd name="T2" fmla="*/ 3 w 3"/>
                  <a:gd name="T3" fmla="*/ 0 h 1"/>
                  <a:gd name="T4" fmla="*/ 0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2" y="1"/>
                    </a:moveTo>
                    <a:lnTo>
                      <a:pt x="3" y="0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06" name="Freeform 768"/>
              <p:cNvSpPr>
                <a:spLocks/>
              </p:cNvSpPr>
              <p:nvPr/>
            </p:nvSpPr>
            <p:spPr bwMode="auto">
              <a:xfrm>
                <a:off x="2109" y="2702"/>
                <a:ext cx="7" cy="1"/>
              </a:xfrm>
              <a:custGeom>
                <a:avLst/>
                <a:gdLst>
                  <a:gd name="T0" fmla="*/ 7 w 7"/>
                  <a:gd name="T1" fmla="*/ 0 h 1"/>
                  <a:gd name="T2" fmla="*/ 7 w 7"/>
                  <a:gd name="T3" fmla="*/ 0 h 1"/>
                  <a:gd name="T4" fmla="*/ 0 w 7"/>
                  <a:gd name="T5" fmla="*/ 0 h 1"/>
                  <a:gd name="T6" fmla="*/ 0 w 7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"/>
                  <a:gd name="T13" fmla="*/ 0 h 1"/>
                  <a:gd name="T14" fmla="*/ 7 w 7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" h="1">
                    <a:moveTo>
                      <a:pt x="7" y="0"/>
                    </a:move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07" name="Freeform 769"/>
              <p:cNvSpPr>
                <a:spLocks/>
              </p:cNvSpPr>
              <p:nvPr/>
            </p:nvSpPr>
            <p:spPr bwMode="auto">
              <a:xfrm>
                <a:off x="2126" y="2702"/>
                <a:ext cx="3" cy="4"/>
              </a:xfrm>
              <a:custGeom>
                <a:avLst/>
                <a:gdLst>
                  <a:gd name="T0" fmla="*/ 0 w 3"/>
                  <a:gd name="T1" fmla="*/ 4 h 4"/>
                  <a:gd name="T2" fmla="*/ 3 w 3"/>
                  <a:gd name="T3" fmla="*/ 3 h 4"/>
                  <a:gd name="T4" fmla="*/ 3 w 3"/>
                  <a:gd name="T5" fmla="*/ 0 h 4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4"/>
                  <a:gd name="T11" fmla="*/ 3 w 3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4">
                    <a:moveTo>
                      <a:pt x="0" y="4"/>
                    </a:moveTo>
                    <a:lnTo>
                      <a:pt x="3" y="3"/>
                    </a:lnTo>
                    <a:lnTo>
                      <a:pt x="3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08" name="Line 770"/>
              <p:cNvSpPr>
                <a:spLocks noChangeShapeType="1"/>
              </p:cNvSpPr>
              <p:nvPr/>
            </p:nvSpPr>
            <p:spPr bwMode="auto">
              <a:xfrm flipV="1">
                <a:off x="2125" y="2706"/>
                <a:ext cx="1" cy="1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09" name="Freeform 771"/>
              <p:cNvSpPr>
                <a:spLocks/>
              </p:cNvSpPr>
              <p:nvPr/>
            </p:nvSpPr>
            <p:spPr bwMode="auto">
              <a:xfrm>
                <a:off x="1981" y="2702"/>
                <a:ext cx="22" cy="7"/>
              </a:xfrm>
              <a:custGeom>
                <a:avLst/>
                <a:gdLst>
                  <a:gd name="T0" fmla="*/ 0 w 22"/>
                  <a:gd name="T1" fmla="*/ 0 h 7"/>
                  <a:gd name="T2" fmla="*/ 1 w 22"/>
                  <a:gd name="T3" fmla="*/ 3 h 7"/>
                  <a:gd name="T4" fmla="*/ 2 w 22"/>
                  <a:gd name="T5" fmla="*/ 5 h 7"/>
                  <a:gd name="T6" fmla="*/ 13 w 22"/>
                  <a:gd name="T7" fmla="*/ 7 h 7"/>
                  <a:gd name="T8" fmla="*/ 19 w 22"/>
                  <a:gd name="T9" fmla="*/ 1 h 7"/>
                  <a:gd name="T10" fmla="*/ 22 w 22"/>
                  <a:gd name="T11" fmla="*/ 0 h 7"/>
                  <a:gd name="T12" fmla="*/ 22 w 22"/>
                  <a:gd name="T13" fmla="*/ 0 h 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2"/>
                  <a:gd name="T22" fmla="*/ 0 h 7"/>
                  <a:gd name="T23" fmla="*/ 22 w 22"/>
                  <a:gd name="T24" fmla="*/ 7 h 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2" h="7">
                    <a:moveTo>
                      <a:pt x="0" y="0"/>
                    </a:moveTo>
                    <a:lnTo>
                      <a:pt x="1" y="3"/>
                    </a:lnTo>
                    <a:lnTo>
                      <a:pt x="2" y="5"/>
                    </a:lnTo>
                    <a:lnTo>
                      <a:pt x="13" y="7"/>
                    </a:lnTo>
                    <a:lnTo>
                      <a:pt x="19" y="1"/>
                    </a:lnTo>
                    <a:lnTo>
                      <a:pt x="22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10" name="Freeform 772"/>
              <p:cNvSpPr>
                <a:spLocks/>
              </p:cNvSpPr>
              <p:nvPr/>
            </p:nvSpPr>
            <p:spPr bwMode="auto">
              <a:xfrm>
                <a:off x="2087" y="2702"/>
                <a:ext cx="2" cy="7"/>
              </a:xfrm>
              <a:custGeom>
                <a:avLst/>
                <a:gdLst>
                  <a:gd name="T0" fmla="*/ 1 w 2"/>
                  <a:gd name="T1" fmla="*/ 0 h 7"/>
                  <a:gd name="T2" fmla="*/ 2 w 2"/>
                  <a:gd name="T3" fmla="*/ 1 h 7"/>
                  <a:gd name="T4" fmla="*/ 0 w 2"/>
                  <a:gd name="T5" fmla="*/ 7 h 7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7"/>
                  <a:gd name="T11" fmla="*/ 2 w 2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7">
                    <a:moveTo>
                      <a:pt x="1" y="0"/>
                    </a:moveTo>
                    <a:lnTo>
                      <a:pt x="2" y="1"/>
                    </a:lnTo>
                    <a:lnTo>
                      <a:pt x="0" y="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11" name="Freeform 773"/>
              <p:cNvSpPr>
                <a:spLocks/>
              </p:cNvSpPr>
              <p:nvPr/>
            </p:nvSpPr>
            <p:spPr bwMode="auto">
              <a:xfrm>
                <a:off x="2013" y="2702"/>
                <a:ext cx="7" cy="7"/>
              </a:xfrm>
              <a:custGeom>
                <a:avLst/>
                <a:gdLst>
                  <a:gd name="T0" fmla="*/ 7 w 7"/>
                  <a:gd name="T1" fmla="*/ 0 h 7"/>
                  <a:gd name="T2" fmla="*/ 3 w 7"/>
                  <a:gd name="T3" fmla="*/ 4 h 7"/>
                  <a:gd name="T4" fmla="*/ 0 w 7"/>
                  <a:gd name="T5" fmla="*/ 7 h 7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7"/>
                  <a:gd name="T11" fmla="*/ 7 w 7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7">
                    <a:moveTo>
                      <a:pt x="7" y="0"/>
                    </a:moveTo>
                    <a:lnTo>
                      <a:pt x="3" y="4"/>
                    </a:lnTo>
                    <a:lnTo>
                      <a:pt x="0" y="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12" name="Freeform 774"/>
              <p:cNvSpPr>
                <a:spLocks/>
              </p:cNvSpPr>
              <p:nvPr/>
            </p:nvSpPr>
            <p:spPr bwMode="auto">
              <a:xfrm>
                <a:off x="2109" y="2707"/>
                <a:ext cx="16" cy="3"/>
              </a:xfrm>
              <a:custGeom>
                <a:avLst/>
                <a:gdLst>
                  <a:gd name="T0" fmla="*/ 0 w 16"/>
                  <a:gd name="T1" fmla="*/ 3 h 3"/>
                  <a:gd name="T2" fmla="*/ 4 w 16"/>
                  <a:gd name="T3" fmla="*/ 3 h 3"/>
                  <a:gd name="T4" fmla="*/ 12 w 16"/>
                  <a:gd name="T5" fmla="*/ 2 h 3"/>
                  <a:gd name="T6" fmla="*/ 16 w 16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3"/>
                  <a:gd name="T14" fmla="*/ 16 w 16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3">
                    <a:moveTo>
                      <a:pt x="0" y="3"/>
                    </a:moveTo>
                    <a:lnTo>
                      <a:pt x="4" y="3"/>
                    </a:lnTo>
                    <a:lnTo>
                      <a:pt x="12" y="2"/>
                    </a:lnTo>
                    <a:lnTo>
                      <a:pt x="16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13" name="Freeform 775"/>
              <p:cNvSpPr>
                <a:spLocks/>
              </p:cNvSpPr>
              <p:nvPr/>
            </p:nvSpPr>
            <p:spPr bwMode="auto">
              <a:xfrm>
                <a:off x="2012" y="2702"/>
                <a:ext cx="20" cy="10"/>
              </a:xfrm>
              <a:custGeom>
                <a:avLst/>
                <a:gdLst>
                  <a:gd name="T0" fmla="*/ 1 w 20"/>
                  <a:gd name="T1" fmla="*/ 7 h 10"/>
                  <a:gd name="T2" fmla="*/ 0 w 20"/>
                  <a:gd name="T3" fmla="*/ 10 h 10"/>
                  <a:gd name="T4" fmla="*/ 1 w 20"/>
                  <a:gd name="T5" fmla="*/ 10 h 10"/>
                  <a:gd name="T6" fmla="*/ 20 w 20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"/>
                  <a:gd name="T13" fmla="*/ 0 h 10"/>
                  <a:gd name="T14" fmla="*/ 20 w 20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" h="10">
                    <a:moveTo>
                      <a:pt x="1" y="7"/>
                    </a:moveTo>
                    <a:lnTo>
                      <a:pt x="0" y="10"/>
                    </a:lnTo>
                    <a:lnTo>
                      <a:pt x="1" y="10"/>
                    </a:lnTo>
                    <a:lnTo>
                      <a:pt x="2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14" name="Freeform 776"/>
              <p:cNvSpPr>
                <a:spLocks/>
              </p:cNvSpPr>
              <p:nvPr/>
            </p:nvSpPr>
            <p:spPr bwMode="auto">
              <a:xfrm>
                <a:off x="2087" y="2709"/>
                <a:ext cx="1" cy="5"/>
              </a:xfrm>
              <a:custGeom>
                <a:avLst/>
                <a:gdLst>
                  <a:gd name="T0" fmla="*/ 0 w 1"/>
                  <a:gd name="T1" fmla="*/ 0 h 5"/>
                  <a:gd name="T2" fmla="*/ 0 w 1"/>
                  <a:gd name="T3" fmla="*/ 1 h 5"/>
                  <a:gd name="T4" fmla="*/ 1 w 1"/>
                  <a:gd name="T5" fmla="*/ 5 h 5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5"/>
                  <a:gd name="T11" fmla="*/ 1 w 1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5">
                    <a:moveTo>
                      <a:pt x="0" y="0"/>
                    </a:moveTo>
                    <a:lnTo>
                      <a:pt x="0" y="1"/>
                    </a:lnTo>
                    <a:lnTo>
                      <a:pt x="1" y="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15" name="Freeform 777"/>
              <p:cNvSpPr>
                <a:spLocks/>
              </p:cNvSpPr>
              <p:nvPr/>
            </p:nvSpPr>
            <p:spPr bwMode="auto">
              <a:xfrm>
                <a:off x="2058" y="2702"/>
                <a:ext cx="5" cy="22"/>
              </a:xfrm>
              <a:custGeom>
                <a:avLst/>
                <a:gdLst>
                  <a:gd name="T0" fmla="*/ 0 w 5"/>
                  <a:gd name="T1" fmla="*/ 0 h 22"/>
                  <a:gd name="T2" fmla="*/ 5 w 5"/>
                  <a:gd name="T3" fmla="*/ 9 h 22"/>
                  <a:gd name="T4" fmla="*/ 3 w 5"/>
                  <a:gd name="T5" fmla="*/ 18 h 22"/>
                  <a:gd name="T6" fmla="*/ 4 w 5"/>
                  <a:gd name="T7" fmla="*/ 22 h 2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22"/>
                  <a:gd name="T14" fmla="*/ 5 w 5"/>
                  <a:gd name="T15" fmla="*/ 22 h 2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22">
                    <a:moveTo>
                      <a:pt x="0" y="0"/>
                    </a:moveTo>
                    <a:lnTo>
                      <a:pt x="5" y="9"/>
                    </a:lnTo>
                    <a:lnTo>
                      <a:pt x="3" y="18"/>
                    </a:lnTo>
                    <a:lnTo>
                      <a:pt x="4" y="2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16" name="Freeform 778"/>
              <p:cNvSpPr>
                <a:spLocks/>
              </p:cNvSpPr>
              <p:nvPr/>
            </p:nvSpPr>
            <p:spPr bwMode="auto">
              <a:xfrm>
                <a:off x="1938" y="2726"/>
                <a:ext cx="6" cy="1"/>
              </a:xfrm>
              <a:custGeom>
                <a:avLst/>
                <a:gdLst>
                  <a:gd name="T0" fmla="*/ 0 w 6"/>
                  <a:gd name="T1" fmla="*/ 0 h 1"/>
                  <a:gd name="T2" fmla="*/ 3 w 6"/>
                  <a:gd name="T3" fmla="*/ 0 h 1"/>
                  <a:gd name="T4" fmla="*/ 6 w 6"/>
                  <a:gd name="T5" fmla="*/ 1 h 1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"/>
                  <a:gd name="T11" fmla="*/ 6 w 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">
                    <a:moveTo>
                      <a:pt x="0" y="0"/>
                    </a:moveTo>
                    <a:lnTo>
                      <a:pt x="3" y="0"/>
                    </a:lnTo>
                    <a:lnTo>
                      <a:pt x="6" y="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17" name="Line 779"/>
              <p:cNvSpPr>
                <a:spLocks noChangeShapeType="1"/>
              </p:cNvSpPr>
              <p:nvPr/>
            </p:nvSpPr>
            <p:spPr bwMode="auto">
              <a:xfrm>
                <a:off x="1944" y="2727"/>
                <a:ext cx="5" cy="1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18" name="Freeform 780"/>
              <p:cNvSpPr>
                <a:spLocks/>
              </p:cNvSpPr>
              <p:nvPr/>
            </p:nvSpPr>
            <p:spPr bwMode="auto">
              <a:xfrm>
                <a:off x="1922" y="2702"/>
                <a:ext cx="27" cy="25"/>
              </a:xfrm>
              <a:custGeom>
                <a:avLst/>
                <a:gdLst>
                  <a:gd name="T0" fmla="*/ 27 w 27"/>
                  <a:gd name="T1" fmla="*/ 25 h 25"/>
                  <a:gd name="T2" fmla="*/ 27 w 27"/>
                  <a:gd name="T3" fmla="*/ 25 h 25"/>
                  <a:gd name="T4" fmla="*/ 27 w 27"/>
                  <a:gd name="T5" fmla="*/ 21 h 25"/>
                  <a:gd name="T6" fmla="*/ 27 w 27"/>
                  <a:gd name="T7" fmla="*/ 16 h 25"/>
                  <a:gd name="T8" fmla="*/ 19 w 27"/>
                  <a:gd name="T9" fmla="*/ 14 h 25"/>
                  <a:gd name="T10" fmla="*/ 13 w 27"/>
                  <a:gd name="T11" fmla="*/ 17 h 25"/>
                  <a:gd name="T12" fmla="*/ 6 w 27"/>
                  <a:gd name="T13" fmla="*/ 17 h 25"/>
                  <a:gd name="T14" fmla="*/ 8 w 27"/>
                  <a:gd name="T15" fmla="*/ 7 h 25"/>
                  <a:gd name="T16" fmla="*/ 2 w 27"/>
                  <a:gd name="T17" fmla="*/ 1 h 25"/>
                  <a:gd name="T18" fmla="*/ 0 w 27"/>
                  <a:gd name="T19" fmla="*/ 0 h 2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7"/>
                  <a:gd name="T31" fmla="*/ 0 h 25"/>
                  <a:gd name="T32" fmla="*/ 27 w 27"/>
                  <a:gd name="T33" fmla="*/ 25 h 2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7" h="25">
                    <a:moveTo>
                      <a:pt x="27" y="25"/>
                    </a:moveTo>
                    <a:lnTo>
                      <a:pt x="27" y="25"/>
                    </a:lnTo>
                    <a:lnTo>
                      <a:pt x="27" y="21"/>
                    </a:lnTo>
                    <a:lnTo>
                      <a:pt x="27" y="16"/>
                    </a:lnTo>
                    <a:lnTo>
                      <a:pt x="19" y="14"/>
                    </a:lnTo>
                    <a:lnTo>
                      <a:pt x="13" y="17"/>
                    </a:lnTo>
                    <a:lnTo>
                      <a:pt x="6" y="17"/>
                    </a:lnTo>
                    <a:lnTo>
                      <a:pt x="8" y="7"/>
                    </a:lnTo>
                    <a:lnTo>
                      <a:pt x="2" y="1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19" name="Freeform 781"/>
              <p:cNvSpPr>
                <a:spLocks/>
              </p:cNvSpPr>
              <p:nvPr/>
            </p:nvSpPr>
            <p:spPr bwMode="auto">
              <a:xfrm>
                <a:off x="1898" y="2711"/>
                <a:ext cx="21" cy="25"/>
              </a:xfrm>
              <a:custGeom>
                <a:avLst/>
                <a:gdLst>
                  <a:gd name="T0" fmla="*/ 16 w 21"/>
                  <a:gd name="T1" fmla="*/ 25 h 25"/>
                  <a:gd name="T2" fmla="*/ 20 w 21"/>
                  <a:gd name="T3" fmla="*/ 18 h 25"/>
                  <a:gd name="T4" fmla="*/ 21 w 21"/>
                  <a:gd name="T5" fmla="*/ 5 h 25"/>
                  <a:gd name="T6" fmla="*/ 6 w 21"/>
                  <a:gd name="T7" fmla="*/ 0 h 25"/>
                  <a:gd name="T8" fmla="*/ 0 w 21"/>
                  <a:gd name="T9" fmla="*/ 9 h 25"/>
                  <a:gd name="T10" fmla="*/ 2 w 21"/>
                  <a:gd name="T11" fmla="*/ 11 h 25"/>
                  <a:gd name="T12" fmla="*/ 16 w 21"/>
                  <a:gd name="T13" fmla="*/ 25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"/>
                  <a:gd name="T22" fmla="*/ 0 h 25"/>
                  <a:gd name="T23" fmla="*/ 21 w 21"/>
                  <a:gd name="T24" fmla="*/ 25 h 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" h="25">
                    <a:moveTo>
                      <a:pt x="16" y="25"/>
                    </a:moveTo>
                    <a:lnTo>
                      <a:pt x="20" y="18"/>
                    </a:lnTo>
                    <a:lnTo>
                      <a:pt x="21" y="5"/>
                    </a:lnTo>
                    <a:lnTo>
                      <a:pt x="6" y="0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16" y="2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20" name="Freeform 782"/>
              <p:cNvSpPr>
                <a:spLocks/>
              </p:cNvSpPr>
              <p:nvPr/>
            </p:nvSpPr>
            <p:spPr bwMode="auto">
              <a:xfrm>
                <a:off x="1852" y="2722"/>
                <a:ext cx="11" cy="17"/>
              </a:xfrm>
              <a:custGeom>
                <a:avLst/>
                <a:gdLst>
                  <a:gd name="T0" fmla="*/ 6 w 11"/>
                  <a:gd name="T1" fmla="*/ 17 h 17"/>
                  <a:gd name="T2" fmla="*/ 7 w 11"/>
                  <a:gd name="T3" fmla="*/ 15 h 17"/>
                  <a:gd name="T4" fmla="*/ 11 w 11"/>
                  <a:gd name="T5" fmla="*/ 11 h 17"/>
                  <a:gd name="T6" fmla="*/ 11 w 11"/>
                  <a:gd name="T7" fmla="*/ 0 h 17"/>
                  <a:gd name="T8" fmla="*/ 3 w 11"/>
                  <a:gd name="T9" fmla="*/ 5 h 17"/>
                  <a:gd name="T10" fmla="*/ 0 w 11"/>
                  <a:gd name="T11" fmla="*/ 11 h 17"/>
                  <a:gd name="T12" fmla="*/ 6 w 11"/>
                  <a:gd name="T13" fmla="*/ 17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"/>
                  <a:gd name="T22" fmla="*/ 0 h 17"/>
                  <a:gd name="T23" fmla="*/ 11 w 11"/>
                  <a:gd name="T24" fmla="*/ 17 h 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" h="17">
                    <a:moveTo>
                      <a:pt x="6" y="17"/>
                    </a:moveTo>
                    <a:lnTo>
                      <a:pt x="7" y="15"/>
                    </a:lnTo>
                    <a:lnTo>
                      <a:pt x="11" y="11"/>
                    </a:lnTo>
                    <a:lnTo>
                      <a:pt x="11" y="0"/>
                    </a:lnTo>
                    <a:lnTo>
                      <a:pt x="3" y="5"/>
                    </a:lnTo>
                    <a:lnTo>
                      <a:pt x="0" y="11"/>
                    </a:lnTo>
                    <a:lnTo>
                      <a:pt x="6" y="1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21" name="Freeform 783"/>
              <p:cNvSpPr>
                <a:spLocks/>
              </p:cNvSpPr>
              <p:nvPr/>
            </p:nvSpPr>
            <p:spPr bwMode="auto">
              <a:xfrm>
                <a:off x="2084" y="2714"/>
                <a:ext cx="42" cy="30"/>
              </a:xfrm>
              <a:custGeom>
                <a:avLst/>
                <a:gdLst>
                  <a:gd name="T0" fmla="*/ 4 w 42"/>
                  <a:gd name="T1" fmla="*/ 0 h 30"/>
                  <a:gd name="T2" fmla="*/ 5 w 42"/>
                  <a:gd name="T3" fmla="*/ 5 h 30"/>
                  <a:gd name="T4" fmla="*/ 0 w 42"/>
                  <a:gd name="T5" fmla="*/ 13 h 30"/>
                  <a:gd name="T6" fmla="*/ 8 w 42"/>
                  <a:gd name="T7" fmla="*/ 15 h 30"/>
                  <a:gd name="T8" fmla="*/ 13 w 42"/>
                  <a:gd name="T9" fmla="*/ 17 h 30"/>
                  <a:gd name="T10" fmla="*/ 13 w 42"/>
                  <a:gd name="T11" fmla="*/ 17 h 30"/>
                  <a:gd name="T12" fmla="*/ 21 w 42"/>
                  <a:gd name="T13" fmla="*/ 25 h 30"/>
                  <a:gd name="T14" fmla="*/ 25 w 42"/>
                  <a:gd name="T15" fmla="*/ 23 h 30"/>
                  <a:gd name="T16" fmla="*/ 18 w 42"/>
                  <a:gd name="T17" fmla="*/ 13 h 30"/>
                  <a:gd name="T18" fmla="*/ 21 w 42"/>
                  <a:gd name="T19" fmla="*/ 10 h 30"/>
                  <a:gd name="T20" fmla="*/ 28 w 42"/>
                  <a:gd name="T21" fmla="*/ 17 h 30"/>
                  <a:gd name="T22" fmla="*/ 33 w 42"/>
                  <a:gd name="T23" fmla="*/ 21 h 30"/>
                  <a:gd name="T24" fmla="*/ 38 w 42"/>
                  <a:gd name="T25" fmla="*/ 27 h 30"/>
                  <a:gd name="T26" fmla="*/ 38 w 42"/>
                  <a:gd name="T27" fmla="*/ 27 h 30"/>
                  <a:gd name="T28" fmla="*/ 42 w 42"/>
                  <a:gd name="T29" fmla="*/ 30 h 3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2"/>
                  <a:gd name="T46" fmla="*/ 0 h 30"/>
                  <a:gd name="T47" fmla="*/ 42 w 42"/>
                  <a:gd name="T48" fmla="*/ 30 h 3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2" h="30">
                    <a:moveTo>
                      <a:pt x="4" y="0"/>
                    </a:moveTo>
                    <a:lnTo>
                      <a:pt x="5" y="5"/>
                    </a:lnTo>
                    <a:lnTo>
                      <a:pt x="0" y="13"/>
                    </a:lnTo>
                    <a:lnTo>
                      <a:pt x="8" y="15"/>
                    </a:lnTo>
                    <a:lnTo>
                      <a:pt x="13" y="17"/>
                    </a:lnTo>
                    <a:lnTo>
                      <a:pt x="21" y="25"/>
                    </a:lnTo>
                    <a:lnTo>
                      <a:pt x="25" y="23"/>
                    </a:lnTo>
                    <a:lnTo>
                      <a:pt x="18" y="13"/>
                    </a:lnTo>
                    <a:lnTo>
                      <a:pt x="21" y="10"/>
                    </a:lnTo>
                    <a:lnTo>
                      <a:pt x="28" y="17"/>
                    </a:lnTo>
                    <a:lnTo>
                      <a:pt x="33" y="21"/>
                    </a:lnTo>
                    <a:lnTo>
                      <a:pt x="38" y="27"/>
                    </a:lnTo>
                    <a:lnTo>
                      <a:pt x="42" y="3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22" name="Line 784"/>
              <p:cNvSpPr>
                <a:spLocks noChangeShapeType="1"/>
              </p:cNvSpPr>
              <p:nvPr/>
            </p:nvSpPr>
            <p:spPr bwMode="auto">
              <a:xfrm>
                <a:off x="2126" y="2744"/>
                <a:ext cx="1" cy="1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23" name="Freeform 785"/>
              <p:cNvSpPr>
                <a:spLocks/>
              </p:cNvSpPr>
              <p:nvPr/>
            </p:nvSpPr>
            <p:spPr bwMode="auto">
              <a:xfrm>
                <a:off x="2105" y="2710"/>
                <a:ext cx="26" cy="35"/>
              </a:xfrm>
              <a:custGeom>
                <a:avLst/>
                <a:gdLst>
                  <a:gd name="T0" fmla="*/ 21 w 26"/>
                  <a:gd name="T1" fmla="*/ 35 h 35"/>
                  <a:gd name="T2" fmla="*/ 22 w 26"/>
                  <a:gd name="T3" fmla="*/ 35 h 35"/>
                  <a:gd name="T4" fmla="*/ 26 w 26"/>
                  <a:gd name="T5" fmla="*/ 29 h 35"/>
                  <a:gd name="T6" fmla="*/ 21 w 26"/>
                  <a:gd name="T7" fmla="*/ 26 h 35"/>
                  <a:gd name="T8" fmla="*/ 21 w 26"/>
                  <a:gd name="T9" fmla="*/ 21 h 35"/>
                  <a:gd name="T10" fmla="*/ 18 w 26"/>
                  <a:gd name="T11" fmla="*/ 16 h 35"/>
                  <a:gd name="T12" fmla="*/ 11 w 26"/>
                  <a:gd name="T13" fmla="*/ 17 h 35"/>
                  <a:gd name="T14" fmla="*/ 5 w 26"/>
                  <a:gd name="T15" fmla="*/ 10 h 35"/>
                  <a:gd name="T16" fmla="*/ 1 w 26"/>
                  <a:gd name="T17" fmla="*/ 4 h 35"/>
                  <a:gd name="T18" fmla="*/ 0 w 26"/>
                  <a:gd name="T19" fmla="*/ 0 h 35"/>
                  <a:gd name="T20" fmla="*/ 4 w 26"/>
                  <a:gd name="T21" fmla="*/ 0 h 3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6"/>
                  <a:gd name="T34" fmla="*/ 0 h 35"/>
                  <a:gd name="T35" fmla="*/ 26 w 26"/>
                  <a:gd name="T36" fmla="*/ 35 h 3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6" h="35">
                    <a:moveTo>
                      <a:pt x="21" y="35"/>
                    </a:moveTo>
                    <a:lnTo>
                      <a:pt x="22" y="35"/>
                    </a:lnTo>
                    <a:lnTo>
                      <a:pt x="26" y="29"/>
                    </a:lnTo>
                    <a:lnTo>
                      <a:pt x="21" y="26"/>
                    </a:lnTo>
                    <a:lnTo>
                      <a:pt x="21" y="21"/>
                    </a:lnTo>
                    <a:lnTo>
                      <a:pt x="18" y="16"/>
                    </a:lnTo>
                    <a:lnTo>
                      <a:pt x="11" y="17"/>
                    </a:lnTo>
                    <a:lnTo>
                      <a:pt x="5" y="10"/>
                    </a:lnTo>
                    <a:lnTo>
                      <a:pt x="1" y="4"/>
                    </a:lnTo>
                    <a:lnTo>
                      <a:pt x="0" y="0"/>
                    </a:lnTo>
                    <a:lnTo>
                      <a:pt x="4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24" name="Freeform 786"/>
              <p:cNvSpPr>
                <a:spLocks/>
              </p:cNvSpPr>
              <p:nvPr/>
            </p:nvSpPr>
            <p:spPr bwMode="auto">
              <a:xfrm>
                <a:off x="2066" y="2702"/>
                <a:ext cx="22" cy="44"/>
              </a:xfrm>
              <a:custGeom>
                <a:avLst/>
                <a:gdLst>
                  <a:gd name="T0" fmla="*/ 22 w 22"/>
                  <a:gd name="T1" fmla="*/ 44 h 44"/>
                  <a:gd name="T2" fmla="*/ 21 w 22"/>
                  <a:gd name="T3" fmla="*/ 42 h 44"/>
                  <a:gd name="T4" fmla="*/ 13 w 22"/>
                  <a:gd name="T5" fmla="*/ 39 h 44"/>
                  <a:gd name="T6" fmla="*/ 5 w 22"/>
                  <a:gd name="T7" fmla="*/ 31 h 44"/>
                  <a:gd name="T8" fmla="*/ 2 w 22"/>
                  <a:gd name="T9" fmla="*/ 22 h 44"/>
                  <a:gd name="T10" fmla="*/ 8 w 22"/>
                  <a:gd name="T11" fmla="*/ 13 h 44"/>
                  <a:gd name="T12" fmla="*/ 2 w 22"/>
                  <a:gd name="T13" fmla="*/ 7 h 44"/>
                  <a:gd name="T14" fmla="*/ 0 w 22"/>
                  <a:gd name="T15" fmla="*/ 0 h 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"/>
                  <a:gd name="T25" fmla="*/ 0 h 44"/>
                  <a:gd name="T26" fmla="*/ 22 w 22"/>
                  <a:gd name="T27" fmla="*/ 44 h 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" h="44">
                    <a:moveTo>
                      <a:pt x="22" y="44"/>
                    </a:moveTo>
                    <a:lnTo>
                      <a:pt x="21" y="42"/>
                    </a:lnTo>
                    <a:lnTo>
                      <a:pt x="13" y="39"/>
                    </a:lnTo>
                    <a:lnTo>
                      <a:pt x="5" y="31"/>
                    </a:lnTo>
                    <a:lnTo>
                      <a:pt x="2" y="22"/>
                    </a:lnTo>
                    <a:lnTo>
                      <a:pt x="8" y="13"/>
                    </a:lnTo>
                    <a:lnTo>
                      <a:pt x="2" y="7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25" name="Freeform 787"/>
              <p:cNvSpPr>
                <a:spLocks/>
              </p:cNvSpPr>
              <p:nvPr/>
            </p:nvSpPr>
            <p:spPr bwMode="auto">
              <a:xfrm>
                <a:off x="2053" y="2752"/>
                <a:ext cx="1" cy="1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0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1"/>
                    </a:move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26" name="Freeform 788"/>
              <p:cNvSpPr>
                <a:spLocks/>
              </p:cNvSpPr>
              <p:nvPr/>
            </p:nvSpPr>
            <p:spPr bwMode="auto">
              <a:xfrm>
                <a:off x="1830" y="2743"/>
                <a:ext cx="15" cy="15"/>
              </a:xfrm>
              <a:custGeom>
                <a:avLst/>
                <a:gdLst>
                  <a:gd name="T0" fmla="*/ 11 w 15"/>
                  <a:gd name="T1" fmla="*/ 15 h 15"/>
                  <a:gd name="T2" fmla="*/ 15 w 15"/>
                  <a:gd name="T3" fmla="*/ 5 h 15"/>
                  <a:gd name="T4" fmla="*/ 3 w 15"/>
                  <a:gd name="T5" fmla="*/ 0 h 15"/>
                  <a:gd name="T6" fmla="*/ 0 w 15"/>
                  <a:gd name="T7" fmla="*/ 1 h 15"/>
                  <a:gd name="T8" fmla="*/ 0 w 15"/>
                  <a:gd name="T9" fmla="*/ 3 h 15"/>
                  <a:gd name="T10" fmla="*/ 3 w 15"/>
                  <a:gd name="T11" fmla="*/ 9 h 15"/>
                  <a:gd name="T12" fmla="*/ 11 w 15"/>
                  <a:gd name="T13" fmla="*/ 15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"/>
                  <a:gd name="T22" fmla="*/ 0 h 15"/>
                  <a:gd name="T23" fmla="*/ 15 w 15"/>
                  <a:gd name="T24" fmla="*/ 15 h 1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" h="15">
                    <a:moveTo>
                      <a:pt x="11" y="15"/>
                    </a:moveTo>
                    <a:lnTo>
                      <a:pt x="15" y="5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0" y="3"/>
                    </a:lnTo>
                    <a:lnTo>
                      <a:pt x="3" y="9"/>
                    </a:lnTo>
                    <a:lnTo>
                      <a:pt x="11" y="1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27" name="Freeform 789"/>
              <p:cNvSpPr>
                <a:spLocks/>
              </p:cNvSpPr>
              <p:nvPr/>
            </p:nvSpPr>
            <p:spPr bwMode="auto">
              <a:xfrm>
                <a:off x="1884" y="2743"/>
                <a:ext cx="30" cy="17"/>
              </a:xfrm>
              <a:custGeom>
                <a:avLst/>
                <a:gdLst>
                  <a:gd name="T0" fmla="*/ 0 w 30"/>
                  <a:gd name="T1" fmla="*/ 17 h 17"/>
                  <a:gd name="T2" fmla="*/ 4 w 30"/>
                  <a:gd name="T3" fmla="*/ 15 h 17"/>
                  <a:gd name="T4" fmla="*/ 16 w 30"/>
                  <a:gd name="T5" fmla="*/ 14 h 17"/>
                  <a:gd name="T6" fmla="*/ 30 w 30"/>
                  <a:gd name="T7" fmla="*/ 11 h 17"/>
                  <a:gd name="T8" fmla="*/ 29 w 30"/>
                  <a:gd name="T9" fmla="*/ 0 h 17"/>
                  <a:gd name="T10" fmla="*/ 13 w 30"/>
                  <a:gd name="T11" fmla="*/ 1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0"/>
                  <a:gd name="T19" fmla="*/ 0 h 17"/>
                  <a:gd name="T20" fmla="*/ 30 w 30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0" h="17">
                    <a:moveTo>
                      <a:pt x="0" y="17"/>
                    </a:moveTo>
                    <a:lnTo>
                      <a:pt x="4" y="15"/>
                    </a:lnTo>
                    <a:lnTo>
                      <a:pt x="16" y="14"/>
                    </a:lnTo>
                    <a:lnTo>
                      <a:pt x="30" y="11"/>
                    </a:lnTo>
                    <a:lnTo>
                      <a:pt x="29" y="0"/>
                    </a:lnTo>
                    <a:lnTo>
                      <a:pt x="13" y="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28" name="Freeform 790"/>
              <p:cNvSpPr>
                <a:spLocks/>
              </p:cNvSpPr>
              <p:nvPr/>
            </p:nvSpPr>
            <p:spPr bwMode="auto">
              <a:xfrm>
                <a:off x="1880" y="2740"/>
                <a:ext cx="17" cy="20"/>
              </a:xfrm>
              <a:custGeom>
                <a:avLst/>
                <a:gdLst>
                  <a:gd name="T0" fmla="*/ 17 w 17"/>
                  <a:gd name="T1" fmla="*/ 4 h 20"/>
                  <a:gd name="T2" fmla="*/ 17 w 17"/>
                  <a:gd name="T3" fmla="*/ 4 h 20"/>
                  <a:gd name="T4" fmla="*/ 6 w 17"/>
                  <a:gd name="T5" fmla="*/ 0 h 20"/>
                  <a:gd name="T6" fmla="*/ 5 w 17"/>
                  <a:gd name="T7" fmla="*/ 9 h 20"/>
                  <a:gd name="T8" fmla="*/ 0 w 17"/>
                  <a:gd name="T9" fmla="*/ 14 h 20"/>
                  <a:gd name="T10" fmla="*/ 0 w 17"/>
                  <a:gd name="T11" fmla="*/ 18 h 20"/>
                  <a:gd name="T12" fmla="*/ 4 w 17"/>
                  <a:gd name="T13" fmla="*/ 20 h 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"/>
                  <a:gd name="T22" fmla="*/ 0 h 20"/>
                  <a:gd name="T23" fmla="*/ 17 w 17"/>
                  <a:gd name="T24" fmla="*/ 20 h 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" h="20">
                    <a:moveTo>
                      <a:pt x="17" y="4"/>
                    </a:moveTo>
                    <a:lnTo>
                      <a:pt x="17" y="4"/>
                    </a:lnTo>
                    <a:lnTo>
                      <a:pt x="6" y="0"/>
                    </a:lnTo>
                    <a:lnTo>
                      <a:pt x="5" y="9"/>
                    </a:lnTo>
                    <a:lnTo>
                      <a:pt x="0" y="14"/>
                    </a:lnTo>
                    <a:lnTo>
                      <a:pt x="0" y="18"/>
                    </a:lnTo>
                    <a:lnTo>
                      <a:pt x="4" y="2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29" name="Freeform 791"/>
              <p:cNvSpPr>
                <a:spLocks/>
              </p:cNvSpPr>
              <p:nvPr/>
            </p:nvSpPr>
            <p:spPr bwMode="auto">
              <a:xfrm>
                <a:off x="2088" y="2746"/>
                <a:ext cx="14" cy="15"/>
              </a:xfrm>
              <a:custGeom>
                <a:avLst/>
                <a:gdLst>
                  <a:gd name="T0" fmla="*/ 14 w 14"/>
                  <a:gd name="T1" fmla="*/ 15 h 15"/>
                  <a:gd name="T2" fmla="*/ 9 w 14"/>
                  <a:gd name="T3" fmla="*/ 11 h 15"/>
                  <a:gd name="T4" fmla="*/ 1 w 14"/>
                  <a:gd name="T5" fmla="*/ 3 h 15"/>
                  <a:gd name="T6" fmla="*/ 1 w 14"/>
                  <a:gd name="T7" fmla="*/ 3 h 15"/>
                  <a:gd name="T8" fmla="*/ 0 w 14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5"/>
                  <a:gd name="T17" fmla="*/ 14 w 14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5">
                    <a:moveTo>
                      <a:pt x="14" y="15"/>
                    </a:moveTo>
                    <a:lnTo>
                      <a:pt x="9" y="11"/>
                    </a:lnTo>
                    <a:lnTo>
                      <a:pt x="1" y="3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30" name="Freeform 792"/>
              <p:cNvSpPr>
                <a:spLocks/>
              </p:cNvSpPr>
              <p:nvPr/>
            </p:nvSpPr>
            <p:spPr bwMode="auto">
              <a:xfrm>
                <a:off x="2046" y="2753"/>
                <a:ext cx="11" cy="8"/>
              </a:xfrm>
              <a:custGeom>
                <a:avLst/>
                <a:gdLst>
                  <a:gd name="T0" fmla="*/ 11 w 11"/>
                  <a:gd name="T1" fmla="*/ 8 h 8"/>
                  <a:gd name="T2" fmla="*/ 11 w 11"/>
                  <a:gd name="T3" fmla="*/ 8 h 8"/>
                  <a:gd name="T4" fmla="*/ 11 w 11"/>
                  <a:gd name="T5" fmla="*/ 8 h 8"/>
                  <a:gd name="T6" fmla="*/ 5 w 11"/>
                  <a:gd name="T7" fmla="*/ 7 h 8"/>
                  <a:gd name="T8" fmla="*/ 0 w 11"/>
                  <a:gd name="T9" fmla="*/ 1 h 8"/>
                  <a:gd name="T10" fmla="*/ 7 w 11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8"/>
                  <a:gd name="T20" fmla="*/ 11 w 11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8">
                    <a:moveTo>
                      <a:pt x="11" y="8"/>
                    </a:moveTo>
                    <a:lnTo>
                      <a:pt x="11" y="8"/>
                    </a:lnTo>
                    <a:lnTo>
                      <a:pt x="5" y="7"/>
                    </a:lnTo>
                    <a:lnTo>
                      <a:pt x="0" y="1"/>
                    </a:lnTo>
                    <a:lnTo>
                      <a:pt x="7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31" name="Freeform 793"/>
              <p:cNvSpPr>
                <a:spLocks/>
              </p:cNvSpPr>
              <p:nvPr/>
            </p:nvSpPr>
            <p:spPr bwMode="auto">
              <a:xfrm>
                <a:off x="1965" y="2754"/>
                <a:ext cx="9" cy="8"/>
              </a:xfrm>
              <a:custGeom>
                <a:avLst/>
                <a:gdLst>
                  <a:gd name="T0" fmla="*/ 5 w 9"/>
                  <a:gd name="T1" fmla="*/ 8 h 8"/>
                  <a:gd name="T2" fmla="*/ 0 w 9"/>
                  <a:gd name="T3" fmla="*/ 7 h 8"/>
                  <a:gd name="T4" fmla="*/ 9 w 9"/>
                  <a:gd name="T5" fmla="*/ 3 h 8"/>
                  <a:gd name="T6" fmla="*/ 8 w 9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8"/>
                  <a:gd name="T14" fmla="*/ 9 w 9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8">
                    <a:moveTo>
                      <a:pt x="5" y="8"/>
                    </a:moveTo>
                    <a:lnTo>
                      <a:pt x="0" y="7"/>
                    </a:lnTo>
                    <a:lnTo>
                      <a:pt x="9" y="3"/>
                    </a:lnTo>
                    <a:lnTo>
                      <a:pt x="8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32" name="Freeform 794"/>
              <p:cNvSpPr>
                <a:spLocks/>
              </p:cNvSpPr>
              <p:nvPr/>
            </p:nvSpPr>
            <p:spPr bwMode="auto">
              <a:xfrm>
                <a:off x="1970" y="2748"/>
                <a:ext cx="83" cy="16"/>
              </a:xfrm>
              <a:custGeom>
                <a:avLst/>
                <a:gdLst>
                  <a:gd name="T0" fmla="*/ 83 w 83"/>
                  <a:gd name="T1" fmla="*/ 4 h 16"/>
                  <a:gd name="T2" fmla="*/ 83 w 83"/>
                  <a:gd name="T3" fmla="*/ 0 h 16"/>
                  <a:gd name="T4" fmla="*/ 74 w 83"/>
                  <a:gd name="T5" fmla="*/ 1 h 16"/>
                  <a:gd name="T6" fmla="*/ 63 w 83"/>
                  <a:gd name="T7" fmla="*/ 2 h 16"/>
                  <a:gd name="T8" fmla="*/ 54 w 83"/>
                  <a:gd name="T9" fmla="*/ 4 h 16"/>
                  <a:gd name="T10" fmla="*/ 40 w 83"/>
                  <a:gd name="T11" fmla="*/ 8 h 16"/>
                  <a:gd name="T12" fmla="*/ 34 w 83"/>
                  <a:gd name="T13" fmla="*/ 9 h 16"/>
                  <a:gd name="T14" fmla="*/ 25 w 83"/>
                  <a:gd name="T15" fmla="*/ 12 h 16"/>
                  <a:gd name="T16" fmla="*/ 15 w 83"/>
                  <a:gd name="T17" fmla="*/ 14 h 16"/>
                  <a:gd name="T18" fmla="*/ 8 w 83"/>
                  <a:gd name="T19" fmla="*/ 16 h 16"/>
                  <a:gd name="T20" fmla="*/ 8 w 83"/>
                  <a:gd name="T21" fmla="*/ 16 h 16"/>
                  <a:gd name="T22" fmla="*/ 7 w 83"/>
                  <a:gd name="T23" fmla="*/ 16 h 16"/>
                  <a:gd name="T24" fmla="*/ 3 w 83"/>
                  <a:gd name="T25" fmla="*/ 14 h 16"/>
                  <a:gd name="T26" fmla="*/ 0 w 83"/>
                  <a:gd name="T27" fmla="*/ 14 h 1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83"/>
                  <a:gd name="T43" fmla="*/ 0 h 16"/>
                  <a:gd name="T44" fmla="*/ 83 w 83"/>
                  <a:gd name="T45" fmla="*/ 16 h 1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83" h="16">
                    <a:moveTo>
                      <a:pt x="83" y="4"/>
                    </a:moveTo>
                    <a:lnTo>
                      <a:pt x="83" y="0"/>
                    </a:lnTo>
                    <a:lnTo>
                      <a:pt x="74" y="1"/>
                    </a:lnTo>
                    <a:lnTo>
                      <a:pt x="63" y="2"/>
                    </a:lnTo>
                    <a:lnTo>
                      <a:pt x="54" y="4"/>
                    </a:lnTo>
                    <a:lnTo>
                      <a:pt x="40" y="8"/>
                    </a:lnTo>
                    <a:lnTo>
                      <a:pt x="34" y="9"/>
                    </a:lnTo>
                    <a:lnTo>
                      <a:pt x="25" y="12"/>
                    </a:lnTo>
                    <a:lnTo>
                      <a:pt x="15" y="14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3" y="14"/>
                    </a:lnTo>
                    <a:lnTo>
                      <a:pt x="0" y="1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33" name="Freeform 795"/>
              <p:cNvSpPr>
                <a:spLocks/>
              </p:cNvSpPr>
              <p:nvPr/>
            </p:nvSpPr>
            <p:spPr bwMode="auto">
              <a:xfrm>
                <a:off x="1816" y="2745"/>
                <a:ext cx="18" cy="20"/>
              </a:xfrm>
              <a:custGeom>
                <a:avLst/>
                <a:gdLst>
                  <a:gd name="T0" fmla="*/ 16 w 18"/>
                  <a:gd name="T1" fmla="*/ 20 h 20"/>
                  <a:gd name="T2" fmla="*/ 18 w 18"/>
                  <a:gd name="T3" fmla="*/ 17 h 20"/>
                  <a:gd name="T4" fmla="*/ 13 w 18"/>
                  <a:gd name="T5" fmla="*/ 5 h 20"/>
                  <a:gd name="T6" fmla="*/ 9 w 18"/>
                  <a:gd name="T7" fmla="*/ 8 h 20"/>
                  <a:gd name="T8" fmla="*/ 6 w 18"/>
                  <a:gd name="T9" fmla="*/ 0 h 20"/>
                  <a:gd name="T10" fmla="*/ 0 w 18"/>
                  <a:gd name="T11" fmla="*/ 5 h 20"/>
                  <a:gd name="T12" fmla="*/ 0 w 18"/>
                  <a:gd name="T13" fmla="*/ 8 h 20"/>
                  <a:gd name="T14" fmla="*/ 16 w 18"/>
                  <a:gd name="T15" fmla="*/ 20 h 2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20"/>
                  <a:gd name="T26" fmla="*/ 18 w 18"/>
                  <a:gd name="T27" fmla="*/ 20 h 2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20">
                    <a:moveTo>
                      <a:pt x="16" y="20"/>
                    </a:moveTo>
                    <a:lnTo>
                      <a:pt x="18" y="17"/>
                    </a:lnTo>
                    <a:lnTo>
                      <a:pt x="13" y="5"/>
                    </a:lnTo>
                    <a:lnTo>
                      <a:pt x="9" y="8"/>
                    </a:lnTo>
                    <a:lnTo>
                      <a:pt x="6" y="0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16" y="2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34" name="Freeform 796"/>
              <p:cNvSpPr>
                <a:spLocks/>
              </p:cNvSpPr>
              <p:nvPr/>
            </p:nvSpPr>
            <p:spPr bwMode="auto">
              <a:xfrm>
                <a:off x="2102" y="2761"/>
                <a:ext cx="8" cy="8"/>
              </a:xfrm>
              <a:custGeom>
                <a:avLst/>
                <a:gdLst>
                  <a:gd name="T0" fmla="*/ 8 w 8"/>
                  <a:gd name="T1" fmla="*/ 8 h 8"/>
                  <a:gd name="T2" fmla="*/ 2 w 8"/>
                  <a:gd name="T3" fmla="*/ 1 h 8"/>
                  <a:gd name="T4" fmla="*/ 0 w 8"/>
                  <a:gd name="T5" fmla="*/ 0 h 8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8"/>
                  <a:gd name="T11" fmla="*/ 8 w 8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8">
                    <a:moveTo>
                      <a:pt x="8" y="8"/>
                    </a:moveTo>
                    <a:lnTo>
                      <a:pt x="2" y="1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35" name="Freeform 797"/>
              <p:cNvSpPr>
                <a:spLocks/>
              </p:cNvSpPr>
              <p:nvPr/>
            </p:nvSpPr>
            <p:spPr bwMode="auto">
              <a:xfrm>
                <a:off x="1858" y="2769"/>
                <a:ext cx="9" cy="1"/>
              </a:xfrm>
              <a:custGeom>
                <a:avLst/>
                <a:gdLst>
                  <a:gd name="T0" fmla="*/ 0 w 9"/>
                  <a:gd name="T1" fmla="*/ 1 h 1"/>
                  <a:gd name="T2" fmla="*/ 0 w 9"/>
                  <a:gd name="T3" fmla="*/ 0 h 1"/>
                  <a:gd name="T4" fmla="*/ 9 w 9"/>
                  <a:gd name="T5" fmla="*/ 0 h 1"/>
                  <a:gd name="T6" fmla="*/ 9 w 9"/>
                  <a:gd name="T7" fmla="*/ 1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"/>
                  <a:gd name="T14" fmla="*/ 9 w 9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">
                    <a:moveTo>
                      <a:pt x="0" y="1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36" name="Freeform 798"/>
              <p:cNvSpPr>
                <a:spLocks/>
              </p:cNvSpPr>
              <p:nvPr/>
            </p:nvSpPr>
            <p:spPr bwMode="auto">
              <a:xfrm>
                <a:off x="2057" y="2761"/>
                <a:ext cx="2" cy="9"/>
              </a:xfrm>
              <a:custGeom>
                <a:avLst/>
                <a:gdLst>
                  <a:gd name="T0" fmla="*/ 2 w 2"/>
                  <a:gd name="T1" fmla="*/ 9 h 9"/>
                  <a:gd name="T2" fmla="*/ 2 w 2"/>
                  <a:gd name="T3" fmla="*/ 6 h 9"/>
                  <a:gd name="T4" fmla="*/ 0 w 2"/>
                  <a:gd name="T5" fmla="*/ 0 h 9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9"/>
                  <a:gd name="T11" fmla="*/ 2 w 2"/>
                  <a:gd name="T12" fmla="*/ 9 h 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9">
                    <a:moveTo>
                      <a:pt x="2" y="9"/>
                    </a:moveTo>
                    <a:lnTo>
                      <a:pt x="2" y="6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37" name="Freeform 799"/>
              <p:cNvSpPr>
                <a:spLocks/>
              </p:cNvSpPr>
              <p:nvPr/>
            </p:nvSpPr>
            <p:spPr bwMode="auto">
              <a:xfrm>
                <a:off x="1875" y="2766"/>
                <a:ext cx="11" cy="4"/>
              </a:xfrm>
              <a:custGeom>
                <a:avLst/>
                <a:gdLst>
                  <a:gd name="T0" fmla="*/ 0 w 11"/>
                  <a:gd name="T1" fmla="*/ 4 h 4"/>
                  <a:gd name="T2" fmla="*/ 0 w 11"/>
                  <a:gd name="T3" fmla="*/ 1 h 4"/>
                  <a:gd name="T4" fmla="*/ 8 w 11"/>
                  <a:gd name="T5" fmla="*/ 0 h 4"/>
                  <a:gd name="T6" fmla="*/ 9 w 11"/>
                  <a:gd name="T7" fmla="*/ 0 h 4"/>
                  <a:gd name="T8" fmla="*/ 11 w 11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"/>
                  <a:gd name="T16" fmla="*/ 0 h 4"/>
                  <a:gd name="T17" fmla="*/ 11 w 11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" h="4">
                    <a:moveTo>
                      <a:pt x="0" y="4"/>
                    </a:moveTo>
                    <a:lnTo>
                      <a:pt x="0" y="1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11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38" name="Freeform 800"/>
              <p:cNvSpPr>
                <a:spLocks/>
              </p:cNvSpPr>
              <p:nvPr/>
            </p:nvSpPr>
            <p:spPr bwMode="auto">
              <a:xfrm>
                <a:off x="2042" y="2758"/>
                <a:ext cx="13" cy="15"/>
              </a:xfrm>
              <a:custGeom>
                <a:avLst/>
                <a:gdLst>
                  <a:gd name="T0" fmla="*/ 0 w 13"/>
                  <a:gd name="T1" fmla="*/ 0 h 15"/>
                  <a:gd name="T2" fmla="*/ 4 w 13"/>
                  <a:gd name="T3" fmla="*/ 7 h 15"/>
                  <a:gd name="T4" fmla="*/ 11 w 13"/>
                  <a:gd name="T5" fmla="*/ 13 h 15"/>
                  <a:gd name="T6" fmla="*/ 13 w 13"/>
                  <a:gd name="T7" fmla="*/ 15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5"/>
                  <a:gd name="T14" fmla="*/ 13 w 13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5">
                    <a:moveTo>
                      <a:pt x="0" y="0"/>
                    </a:moveTo>
                    <a:lnTo>
                      <a:pt x="4" y="7"/>
                    </a:lnTo>
                    <a:lnTo>
                      <a:pt x="11" y="13"/>
                    </a:lnTo>
                    <a:lnTo>
                      <a:pt x="13" y="1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39" name="Freeform 801"/>
              <p:cNvSpPr>
                <a:spLocks/>
              </p:cNvSpPr>
              <p:nvPr/>
            </p:nvSpPr>
            <p:spPr bwMode="auto">
              <a:xfrm>
                <a:off x="2055" y="2770"/>
                <a:ext cx="4" cy="4"/>
              </a:xfrm>
              <a:custGeom>
                <a:avLst/>
                <a:gdLst>
                  <a:gd name="T0" fmla="*/ 0 w 4"/>
                  <a:gd name="T1" fmla="*/ 3 h 4"/>
                  <a:gd name="T2" fmla="*/ 4 w 4"/>
                  <a:gd name="T3" fmla="*/ 4 h 4"/>
                  <a:gd name="T4" fmla="*/ 4 w 4"/>
                  <a:gd name="T5" fmla="*/ 0 h 4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4"/>
                  <a:gd name="T11" fmla="*/ 4 w 4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4">
                    <a:moveTo>
                      <a:pt x="0" y="3"/>
                    </a:moveTo>
                    <a:lnTo>
                      <a:pt x="4" y="4"/>
                    </a:lnTo>
                    <a:lnTo>
                      <a:pt x="4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40" name="Freeform 802"/>
              <p:cNvSpPr>
                <a:spLocks/>
              </p:cNvSpPr>
              <p:nvPr/>
            </p:nvSpPr>
            <p:spPr bwMode="auto">
              <a:xfrm>
                <a:off x="1852" y="2770"/>
                <a:ext cx="6" cy="4"/>
              </a:xfrm>
              <a:custGeom>
                <a:avLst/>
                <a:gdLst>
                  <a:gd name="T0" fmla="*/ 0 w 6"/>
                  <a:gd name="T1" fmla="*/ 3 h 4"/>
                  <a:gd name="T2" fmla="*/ 2 w 6"/>
                  <a:gd name="T3" fmla="*/ 4 h 4"/>
                  <a:gd name="T4" fmla="*/ 6 w 6"/>
                  <a:gd name="T5" fmla="*/ 0 h 4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4"/>
                  <a:gd name="T11" fmla="*/ 6 w 6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4">
                    <a:moveTo>
                      <a:pt x="0" y="3"/>
                    </a:moveTo>
                    <a:lnTo>
                      <a:pt x="2" y="4"/>
                    </a:lnTo>
                    <a:lnTo>
                      <a:pt x="6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41" name="Freeform 803"/>
              <p:cNvSpPr>
                <a:spLocks/>
              </p:cNvSpPr>
              <p:nvPr/>
            </p:nvSpPr>
            <p:spPr bwMode="auto">
              <a:xfrm>
                <a:off x="2110" y="2769"/>
                <a:ext cx="2" cy="10"/>
              </a:xfrm>
              <a:custGeom>
                <a:avLst/>
                <a:gdLst>
                  <a:gd name="T0" fmla="*/ 2 w 2"/>
                  <a:gd name="T1" fmla="*/ 10 h 10"/>
                  <a:gd name="T2" fmla="*/ 2 w 2"/>
                  <a:gd name="T3" fmla="*/ 10 h 10"/>
                  <a:gd name="T4" fmla="*/ 2 w 2"/>
                  <a:gd name="T5" fmla="*/ 1 h 10"/>
                  <a:gd name="T6" fmla="*/ 0 w 2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10"/>
                  <a:gd name="T14" fmla="*/ 2 w 2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10">
                    <a:moveTo>
                      <a:pt x="2" y="10"/>
                    </a:moveTo>
                    <a:lnTo>
                      <a:pt x="2" y="10"/>
                    </a:lnTo>
                    <a:lnTo>
                      <a:pt x="2" y="1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42" name="Freeform 804"/>
              <p:cNvSpPr>
                <a:spLocks/>
              </p:cNvSpPr>
              <p:nvPr/>
            </p:nvSpPr>
            <p:spPr bwMode="auto">
              <a:xfrm>
                <a:off x="1867" y="2770"/>
                <a:ext cx="8" cy="12"/>
              </a:xfrm>
              <a:custGeom>
                <a:avLst/>
                <a:gdLst>
                  <a:gd name="T0" fmla="*/ 0 w 8"/>
                  <a:gd name="T1" fmla="*/ 0 h 12"/>
                  <a:gd name="T2" fmla="*/ 0 w 8"/>
                  <a:gd name="T3" fmla="*/ 1 h 12"/>
                  <a:gd name="T4" fmla="*/ 1 w 8"/>
                  <a:gd name="T5" fmla="*/ 4 h 12"/>
                  <a:gd name="T6" fmla="*/ 2 w 8"/>
                  <a:gd name="T7" fmla="*/ 5 h 12"/>
                  <a:gd name="T8" fmla="*/ 4 w 8"/>
                  <a:gd name="T9" fmla="*/ 8 h 12"/>
                  <a:gd name="T10" fmla="*/ 5 w 8"/>
                  <a:gd name="T11" fmla="*/ 12 h 12"/>
                  <a:gd name="T12" fmla="*/ 8 w 8"/>
                  <a:gd name="T13" fmla="*/ 5 h 12"/>
                  <a:gd name="T14" fmla="*/ 8 w 8"/>
                  <a:gd name="T15" fmla="*/ 0 h 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"/>
                  <a:gd name="T25" fmla="*/ 0 h 12"/>
                  <a:gd name="T26" fmla="*/ 8 w 8"/>
                  <a:gd name="T27" fmla="*/ 12 h 1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" h="12">
                    <a:moveTo>
                      <a:pt x="0" y="0"/>
                    </a:moveTo>
                    <a:lnTo>
                      <a:pt x="0" y="1"/>
                    </a:lnTo>
                    <a:lnTo>
                      <a:pt x="1" y="4"/>
                    </a:lnTo>
                    <a:lnTo>
                      <a:pt x="2" y="5"/>
                    </a:lnTo>
                    <a:lnTo>
                      <a:pt x="4" y="8"/>
                    </a:lnTo>
                    <a:lnTo>
                      <a:pt x="5" y="12"/>
                    </a:lnTo>
                    <a:lnTo>
                      <a:pt x="8" y="5"/>
                    </a:lnTo>
                    <a:lnTo>
                      <a:pt x="8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43" name="Freeform 805"/>
              <p:cNvSpPr>
                <a:spLocks/>
              </p:cNvSpPr>
              <p:nvPr/>
            </p:nvSpPr>
            <p:spPr bwMode="auto">
              <a:xfrm>
                <a:off x="1886" y="2764"/>
                <a:ext cx="48" cy="20"/>
              </a:xfrm>
              <a:custGeom>
                <a:avLst/>
                <a:gdLst>
                  <a:gd name="T0" fmla="*/ 0 w 48"/>
                  <a:gd name="T1" fmla="*/ 2 h 20"/>
                  <a:gd name="T2" fmla="*/ 11 w 48"/>
                  <a:gd name="T3" fmla="*/ 0 h 20"/>
                  <a:gd name="T4" fmla="*/ 16 w 48"/>
                  <a:gd name="T5" fmla="*/ 7 h 20"/>
                  <a:gd name="T6" fmla="*/ 18 w 48"/>
                  <a:gd name="T7" fmla="*/ 11 h 20"/>
                  <a:gd name="T8" fmla="*/ 18 w 48"/>
                  <a:gd name="T9" fmla="*/ 13 h 20"/>
                  <a:gd name="T10" fmla="*/ 19 w 48"/>
                  <a:gd name="T11" fmla="*/ 14 h 20"/>
                  <a:gd name="T12" fmla="*/ 21 w 48"/>
                  <a:gd name="T13" fmla="*/ 20 h 20"/>
                  <a:gd name="T14" fmla="*/ 25 w 48"/>
                  <a:gd name="T15" fmla="*/ 15 h 20"/>
                  <a:gd name="T16" fmla="*/ 27 w 48"/>
                  <a:gd name="T17" fmla="*/ 7 h 20"/>
                  <a:gd name="T18" fmla="*/ 27 w 48"/>
                  <a:gd name="T19" fmla="*/ 6 h 20"/>
                  <a:gd name="T20" fmla="*/ 25 w 48"/>
                  <a:gd name="T21" fmla="*/ 3 h 20"/>
                  <a:gd name="T22" fmla="*/ 28 w 48"/>
                  <a:gd name="T23" fmla="*/ 3 h 20"/>
                  <a:gd name="T24" fmla="*/ 42 w 48"/>
                  <a:gd name="T25" fmla="*/ 3 h 20"/>
                  <a:gd name="T26" fmla="*/ 46 w 48"/>
                  <a:gd name="T27" fmla="*/ 5 h 20"/>
                  <a:gd name="T28" fmla="*/ 48 w 48"/>
                  <a:gd name="T29" fmla="*/ 5 h 20"/>
                  <a:gd name="T30" fmla="*/ 46 w 48"/>
                  <a:gd name="T31" fmla="*/ 11 h 20"/>
                  <a:gd name="T32" fmla="*/ 48 w 48"/>
                  <a:gd name="T33" fmla="*/ 14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20"/>
                  <a:gd name="T53" fmla="*/ 48 w 48"/>
                  <a:gd name="T54" fmla="*/ 20 h 2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20">
                    <a:moveTo>
                      <a:pt x="0" y="2"/>
                    </a:moveTo>
                    <a:lnTo>
                      <a:pt x="11" y="0"/>
                    </a:lnTo>
                    <a:lnTo>
                      <a:pt x="16" y="7"/>
                    </a:lnTo>
                    <a:lnTo>
                      <a:pt x="18" y="11"/>
                    </a:lnTo>
                    <a:lnTo>
                      <a:pt x="18" y="13"/>
                    </a:lnTo>
                    <a:lnTo>
                      <a:pt x="19" y="14"/>
                    </a:lnTo>
                    <a:lnTo>
                      <a:pt x="21" y="20"/>
                    </a:lnTo>
                    <a:lnTo>
                      <a:pt x="25" y="15"/>
                    </a:lnTo>
                    <a:lnTo>
                      <a:pt x="27" y="7"/>
                    </a:lnTo>
                    <a:lnTo>
                      <a:pt x="27" y="6"/>
                    </a:lnTo>
                    <a:lnTo>
                      <a:pt x="25" y="3"/>
                    </a:lnTo>
                    <a:lnTo>
                      <a:pt x="28" y="3"/>
                    </a:lnTo>
                    <a:lnTo>
                      <a:pt x="42" y="3"/>
                    </a:lnTo>
                    <a:lnTo>
                      <a:pt x="46" y="5"/>
                    </a:lnTo>
                    <a:lnTo>
                      <a:pt x="48" y="5"/>
                    </a:lnTo>
                    <a:lnTo>
                      <a:pt x="46" y="11"/>
                    </a:lnTo>
                    <a:lnTo>
                      <a:pt x="48" y="1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44" name="Freeform 806"/>
              <p:cNvSpPr>
                <a:spLocks/>
              </p:cNvSpPr>
              <p:nvPr/>
            </p:nvSpPr>
            <p:spPr bwMode="auto">
              <a:xfrm>
                <a:off x="2062" y="2724"/>
                <a:ext cx="50" cy="60"/>
              </a:xfrm>
              <a:custGeom>
                <a:avLst/>
                <a:gdLst>
                  <a:gd name="T0" fmla="*/ 0 w 50"/>
                  <a:gd name="T1" fmla="*/ 0 h 60"/>
                  <a:gd name="T2" fmla="*/ 0 w 50"/>
                  <a:gd name="T3" fmla="*/ 8 h 60"/>
                  <a:gd name="T4" fmla="*/ 1 w 50"/>
                  <a:gd name="T5" fmla="*/ 12 h 60"/>
                  <a:gd name="T6" fmla="*/ 6 w 50"/>
                  <a:gd name="T7" fmla="*/ 20 h 60"/>
                  <a:gd name="T8" fmla="*/ 12 w 50"/>
                  <a:gd name="T9" fmla="*/ 22 h 60"/>
                  <a:gd name="T10" fmla="*/ 20 w 50"/>
                  <a:gd name="T11" fmla="*/ 29 h 60"/>
                  <a:gd name="T12" fmla="*/ 22 w 50"/>
                  <a:gd name="T13" fmla="*/ 30 h 60"/>
                  <a:gd name="T14" fmla="*/ 29 w 50"/>
                  <a:gd name="T15" fmla="*/ 38 h 60"/>
                  <a:gd name="T16" fmla="*/ 40 w 50"/>
                  <a:gd name="T17" fmla="*/ 47 h 60"/>
                  <a:gd name="T18" fmla="*/ 44 w 50"/>
                  <a:gd name="T19" fmla="*/ 57 h 60"/>
                  <a:gd name="T20" fmla="*/ 48 w 50"/>
                  <a:gd name="T21" fmla="*/ 60 h 60"/>
                  <a:gd name="T22" fmla="*/ 50 w 50"/>
                  <a:gd name="T23" fmla="*/ 55 h 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0"/>
                  <a:gd name="T37" fmla="*/ 0 h 60"/>
                  <a:gd name="T38" fmla="*/ 50 w 50"/>
                  <a:gd name="T39" fmla="*/ 60 h 6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0" h="60">
                    <a:moveTo>
                      <a:pt x="0" y="0"/>
                    </a:moveTo>
                    <a:lnTo>
                      <a:pt x="0" y="8"/>
                    </a:lnTo>
                    <a:lnTo>
                      <a:pt x="1" y="12"/>
                    </a:lnTo>
                    <a:lnTo>
                      <a:pt x="6" y="20"/>
                    </a:lnTo>
                    <a:lnTo>
                      <a:pt x="12" y="22"/>
                    </a:lnTo>
                    <a:lnTo>
                      <a:pt x="20" y="29"/>
                    </a:lnTo>
                    <a:lnTo>
                      <a:pt x="22" y="30"/>
                    </a:lnTo>
                    <a:lnTo>
                      <a:pt x="29" y="38"/>
                    </a:lnTo>
                    <a:lnTo>
                      <a:pt x="40" y="47"/>
                    </a:lnTo>
                    <a:lnTo>
                      <a:pt x="44" y="57"/>
                    </a:lnTo>
                    <a:lnTo>
                      <a:pt x="48" y="60"/>
                    </a:lnTo>
                    <a:lnTo>
                      <a:pt x="50" y="5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45" name="Freeform 807"/>
              <p:cNvSpPr>
                <a:spLocks/>
              </p:cNvSpPr>
              <p:nvPr/>
            </p:nvSpPr>
            <p:spPr bwMode="auto">
              <a:xfrm>
                <a:off x="1983" y="2757"/>
                <a:ext cx="59" cy="27"/>
              </a:xfrm>
              <a:custGeom>
                <a:avLst/>
                <a:gdLst>
                  <a:gd name="T0" fmla="*/ 4 w 59"/>
                  <a:gd name="T1" fmla="*/ 27 h 27"/>
                  <a:gd name="T2" fmla="*/ 4 w 59"/>
                  <a:gd name="T3" fmla="*/ 27 h 27"/>
                  <a:gd name="T4" fmla="*/ 6 w 59"/>
                  <a:gd name="T5" fmla="*/ 26 h 27"/>
                  <a:gd name="T6" fmla="*/ 3 w 59"/>
                  <a:gd name="T7" fmla="*/ 24 h 27"/>
                  <a:gd name="T8" fmla="*/ 3 w 59"/>
                  <a:gd name="T9" fmla="*/ 24 h 27"/>
                  <a:gd name="T10" fmla="*/ 0 w 59"/>
                  <a:gd name="T11" fmla="*/ 20 h 27"/>
                  <a:gd name="T12" fmla="*/ 0 w 59"/>
                  <a:gd name="T13" fmla="*/ 18 h 27"/>
                  <a:gd name="T14" fmla="*/ 2 w 59"/>
                  <a:gd name="T15" fmla="*/ 16 h 27"/>
                  <a:gd name="T16" fmla="*/ 2 w 59"/>
                  <a:gd name="T17" fmla="*/ 14 h 27"/>
                  <a:gd name="T18" fmla="*/ 7 w 59"/>
                  <a:gd name="T19" fmla="*/ 12 h 27"/>
                  <a:gd name="T20" fmla="*/ 28 w 59"/>
                  <a:gd name="T21" fmla="*/ 5 h 27"/>
                  <a:gd name="T22" fmla="*/ 30 w 59"/>
                  <a:gd name="T23" fmla="*/ 5 h 27"/>
                  <a:gd name="T24" fmla="*/ 45 w 59"/>
                  <a:gd name="T25" fmla="*/ 1 h 27"/>
                  <a:gd name="T26" fmla="*/ 54 w 59"/>
                  <a:gd name="T27" fmla="*/ 4 h 27"/>
                  <a:gd name="T28" fmla="*/ 58 w 59"/>
                  <a:gd name="T29" fmla="*/ 0 h 27"/>
                  <a:gd name="T30" fmla="*/ 59 w 59"/>
                  <a:gd name="T31" fmla="*/ 1 h 2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9"/>
                  <a:gd name="T49" fmla="*/ 0 h 27"/>
                  <a:gd name="T50" fmla="*/ 59 w 59"/>
                  <a:gd name="T51" fmla="*/ 27 h 2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9" h="27">
                    <a:moveTo>
                      <a:pt x="4" y="27"/>
                    </a:moveTo>
                    <a:lnTo>
                      <a:pt x="4" y="27"/>
                    </a:lnTo>
                    <a:lnTo>
                      <a:pt x="6" y="26"/>
                    </a:lnTo>
                    <a:lnTo>
                      <a:pt x="3" y="24"/>
                    </a:lnTo>
                    <a:lnTo>
                      <a:pt x="0" y="20"/>
                    </a:lnTo>
                    <a:lnTo>
                      <a:pt x="0" y="18"/>
                    </a:lnTo>
                    <a:lnTo>
                      <a:pt x="2" y="16"/>
                    </a:lnTo>
                    <a:lnTo>
                      <a:pt x="2" y="14"/>
                    </a:lnTo>
                    <a:lnTo>
                      <a:pt x="7" y="12"/>
                    </a:lnTo>
                    <a:lnTo>
                      <a:pt x="28" y="5"/>
                    </a:lnTo>
                    <a:lnTo>
                      <a:pt x="30" y="5"/>
                    </a:lnTo>
                    <a:lnTo>
                      <a:pt x="45" y="1"/>
                    </a:lnTo>
                    <a:lnTo>
                      <a:pt x="54" y="4"/>
                    </a:lnTo>
                    <a:lnTo>
                      <a:pt x="58" y="0"/>
                    </a:lnTo>
                    <a:lnTo>
                      <a:pt x="59" y="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</p:grpSp>
        <p:grpSp>
          <p:nvGrpSpPr>
            <p:cNvPr id="10" name="Group 1009"/>
            <p:cNvGrpSpPr>
              <a:grpSpLocks/>
            </p:cNvGrpSpPr>
            <p:nvPr/>
          </p:nvGrpSpPr>
          <p:grpSpPr bwMode="auto">
            <a:xfrm>
              <a:off x="1564" y="2767"/>
              <a:ext cx="451" cy="464"/>
              <a:chOff x="1564" y="2767"/>
              <a:chExt cx="451" cy="464"/>
            </a:xfrm>
          </p:grpSpPr>
          <p:sp>
            <p:nvSpPr>
              <p:cNvPr id="446" name="Freeform 809"/>
              <p:cNvSpPr>
                <a:spLocks/>
              </p:cNvSpPr>
              <p:nvPr/>
            </p:nvSpPr>
            <p:spPr bwMode="auto">
              <a:xfrm>
                <a:off x="1931" y="2778"/>
                <a:ext cx="3" cy="9"/>
              </a:xfrm>
              <a:custGeom>
                <a:avLst/>
                <a:gdLst>
                  <a:gd name="T0" fmla="*/ 3 w 3"/>
                  <a:gd name="T1" fmla="*/ 0 h 9"/>
                  <a:gd name="T2" fmla="*/ 1 w 3"/>
                  <a:gd name="T3" fmla="*/ 3 h 9"/>
                  <a:gd name="T4" fmla="*/ 0 w 3"/>
                  <a:gd name="T5" fmla="*/ 9 h 9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9"/>
                  <a:gd name="T11" fmla="*/ 3 w 3"/>
                  <a:gd name="T12" fmla="*/ 9 h 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9">
                    <a:moveTo>
                      <a:pt x="3" y="0"/>
                    </a:moveTo>
                    <a:lnTo>
                      <a:pt x="1" y="3"/>
                    </a:lnTo>
                    <a:lnTo>
                      <a:pt x="0" y="9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47" name="Freeform 810"/>
              <p:cNvSpPr>
                <a:spLocks/>
              </p:cNvSpPr>
              <p:nvPr/>
            </p:nvSpPr>
            <p:spPr bwMode="auto">
              <a:xfrm>
                <a:off x="1979" y="2781"/>
                <a:ext cx="8" cy="9"/>
              </a:xfrm>
              <a:custGeom>
                <a:avLst/>
                <a:gdLst>
                  <a:gd name="T0" fmla="*/ 0 w 8"/>
                  <a:gd name="T1" fmla="*/ 0 h 9"/>
                  <a:gd name="T2" fmla="*/ 7 w 8"/>
                  <a:gd name="T3" fmla="*/ 9 h 9"/>
                  <a:gd name="T4" fmla="*/ 8 w 8"/>
                  <a:gd name="T5" fmla="*/ 3 h 9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9"/>
                  <a:gd name="T11" fmla="*/ 8 w 8"/>
                  <a:gd name="T12" fmla="*/ 9 h 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9">
                    <a:moveTo>
                      <a:pt x="0" y="0"/>
                    </a:moveTo>
                    <a:lnTo>
                      <a:pt x="7" y="9"/>
                    </a:lnTo>
                    <a:lnTo>
                      <a:pt x="8" y="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48" name="Freeform 811"/>
              <p:cNvSpPr>
                <a:spLocks/>
              </p:cNvSpPr>
              <p:nvPr/>
            </p:nvSpPr>
            <p:spPr bwMode="auto">
              <a:xfrm>
                <a:off x="1826" y="2767"/>
                <a:ext cx="26" cy="23"/>
              </a:xfrm>
              <a:custGeom>
                <a:avLst/>
                <a:gdLst>
                  <a:gd name="T0" fmla="*/ 23 w 26"/>
                  <a:gd name="T1" fmla="*/ 23 h 23"/>
                  <a:gd name="T2" fmla="*/ 0 w 26"/>
                  <a:gd name="T3" fmla="*/ 21 h 23"/>
                  <a:gd name="T4" fmla="*/ 3 w 26"/>
                  <a:gd name="T5" fmla="*/ 14 h 23"/>
                  <a:gd name="T6" fmla="*/ 3 w 26"/>
                  <a:gd name="T7" fmla="*/ 8 h 23"/>
                  <a:gd name="T8" fmla="*/ 8 w 26"/>
                  <a:gd name="T9" fmla="*/ 4 h 23"/>
                  <a:gd name="T10" fmla="*/ 16 w 26"/>
                  <a:gd name="T11" fmla="*/ 0 h 23"/>
                  <a:gd name="T12" fmla="*/ 24 w 26"/>
                  <a:gd name="T13" fmla="*/ 3 h 23"/>
                  <a:gd name="T14" fmla="*/ 26 w 26"/>
                  <a:gd name="T15" fmla="*/ 6 h 2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6"/>
                  <a:gd name="T25" fmla="*/ 0 h 23"/>
                  <a:gd name="T26" fmla="*/ 26 w 26"/>
                  <a:gd name="T27" fmla="*/ 23 h 2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6" h="23">
                    <a:moveTo>
                      <a:pt x="23" y="23"/>
                    </a:moveTo>
                    <a:lnTo>
                      <a:pt x="0" y="21"/>
                    </a:lnTo>
                    <a:lnTo>
                      <a:pt x="3" y="14"/>
                    </a:lnTo>
                    <a:lnTo>
                      <a:pt x="3" y="8"/>
                    </a:lnTo>
                    <a:lnTo>
                      <a:pt x="8" y="4"/>
                    </a:lnTo>
                    <a:lnTo>
                      <a:pt x="16" y="0"/>
                    </a:lnTo>
                    <a:lnTo>
                      <a:pt x="24" y="3"/>
                    </a:lnTo>
                    <a:lnTo>
                      <a:pt x="26" y="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49" name="Line 812"/>
              <p:cNvSpPr>
                <a:spLocks noChangeShapeType="1"/>
              </p:cNvSpPr>
              <p:nvPr/>
            </p:nvSpPr>
            <p:spPr bwMode="auto">
              <a:xfrm>
                <a:off x="1931" y="2787"/>
                <a:ext cx="1" cy="5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50" name="Freeform 813"/>
              <p:cNvSpPr>
                <a:spLocks/>
              </p:cNvSpPr>
              <p:nvPr/>
            </p:nvSpPr>
            <p:spPr bwMode="auto">
              <a:xfrm>
                <a:off x="1966" y="2794"/>
                <a:ext cx="4" cy="5"/>
              </a:xfrm>
              <a:custGeom>
                <a:avLst/>
                <a:gdLst>
                  <a:gd name="T0" fmla="*/ 0 w 4"/>
                  <a:gd name="T1" fmla="*/ 0 h 5"/>
                  <a:gd name="T2" fmla="*/ 3 w 4"/>
                  <a:gd name="T3" fmla="*/ 4 h 5"/>
                  <a:gd name="T4" fmla="*/ 4 w 4"/>
                  <a:gd name="T5" fmla="*/ 5 h 5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5"/>
                  <a:gd name="T11" fmla="*/ 4 w 4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5">
                    <a:moveTo>
                      <a:pt x="0" y="0"/>
                    </a:moveTo>
                    <a:lnTo>
                      <a:pt x="3" y="4"/>
                    </a:lnTo>
                    <a:lnTo>
                      <a:pt x="4" y="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51" name="Freeform 814"/>
              <p:cNvSpPr>
                <a:spLocks/>
              </p:cNvSpPr>
              <p:nvPr/>
            </p:nvSpPr>
            <p:spPr bwMode="auto">
              <a:xfrm>
                <a:off x="1969" y="2779"/>
                <a:ext cx="43" cy="20"/>
              </a:xfrm>
              <a:custGeom>
                <a:avLst/>
                <a:gdLst>
                  <a:gd name="T0" fmla="*/ 43 w 43"/>
                  <a:gd name="T1" fmla="*/ 19 h 20"/>
                  <a:gd name="T2" fmla="*/ 41 w 43"/>
                  <a:gd name="T3" fmla="*/ 16 h 20"/>
                  <a:gd name="T4" fmla="*/ 30 w 43"/>
                  <a:gd name="T5" fmla="*/ 16 h 20"/>
                  <a:gd name="T6" fmla="*/ 30 w 43"/>
                  <a:gd name="T7" fmla="*/ 16 h 20"/>
                  <a:gd name="T8" fmla="*/ 25 w 43"/>
                  <a:gd name="T9" fmla="*/ 19 h 20"/>
                  <a:gd name="T10" fmla="*/ 24 w 43"/>
                  <a:gd name="T11" fmla="*/ 19 h 20"/>
                  <a:gd name="T12" fmla="*/ 21 w 43"/>
                  <a:gd name="T13" fmla="*/ 20 h 20"/>
                  <a:gd name="T14" fmla="*/ 20 w 43"/>
                  <a:gd name="T15" fmla="*/ 20 h 20"/>
                  <a:gd name="T16" fmla="*/ 14 w 43"/>
                  <a:gd name="T17" fmla="*/ 20 h 20"/>
                  <a:gd name="T18" fmla="*/ 8 w 43"/>
                  <a:gd name="T19" fmla="*/ 15 h 20"/>
                  <a:gd name="T20" fmla="*/ 4 w 43"/>
                  <a:gd name="T21" fmla="*/ 8 h 20"/>
                  <a:gd name="T22" fmla="*/ 4 w 43"/>
                  <a:gd name="T23" fmla="*/ 8 h 20"/>
                  <a:gd name="T24" fmla="*/ 1 w 43"/>
                  <a:gd name="T25" fmla="*/ 2 h 20"/>
                  <a:gd name="T26" fmla="*/ 0 w 43"/>
                  <a:gd name="T27" fmla="*/ 0 h 20"/>
                  <a:gd name="T28" fmla="*/ 9 w 43"/>
                  <a:gd name="T29" fmla="*/ 0 h 20"/>
                  <a:gd name="T30" fmla="*/ 10 w 43"/>
                  <a:gd name="T31" fmla="*/ 2 h 2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3"/>
                  <a:gd name="T49" fmla="*/ 0 h 20"/>
                  <a:gd name="T50" fmla="*/ 43 w 43"/>
                  <a:gd name="T51" fmla="*/ 20 h 2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3" h="20">
                    <a:moveTo>
                      <a:pt x="43" y="19"/>
                    </a:moveTo>
                    <a:lnTo>
                      <a:pt x="41" y="16"/>
                    </a:lnTo>
                    <a:lnTo>
                      <a:pt x="30" y="16"/>
                    </a:lnTo>
                    <a:lnTo>
                      <a:pt x="25" y="19"/>
                    </a:lnTo>
                    <a:lnTo>
                      <a:pt x="24" y="19"/>
                    </a:lnTo>
                    <a:lnTo>
                      <a:pt x="21" y="20"/>
                    </a:lnTo>
                    <a:lnTo>
                      <a:pt x="20" y="20"/>
                    </a:lnTo>
                    <a:lnTo>
                      <a:pt x="14" y="20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0" y="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52" name="Freeform 815"/>
              <p:cNvSpPr>
                <a:spLocks/>
              </p:cNvSpPr>
              <p:nvPr/>
            </p:nvSpPr>
            <p:spPr bwMode="auto">
              <a:xfrm>
                <a:off x="1931" y="2775"/>
                <a:ext cx="35" cy="26"/>
              </a:xfrm>
              <a:custGeom>
                <a:avLst/>
                <a:gdLst>
                  <a:gd name="T0" fmla="*/ 0 w 35"/>
                  <a:gd name="T1" fmla="*/ 26 h 26"/>
                  <a:gd name="T2" fmla="*/ 5 w 35"/>
                  <a:gd name="T3" fmla="*/ 26 h 26"/>
                  <a:gd name="T4" fmla="*/ 7 w 35"/>
                  <a:gd name="T5" fmla="*/ 16 h 26"/>
                  <a:gd name="T6" fmla="*/ 7 w 35"/>
                  <a:gd name="T7" fmla="*/ 6 h 26"/>
                  <a:gd name="T8" fmla="*/ 8 w 35"/>
                  <a:gd name="T9" fmla="*/ 0 h 26"/>
                  <a:gd name="T10" fmla="*/ 14 w 35"/>
                  <a:gd name="T11" fmla="*/ 4 h 26"/>
                  <a:gd name="T12" fmla="*/ 16 w 35"/>
                  <a:gd name="T13" fmla="*/ 4 h 26"/>
                  <a:gd name="T14" fmla="*/ 22 w 35"/>
                  <a:gd name="T15" fmla="*/ 8 h 26"/>
                  <a:gd name="T16" fmla="*/ 29 w 35"/>
                  <a:gd name="T17" fmla="*/ 9 h 26"/>
                  <a:gd name="T18" fmla="*/ 33 w 35"/>
                  <a:gd name="T19" fmla="*/ 13 h 26"/>
                  <a:gd name="T20" fmla="*/ 35 w 35"/>
                  <a:gd name="T21" fmla="*/ 19 h 2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5"/>
                  <a:gd name="T34" fmla="*/ 0 h 26"/>
                  <a:gd name="T35" fmla="*/ 35 w 35"/>
                  <a:gd name="T36" fmla="*/ 26 h 2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5" h="26">
                    <a:moveTo>
                      <a:pt x="0" y="26"/>
                    </a:moveTo>
                    <a:lnTo>
                      <a:pt x="5" y="26"/>
                    </a:lnTo>
                    <a:lnTo>
                      <a:pt x="7" y="16"/>
                    </a:lnTo>
                    <a:lnTo>
                      <a:pt x="7" y="6"/>
                    </a:lnTo>
                    <a:lnTo>
                      <a:pt x="8" y="0"/>
                    </a:lnTo>
                    <a:lnTo>
                      <a:pt x="14" y="4"/>
                    </a:lnTo>
                    <a:lnTo>
                      <a:pt x="16" y="4"/>
                    </a:lnTo>
                    <a:lnTo>
                      <a:pt x="22" y="8"/>
                    </a:lnTo>
                    <a:lnTo>
                      <a:pt x="29" y="9"/>
                    </a:lnTo>
                    <a:lnTo>
                      <a:pt x="33" y="13"/>
                    </a:lnTo>
                    <a:lnTo>
                      <a:pt x="35" y="19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53" name="Line 816"/>
              <p:cNvSpPr>
                <a:spLocks noChangeShapeType="1"/>
              </p:cNvSpPr>
              <p:nvPr/>
            </p:nvSpPr>
            <p:spPr bwMode="auto">
              <a:xfrm>
                <a:off x="1931" y="2792"/>
                <a:ext cx="1" cy="9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54" name="Freeform 817"/>
              <p:cNvSpPr>
                <a:spLocks/>
              </p:cNvSpPr>
              <p:nvPr/>
            </p:nvSpPr>
            <p:spPr bwMode="auto">
              <a:xfrm>
                <a:off x="1970" y="2799"/>
                <a:ext cx="4" cy="4"/>
              </a:xfrm>
              <a:custGeom>
                <a:avLst/>
                <a:gdLst>
                  <a:gd name="T0" fmla="*/ 0 w 4"/>
                  <a:gd name="T1" fmla="*/ 0 h 4"/>
                  <a:gd name="T2" fmla="*/ 3 w 4"/>
                  <a:gd name="T3" fmla="*/ 2 h 4"/>
                  <a:gd name="T4" fmla="*/ 4 w 4"/>
                  <a:gd name="T5" fmla="*/ 4 h 4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4"/>
                  <a:gd name="T11" fmla="*/ 4 w 4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4">
                    <a:moveTo>
                      <a:pt x="0" y="0"/>
                    </a:moveTo>
                    <a:lnTo>
                      <a:pt x="3" y="2"/>
                    </a:lnTo>
                    <a:lnTo>
                      <a:pt x="4" y="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55" name="Freeform 818"/>
              <p:cNvSpPr>
                <a:spLocks/>
              </p:cNvSpPr>
              <p:nvPr/>
            </p:nvSpPr>
            <p:spPr bwMode="auto">
              <a:xfrm>
                <a:off x="2002" y="2798"/>
                <a:ext cx="13" cy="5"/>
              </a:xfrm>
              <a:custGeom>
                <a:avLst/>
                <a:gdLst>
                  <a:gd name="T0" fmla="*/ 1 w 13"/>
                  <a:gd name="T1" fmla="*/ 5 h 5"/>
                  <a:gd name="T2" fmla="*/ 0 w 13"/>
                  <a:gd name="T3" fmla="*/ 2 h 5"/>
                  <a:gd name="T4" fmla="*/ 13 w 13"/>
                  <a:gd name="T5" fmla="*/ 2 h 5"/>
                  <a:gd name="T6" fmla="*/ 10 w 13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5"/>
                  <a:gd name="T14" fmla="*/ 13 w 13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5">
                    <a:moveTo>
                      <a:pt x="1" y="5"/>
                    </a:moveTo>
                    <a:lnTo>
                      <a:pt x="0" y="2"/>
                    </a:lnTo>
                    <a:lnTo>
                      <a:pt x="13" y="2"/>
                    </a:lnTo>
                    <a:lnTo>
                      <a:pt x="1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56" name="Freeform 819"/>
              <p:cNvSpPr>
                <a:spLocks/>
              </p:cNvSpPr>
              <p:nvPr/>
            </p:nvSpPr>
            <p:spPr bwMode="auto">
              <a:xfrm>
                <a:off x="1999" y="2803"/>
                <a:ext cx="4" cy="2"/>
              </a:xfrm>
              <a:custGeom>
                <a:avLst/>
                <a:gdLst>
                  <a:gd name="T0" fmla="*/ 0 w 4"/>
                  <a:gd name="T1" fmla="*/ 2 h 2"/>
                  <a:gd name="T2" fmla="*/ 4 w 4"/>
                  <a:gd name="T3" fmla="*/ 2 h 2"/>
                  <a:gd name="T4" fmla="*/ 4 w 4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2"/>
                  <a:gd name="T11" fmla="*/ 4 w 4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2">
                    <a:moveTo>
                      <a:pt x="0" y="2"/>
                    </a:moveTo>
                    <a:lnTo>
                      <a:pt x="4" y="2"/>
                    </a:lnTo>
                    <a:lnTo>
                      <a:pt x="4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57" name="Freeform 820"/>
              <p:cNvSpPr>
                <a:spLocks/>
              </p:cNvSpPr>
              <p:nvPr/>
            </p:nvSpPr>
            <p:spPr bwMode="auto">
              <a:xfrm>
                <a:off x="1838" y="2787"/>
                <a:ext cx="43" cy="18"/>
              </a:xfrm>
              <a:custGeom>
                <a:avLst/>
                <a:gdLst>
                  <a:gd name="T0" fmla="*/ 0 w 43"/>
                  <a:gd name="T1" fmla="*/ 16 h 18"/>
                  <a:gd name="T2" fmla="*/ 9 w 43"/>
                  <a:gd name="T3" fmla="*/ 13 h 18"/>
                  <a:gd name="T4" fmla="*/ 11 w 43"/>
                  <a:gd name="T5" fmla="*/ 13 h 18"/>
                  <a:gd name="T6" fmla="*/ 16 w 43"/>
                  <a:gd name="T7" fmla="*/ 13 h 18"/>
                  <a:gd name="T8" fmla="*/ 28 w 43"/>
                  <a:gd name="T9" fmla="*/ 16 h 18"/>
                  <a:gd name="T10" fmla="*/ 33 w 43"/>
                  <a:gd name="T11" fmla="*/ 18 h 18"/>
                  <a:gd name="T12" fmla="*/ 43 w 43"/>
                  <a:gd name="T13" fmla="*/ 17 h 18"/>
                  <a:gd name="T14" fmla="*/ 35 w 43"/>
                  <a:gd name="T15" fmla="*/ 12 h 18"/>
                  <a:gd name="T16" fmla="*/ 28 w 43"/>
                  <a:gd name="T17" fmla="*/ 8 h 18"/>
                  <a:gd name="T18" fmla="*/ 18 w 43"/>
                  <a:gd name="T19" fmla="*/ 7 h 18"/>
                  <a:gd name="T20" fmla="*/ 18 w 43"/>
                  <a:gd name="T21" fmla="*/ 7 h 18"/>
                  <a:gd name="T22" fmla="*/ 21 w 43"/>
                  <a:gd name="T23" fmla="*/ 5 h 18"/>
                  <a:gd name="T24" fmla="*/ 29 w 43"/>
                  <a:gd name="T25" fmla="*/ 4 h 18"/>
                  <a:gd name="T26" fmla="*/ 29 w 43"/>
                  <a:gd name="T27" fmla="*/ 3 h 18"/>
                  <a:gd name="T28" fmla="*/ 26 w 43"/>
                  <a:gd name="T29" fmla="*/ 0 h 18"/>
                  <a:gd name="T30" fmla="*/ 17 w 43"/>
                  <a:gd name="T31" fmla="*/ 0 h 18"/>
                  <a:gd name="T32" fmla="*/ 11 w 43"/>
                  <a:gd name="T33" fmla="*/ 3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18"/>
                  <a:gd name="T53" fmla="*/ 43 w 43"/>
                  <a:gd name="T54" fmla="*/ 18 h 1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18">
                    <a:moveTo>
                      <a:pt x="0" y="16"/>
                    </a:moveTo>
                    <a:lnTo>
                      <a:pt x="9" y="13"/>
                    </a:lnTo>
                    <a:lnTo>
                      <a:pt x="11" y="13"/>
                    </a:lnTo>
                    <a:lnTo>
                      <a:pt x="16" y="13"/>
                    </a:lnTo>
                    <a:lnTo>
                      <a:pt x="28" y="16"/>
                    </a:lnTo>
                    <a:lnTo>
                      <a:pt x="33" y="18"/>
                    </a:lnTo>
                    <a:lnTo>
                      <a:pt x="43" y="17"/>
                    </a:lnTo>
                    <a:lnTo>
                      <a:pt x="35" y="12"/>
                    </a:lnTo>
                    <a:lnTo>
                      <a:pt x="28" y="8"/>
                    </a:lnTo>
                    <a:lnTo>
                      <a:pt x="18" y="7"/>
                    </a:lnTo>
                    <a:lnTo>
                      <a:pt x="21" y="5"/>
                    </a:lnTo>
                    <a:lnTo>
                      <a:pt x="29" y="4"/>
                    </a:lnTo>
                    <a:lnTo>
                      <a:pt x="29" y="3"/>
                    </a:lnTo>
                    <a:lnTo>
                      <a:pt x="26" y="0"/>
                    </a:lnTo>
                    <a:lnTo>
                      <a:pt x="17" y="0"/>
                    </a:lnTo>
                    <a:lnTo>
                      <a:pt x="11" y="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58" name="Freeform 821"/>
              <p:cNvSpPr>
                <a:spLocks/>
              </p:cNvSpPr>
              <p:nvPr/>
            </p:nvSpPr>
            <p:spPr bwMode="auto">
              <a:xfrm>
                <a:off x="1987" y="2805"/>
                <a:ext cx="12" cy="4"/>
              </a:xfrm>
              <a:custGeom>
                <a:avLst/>
                <a:gdLst>
                  <a:gd name="T0" fmla="*/ 0 w 12"/>
                  <a:gd name="T1" fmla="*/ 4 h 4"/>
                  <a:gd name="T2" fmla="*/ 0 w 12"/>
                  <a:gd name="T3" fmla="*/ 4 h 4"/>
                  <a:gd name="T4" fmla="*/ 9 w 12"/>
                  <a:gd name="T5" fmla="*/ 0 h 4"/>
                  <a:gd name="T6" fmla="*/ 12 w 12"/>
                  <a:gd name="T7" fmla="*/ 0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4"/>
                  <a:gd name="T14" fmla="*/ 12 w 12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4">
                    <a:moveTo>
                      <a:pt x="0" y="4"/>
                    </a:moveTo>
                    <a:lnTo>
                      <a:pt x="0" y="4"/>
                    </a:lnTo>
                    <a:lnTo>
                      <a:pt x="9" y="0"/>
                    </a:lnTo>
                    <a:lnTo>
                      <a:pt x="12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59" name="Freeform 822"/>
              <p:cNvSpPr>
                <a:spLocks/>
              </p:cNvSpPr>
              <p:nvPr/>
            </p:nvSpPr>
            <p:spPr bwMode="auto">
              <a:xfrm>
                <a:off x="1974" y="2803"/>
                <a:ext cx="7" cy="9"/>
              </a:xfrm>
              <a:custGeom>
                <a:avLst/>
                <a:gdLst>
                  <a:gd name="T0" fmla="*/ 0 w 7"/>
                  <a:gd name="T1" fmla="*/ 0 h 9"/>
                  <a:gd name="T2" fmla="*/ 4 w 7"/>
                  <a:gd name="T3" fmla="*/ 4 h 9"/>
                  <a:gd name="T4" fmla="*/ 7 w 7"/>
                  <a:gd name="T5" fmla="*/ 9 h 9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9"/>
                  <a:gd name="T11" fmla="*/ 7 w 7"/>
                  <a:gd name="T12" fmla="*/ 9 h 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9">
                    <a:moveTo>
                      <a:pt x="0" y="0"/>
                    </a:moveTo>
                    <a:lnTo>
                      <a:pt x="4" y="4"/>
                    </a:lnTo>
                    <a:lnTo>
                      <a:pt x="7" y="9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60" name="Freeform 823"/>
              <p:cNvSpPr>
                <a:spLocks/>
              </p:cNvSpPr>
              <p:nvPr/>
            </p:nvSpPr>
            <p:spPr bwMode="auto">
              <a:xfrm>
                <a:off x="1800" y="2811"/>
                <a:ext cx="18" cy="2"/>
              </a:xfrm>
              <a:custGeom>
                <a:avLst/>
                <a:gdLst>
                  <a:gd name="T0" fmla="*/ 18 w 18"/>
                  <a:gd name="T1" fmla="*/ 0 h 2"/>
                  <a:gd name="T2" fmla="*/ 0 w 18"/>
                  <a:gd name="T3" fmla="*/ 0 h 2"/>
                  <a:gd name="T4" fmla="*/ 1 w 18"/>
                  <a:gd name="T5" fmla="*/ 2 h 2"/>
                  <a:gd name="T6" fmla="*/ 0 60000 65536"/>
                  <a:gd name="T7" fmla="*/ 0 60000 65536"/>
                  <a:gd name="T8" fmla="*/ 0 60000 65536"/>
                  <a:gd name="T9" fmla="*/ 0 w 18"/>
                  <a:gd name="T10" fmla="*/ 0 h 2"/>
                  <a:gd name="T11" fmla="*/ 18 w 18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8" h="2">
                    <a:moveTo>
                      <a:pt x="18" y="0"/>
                    </a:moveTo>
                    <a:lnTo>
                      <a:pt x="0" y="0"/>
                    </a:lnTo>
                    <a:lnTo>
                      <a:pt x="1" y="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61" name="Freeform 824"/>
              <p:cNvSpPr>
                <a:spLocks/>
              </p:cNvSpPr>
              <p:nvPr/>
            </p:nvSpPr>
            <p:spPr bwMode="auto">
              <a:xfrm>
                <a:off x="1981" y="2809"/>
                <a:ext cx="6" cy="4"/>
              </a:xfrm>
              <a:custGeom>
                <a:avLst/>
                <a:gdLst>
                  <a:gd name="T0" fmla="*/ 0 w 6"/>
                  <a:gd name="T1" fmla="*/ 3 h 4"/>
                  <a:gd name="T2" fmla="*/ 1 w 6"/>
                  <a:gd name="T3" fmla="*/ 4 h 4"/>
                  <a:gd name="T4" fmla="*/ 6 w 6"/>
                  <a:gd name="T5" fmla="*/ 0 h 4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4"/>
                  <a:gd name="T11" fmla="*/ 6 w 6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4">
                    <a:moveTo>
                      <a:pt x="0" y="3"/>
                    </a:moveTo>
                    <a:lnTo>
                      <a:pt x="1" y="4"/>
                    </a:lnTo>
                    <a:lnTo>
                      <a:pt x="6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62" name="Freeform 825"/>
              <p:cNvSpPr>
                <a:spLocks/>
              </p:cNvSpPr>
              <p:nvPr/>
            </p:nvSpPr>
            <p:spPr bwMode="auto">
              <a:xfrm>
                <a:off x="1801" y="2811"/>
                <a:ext cx="32" cy="10"/>
              </a:xfrm>
              <a:custGeom>
                <a:avLst/>
                <a:gdLst>
                  <a:gd name="T0" fmla="*/ 0 w 32"/>
                  <a:gd name="T1" fmla="*/ 2 h 10"/>
                  <a:gd name="T2" fmla="*/ 6 w 32"/>
                  <a:gd name="T3" fmla="*/ 7 h 10"/>
                  <a:gd name="T4" fmla="*/ 7 w 32"/>
                  <a:gd name="T5" fmla="*/ 9 h 10"/>
                  <a:gd name="T6" fmla="*/ 8 w 32"/>
                  <a:gd name="T7" fmla="*/ 10 h 10"/>
                  <a:gd name="T8" fmla="*/ 28 w 32"/>
                  <a:gd name="T9" fmla="*/ 10 h 10"/>
                  <a:gd name="T10" fmla="*/ 32 w 32"/>
                  <a:gd name="T11" fmla="*/ 10 h 10"/>
                  <a:gd name="T12" fmla="*/ 25 w 32"/>
                  <a:gd name="T13" fmla="*/ 6 h 10"/>
                  <a:gd name="T14" fmla="*/ 17 w 32"/>
                  <a:gd name="T15" fmla="*/ 0 h 10"/>
                  <a:gd name="T16" fmla="*/ 17 w 32"/>
                  <a:gd name="T17" fmla="*/ 0 h 10"/>
                  <a:gd name="T18" fmla="*/ 17 w 32"/>
                  <a:gd name="T19" fmla="*/ 0 h 10"/>
                  <a:gd name="T20" fmla="*/ 17 w 32"/>
                  <a:gd name="T21" fmla="*/ 0 h 1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2"/>
                  <a:gd name="T34" fmla="*/ 0 h 10"/>
                  <a:gd name="T35" fmla="*/ 32 w 32"/>
                  <a:gd name="T36" fmla="*/ 10 h 1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2" h="10">
                    <a:moveTo>
                      <a:pt x="0" y="2"/>
                    </a:moveTo>
                    <a:lnTo>
                      <a:pt x="6" y="7"/>
                    </a:lnTo>
                    <a:lnTo>
                      <a:pt x="7" y="9"/>
                    </a:lnTo>
                    <a:lnTo>
                      <a:pt x="8" y="10"/>
                    </a:lnTo>
                    <a:lnTo>
                      <a:pt x="28" y="10"/>
                    </a:lnTo>
                    <a:lnTo>
                      <a:pt x="32" y="10"/>
                    </a:lnTo>
                    <a:lnTo>
                      <a:pt x="25" y="6"/>
                    </a:lnTo>
                    <a:lnTo>
                      <a:pt x="17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63" name="Freeform 826"/>
              <p:cNvSpPr>
                <a:spLocks/>
              </p:cNvSpPr>
              <p:nvPr/>
            </p:nvSpPr>
            <p:spPr bwMode="auto">
              <a:xfrm>
                <a:off x="1839" y="2808"/>
                <a:ext cx="70" cy="18"/>
              </a:xfrm>
              <a:custGeom>
                <a:avLst/>
                <a:gdLst>
                  <a:gd name="T0" fmla="*/ 70 w 70"/>
                  <a:gd name="T1" fmla="*/ 18 h 18"/>
                  <a:gd name="T2" fmla="*/ 67 w 70"/>
                  <a:gd name="T3" fmla="*/ 16 h 18"/>
                  <a:gd name="T4" fmla="*/ 63 w 70"/>
                  <a:gd name="T5" fmla="*/ 12 h 18"/>
                  <a:gd name="T6" fmla="*/ 58 w 70"/>
                  <a:gd name="T7" fmla="*/ 7 h 18"/>
                  <a:gd name="T8" fmla="*/ 51 w 70"/>
                  <a:gd name="T9" fmla="*/ 5 h 18"/>
                  <a:gd name="T10" fmla="*/ 50 w 70"/>
                  <a:gd name="T11" fmla="*/ 3 h 18"/>
                  <a:gd name="T12" fmla="*/ 42 w 70"/>
                  <a:gd name="T13" fmla="*/ 0 h 18"/>
                  <a:gd name="T14" fmla="*/ 40 w 70"/>
                  <a:gd name="T15" fmla="*/ 0 h 18"/>
                  <a:gd name="T16" fmla="*/ 21 w 70"/>
                  <a:gd name="T17" fmla="*/ 8 h 18"/>
                  <a:gd name="T18" fmla="*/ 20 w 70"/>
                  <a:gd name="T19" fmla="*/ 8 h 18"/>
                  <a:gd name="T20" fmla="*/ 15 w 70"/>
                  <a:gd name="T21" fmla="*/ 9 h 18"/>
                  <a:gd name="T22" fmla="*/ 13 w 70"/>
                  <a:gd name="T23" fmla="*/ 9 h 18"/>
                  <a:gd name="T24" fmla="*/ 0 w 70"/>
                  <a:gd name="T25" fmla="*/ 10 h 18"/>
                  <a:gd name="T26" fmla="*/ 0 w 70"/>
                  <a:gd name="T27" fmla="*/ 9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70"/>
                  <a:gd name="T43" fmla="*/ 0 h 18"/>
                  <a:gd name="T44" fmla="*/ 70 w 70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70" h="18">
                    <a:moveTo>
                      <a:pt x="70" y="18"/>
                    </a:moveTo>
                    <a:lnTo>
                      <a:pt x="67" y="16"/>
                    </a:lnTo>
                    <a:lnTo>
                      <a:pt x="63" y="12"/>
                    </a:lnTo>
                    <a:lnTo>
                      <a:pt x="58" y="7"/>
                    </a:lnTo>
                    <a:lnTo>
                      <a:pt x="51" y="5"/>
                    </a:lnTo>
                    <a:lnTo>
                      <a:pt x="50" y="3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21" y="8"/>
                    </a:lnTo>
                    <a:lnTo>
                      <a:pt x="20" y="8"/>
                    </a:lnTo>
                    <a:lnTo>
                      <a:pt x="15" y="9"/>
                    </a:lnTo>
                    <a:lnTo>
                      <a:pt x="13" y="9"/>
                    </a:lnTo>
                    <a:lnTo>
                      <a:pt x="0" y="10"/>
                    </a:lnTo>
                    <a:lnTo>
                      <a:pt x="0" y="9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64" name="Freeform 827"/>
              <p:cNvSpPr>
                <a:spLocks/>
              </p:cNvSpPr>
              <p:nvPr/>
            </p:nvSpPr>
            <p:spPr bwMode="auto">
              <a:xfrm>
                <a:off x="1829" y="2832"/>
                <a:ext cx="4" cy="1"/>
              </a:xfrm>
              <a:custGeom>
                <a:avLst/>
                <a:gdLst>
                  <a:gd name="T0" fmla="*/ 0 w 4"/>
                  <a:gd name="T1" fmla="*/ 0 h 1"/>
                  <a:gd name="T2" fmla="*/ 3 w 4"/>
                  <a:gd name="T3" fmla="*/ 0 h 1"/>
                  <a:gd name="T4" fmla="*/ 4 w 4"/>
                  <a:gd name="T5" fmla="*/ 0 h 1"/>
                  <a:gd name="T6" fmla="*/ 4 w 4"/>
                  <a:gd name="T7" fmla="*/ 1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"/>
                  <a:gd name="T14" fmla="*/ 4 w 4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">
                    <a:moveTo>
                      <a:pt x="0" y="0"/>
                    </a:moveTo>
                    <a:lnTo>
                      <a:pt x="3" y="0"/>
                    </a:lnTo>
                    <a:lnTo>
                      <a:pt x="4" y="0"/>
                    </a:lnTo>
                    <a:lnTo>
                      <a:pt x="4" y="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65" name="Freeform 828"/>
              <p:cNvSpPr>
                <a:spLocks/>
              </p:cNvSpPr>
              <p:nvPr/>
            </p:nvSpPr>
            <p:spPr bwMode="auto">
              <a:xfrm>
                <a:off x="1729" y="2816"/>
                <a:ext cx="32" cy="17"/>
              </a:xfrm>
              <a:custGeom>
                <a:avLst/>
                <a:gdLst>
                  <a:gd name="T0" fmla="*/ 28 w 32"/>
                  <a:gd name="T1" fmla="*/ 17 h 17"/>
                  <a:gd name="T2" fmla="*/ 29 w 32"/>
                  <a:gd name="T3" fmla="*/ 13 h 17"/>
                  <a:gd name="T4" fmla="*/ 29 w 32"/>
                  <a:gd name="T5" fmla="*/ 12 h 17"/>
                  <a:gd name="T6" fmla="*/ 31 w 32"/>
                  <a:gd name="T7" fmla="*/ 5 h 17"/>
                  <a:gd name="T8" fmla="*/ 32 w 32"/>
                  <a:gd name="T9" fmla="*/ 0 h 17"/>
                  <a:gd name="T10" fmla="*/ 29 w 32"/>
                  <a:gd name="T11" fmla="*/ 1 h 17"/>
                  <a:gd name="T12" fmla="*/ 17 w 32"/>
                  <a:gd name="T13" fmla="*/ 1 h 17"/>
                  <a:gd name="T14" fmla="*/ 2 w 32"/>
                  <a:gd name="T15" fmla="*/ 0 h 17"/>
                  <a:gd name="T16" fmla="*/ 0 w 32"/>
                  <a:gd name="T17" fmla="*/ 12 h 17"/>
                  <a:gd name="T18" fmla="*/ 10 w 32"/>
                  <a:gd name="T19" fmla="*/ 12 h 17"/>
                  <a:gd name="T20" fmla="*/ 16 w 32"/>
                  <a:gd name="T21" fmla="*/ 17 h 17"/>
                  <a:gd name="T22" fmla="*/ 28 w 32"/>
                  <a:gd name="T23" fmla="*/ 17 h 1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2"/>
                  <a:gd name="T37" fmla="*/ 0 h 17"/>
                  <a:gd name="T38" fmla="*/ 32 w 32"/>
                  <a:gd name="T39" fmla="*/ 17 h 1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2" h="17">
                    <a:moveTo>
                      <a:pt x="28" y="17"/>
                    </a:moveTo>
                    <a:lnTo>
                      <a:pt x="29" y="13"/>
                    </a:lnTo>
                    <a:lnTo>
                      <a:pt x="29" y="12"/>
                    </a:lnTo>
                    <a:lnTo>
                      <a:pt x="31" y="5"/>
                    </a:lnTo>
                    <a:lnTo>
                      <a:pt x="32" y="0"/>
                    </a:lnTo>
                    <a:lnTo>
                      <a:pt x="29" y="1"/>
                    </a:lnTo>
                    <a:lnTo>
                      <a:pt x="17" y="1"/>
                    </a:lnTo>
                    <a:lnTo>
                      <a:pt x="2" y="0"/>
                    </a:lnTo>
                    <a:lnTo>
                      <a:pt x="0" y="12"/>
                    </a:lnTo>
                    <a:lnTo>
                      <a:pt x="10" y="12"/>
                    </a:lnTo>
                    <a:lnTo>
                      <a:pt x="16" y="17"/>
                    </a:lnTo>
                    <a:lnTo>
                      <a:pt x="28" y="1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66" name="Freeform 829"/>
              <p:cNvSpPr>
                <a:spLocks/>
              </p:cNvSpPr>
              <p:nvPr/>
            </p:nvSpPr>
            <p:spPr bwMode="auto">
              <a:xfrm>
                <a:off x="1909" y="2826"/>
                <a:ext cx="1" cy="8"/>
              </a:xfrm>
              <a:custGeom>
                <a:avLst/>
                <a:gdLst>
                  <a:gd name="T0" fmla="*/ 0 w 1"/>
                  <a:gd name="T1" fmla="*/ 8 h 8"/>
                  <a:gd name="T2" fmla="*/ 0 w 1"/>
                  <a:gd name="T3" fmla="*/ 0 h 8"/>
                  <a:gd name="T4" fmla="*/ 0 w 1"/>
                  <a:gd name="T5" fmla="*/ 0 h 8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8"/>
                  <a:gd name="T11" fmla="*/ 1 w 1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8">
                    <a:moveTo>
                      <a:pt x="0" y="8"/>
                    </a:move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67" name="Freeform 830"/>
              <p:cNvSpPr>
                <a:spLocks/>
              </p:cNvSpPr>
              <p:nvPr/>
            </p:nvSpPr>
            <p:spPr bwMode="auto">
              <a:xfrm>
                <a:off x="1860" y="2818"/>
                <a:ext cx="32" cy="19"/>
              </a:xfrm>
              <a:custGeom>
                <a:avLst/>
                <a:gdLst>
                  <a:gd name="T0" fmla="*/ 2 w 32"/>
                  <a:gd name="T1" fmla="*/ 19 h 19"/>
                  <a:gd name="T2" fmla="*/ 3 w 32"/>
                  <a:gd name="T3" fmla="*/ 12 h 19"/>
                  <a:gd name="T4" fmla="*/ 3 w 32"/>
                  <a:gd name="T5" fmla="*/ 10 h 19"/>
                  <a:gd name="T6" fmla="*/ 0 w 32"/>
                  <a:gd name="T7" fmla="*/ 4 h 19"/>
                  <a:gd name="T8" fmla="*/ 2 w 32"/>
                  <a:gd name="T9" fmla="*/ 4 h 19"/>
                  <a:gd name="T10" fmla="*/ 16 w 32"/>
                  <a:gd name="T11" fmla="*/ 0 h 19"/>
                  <a:gd name="T12" fmla="*/ 21 w 32"/>
                  <a:gd name="T13" fmla="*/ 0 h 19"/>
                  <a:gd name="T14" fmla="*/ 24 w 32"/>
                  <a:gd name="T15" fmla="*/ 6 h 19"/>
                  <a:gd name="T16" fmla="*/ 32 w 32"/>
                  <a:gd name="T17" fmla="*/ 7 h 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2"/>
                  <a:gd name="T28" fmla="*/ 0 h 19"/>
                  <a:gd name="T29" fmla="*/ 32 w 32"/>
                  <a:gd name="T30" fmla="*/ 19 h 1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2" h="19">
                    <a:moveTo>
                      <a:pt x="2" y="19"/>
                    </a:moveTo>
                    <a:lnTo>
                      <a:pt x="3" y="12"/>
                    </a:lnTo>
                    <a:lnTo>
                      <a:pt x="3" y="10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16" y="0"/>
                    </a:lnTo>
                    <a:lnTo>
                      <a:pt x="21" y="0"/>
                    </a:lnTo>
                    <a:lnTo>
                      <a:pt x="24" y="6"/>
                    </a:lnTo>
                    <a:lnTo>
                      <a:pt x="32" y="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68" name="Freeform 831"/>
              <p:cNvSpPr>
                <a:spLocks/>
              </p:cNvSpPr>
              <p:nvPr/>
            </p:nvSpPr>
            <p:spPr bwMode="auto">
              <a:xfrm>
                <a:off x="1859" y="2837"/>
                <a:ext cx="3" cy="1"/>
              </a:xfrm>
              <a:custGeom>
                <a:avLst/>
                <a:gdLst>
                  <a:gd name="T0" fmla="*/ 0 w 3"/>
                  <a:gd name="T1" fmla="*/ 0 h 1"/>
                  <a:gd name="T2" fmla="*/ 3 w 3"/>
                  <a:gd name="T3" fmla="*/ 0 h 1"/>
                  <a:gd name="T4" fmla="*/ 3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0"/>
                    </a:moveTo>
                    <a:lnTo>
                      <a:pt x="3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69" name="Freeform 832"/>
              <p:cNvSpPr>
                <a:spLocks/>
              </p:cNvSpPr>
              <p:nvPr/>
            </p:nvSpPr>
            <p:spPr bwMode="auto">
              <a:xfrm>
                <a:off x="1858" y="2834"/>
                <a:ext cx="1" cy="4"/>
              </a:xfrm>
              <a:custGeom>
                <a:avLst/>
                <a:gdLst>
                  <a:gd name="T0" fmla="*/ 1 w 1"/>
                  <a:gd name="T1" fmla="*/ 0 h 4"/>
                  <a:gd name="T2" fmla="*/ 0 w 1"/>
                  <a:gd name="T3" fmla="*/ 4 h 4"/>
                  <a:gd name="T4" fmla="*/ 1 w 1"/>
                  <a:gd name="T5" fmla="*/ 3 h 4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4"/>
                  <a:gd name="T11" fmla="*/ 1 w 1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4">
                    <a:moveTo>
                      <a:pt x="1" y="0"/>
                    </a:moveTo>
                    <a:lnTo>
                      <a:pt x="0" y="4"/>
                    </a:lnTo>
                    <a:lnTo>
                      <a:pt x="1" y="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70" name="Freeform 833"/>
              <p:cNvSpPr>
                <a:spLocks/>
              </p:cNvSpPr>
              <p:nvPr/>
            </p:nvSpPr>
            <p:spPr bwMode="auto">
              <a:xfrm>
                <a:off x="1892" y="2825"/>
                <a:ext cx="5" cy="13"/>
              </a:xfrm>
              <a:custGeom>
                <a:avLst/>
                <a:gdLst>
                  <a:gd name="T0" fmla="*/ 0 w 5"/>
                  <a:gd name="T1" fmla="*/ 0 h 13"/>
                  <a:gd name="T2" fmla="*/ 4 w 5"/>
                  <a:gd name="T3" fmla="*/ 0 h 13"/>
                  <a:gd name="T4" fmla="*/ 5 w 5"/>
                  <a:gd name="T5" fmla="*/ 3 h 13"/>
                  <a:gd name="T6" fmla="*/ 5 w 5"/>
                  <a:gd name="T7" fmla="*/ 13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13"/>
                  <a:gd name="T14" fmla="*/ 5 w 5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13">
                    <a:moveTo>
                      <a:pt x="0" y="0"/>
                    </a:moveTo>
                    <a:lnTo>
                      <a:pt x="4" y="0"/>
                    </a:lnTo>
                    <a:lnTo>
                      <a:pt x="5" y="3"/>
                    </a:lnTo>
                    <a:lnTo>
                      <a:pt x="5" y="1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71" name="Freeform 834"/>
              <p:cNvSpPr>
                <a:spLocks/>
              </p:cNvSpPr>
              <p:nvPr/>
            </p:nvSpPr>
            <p:spPr bwMode="auto">
              <a:xfrm>
                <a:off x="1909" y="2834"/>
                <a:ext cx="4" cy="7"/>
              </a:xfrm>
              <a:custGeom>
                <a:avLst/>
                <a:gdLst>
                  <a:gd name="T0" fmla="*/ 4 w 4"/>
                  <a:gd name="T1" fmla="*/ 7 h 7"/>
                  <a:gd name="T2" fmla="*/ 4 w 4"/>
                  <a:gd name="T3" fmla="*/ 7 h 7"/>
                  <a:gd name="T4" fmla="*/ 0 w 4"/>
                  <a:gd name="T5" fmla="*/ 3 h 7"/>
                  <a:gd name="T6" fmla="*/ 0 w 4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7"/>
                  <a:gd name="T14" fmla="*/ 4 w 4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7">
                    <a:moveTo>
                      <a:pt x="4" y="7"/>
                    </a:moveTo>
                    <a:lnTo>
                      <a:pt x="4" y="7"/>
                    </a:lnTo>
                    <a:lnTo>
                      <a:pt x="0" y="3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72" name="Freeform 835"/>
              <p:cNvSpPr>
                <a:spLocks/>
              </p:cNvSpPr>
              <p:nvPr/>
            </p:nvSpPr>
            <p:spPr bwMode="auto">
              <a:xfrm>
                <a:off x="1778" y="2833"/>
                <a:ext cx="22" cy="17"/>
              </a:xfrm>
              <a:custGeom>
                <a:avLst/>
                <a:gdLst>
                  <a:gd name="T0" fmla="*/ 0 w 22"/>
                  <a:gd name="T1" fmla="*/ 17 h 17"/>
                  <a:gd name="T2" fmla="*/ 2 w 22"/>
                  <a:gd name="T3" fmla="*/ 16 h 17"/>
                  <a:gd name="T4" fmla="*/ 22 w 22"/>
                  <a:gd name="T5" fmla="*/ 1 h 17"/>
                  <a:gd name="T6" fmla="*/ 21 w 22"/>
                  <a:gd name="T7" fmla="*/ 0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2"/>
                  <a:gd name="T13" fmla="*/ 0 h 17"/>
                  <a:gd name="T14" fmla="*/ 22 w 22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2" h="17">
                    <a:moveTo>
                      <a:pt x="0" y="17"/>
                    </a:moveTo>
                    <a:lnTo>
                      <a:pt x="2" y="16"/>
                    </a:lnTo>
                    <a:lnTo>
                      <a:pt x="22" y="1"/>
                    </a:lnTo>
                    <a:lnTo>
                      <a:pt x="21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73" name="Freeform 836"/>
              <p:cNvSpPr>
                <a:spLocks/>
              </p:cNvSpPr>
              <p:nvPr/>
            </p:nvSpPr>
            <p:spPr bwMode="auto">
              <a:xfrm>
                <a:off x="1712" y="2839"/>
                <a:ext cx="11" cy="14"/>
              </a:xfrm>
              <a:custGeom>
                <a:avLst/>
                <a:gdLst>
                  <a:gd name="T0" fmla="*/ 2 w 11"/>
                  <a:gd name="T1" fmla="*/ 14 h 14"/>
                  <a:gd name="T2" fmla="*/ 10 w 11"/>
                  <a:gd name="T3" fmla="*/ 12 h 14"/>
                  <a:gd name="T4" fmla="*/ 11 w 11"/>
                  <a:gd name="T5" fmla="*/ 4 h 14"/>
                  <a:gd name="T6" fmla="*/ 6 w 11"/>
                  <a:gd name="T7" fmla="*/ 0 h 14"/>
                  <a:gd name="T8" fmla="*/ 4 w 11"/>
                  <a:gd name="T9" fmla="*/ 0 h 14"/>
                  <a:gd name="T10" fmla="*/ 0 w 11"/>
                  <a:gd name="T11" fmla="*/ 2 h 14"/>
                  <a:gd name="T12" fmla="*/ 0 w 11"/>
                  <a:gd name="T13" fmla="*/ 12 h 14"/>
                  <a:gd name="T14" fmla="*/ 2 w 11"/>
                  <a:gd name="T15" fmla="*/ 14 h 1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"/>
                  <a:gd name="T25" fmla="*/ 0 h 14"/>
                  <a:gd name="T26" fmla="*/ 11 w 11"/>
                  <a:gd name="T27" fmla="*/ 14 h 1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" h="14">
                    <a:moveTo>
                      <a:pt x="2" y="14"/>
                    </a:moveTo>
                    <a:lnTo>
                      <a:pt x="10" y="12"/>
                    </a:lnTo>
                    <a:lnTo>
                      <a:pt x="11" y="4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0" y="2"/>
                    </a:lnTo>
                    <a:lnTo>
                      <a:pt x="0" y="12"/>
                    </a:lnTo>
                    <a:lnTo>
                      <a:pt x="2" y="1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74" name="Freeform 837"/>
              <p:cNvSpPr>
                <a:spLocks/>
              </p:cNvSpPr>
              <p:nvPr/>
            </p:nvSpPr>
            <p:spPr bwMode="auto">
              <a:xfrm>
                <a:off x="1907" y="2841"/>
                <a:ext cx="6" cy="13"/>
              </a:xfrm>
              <a:custGeom>
                <a:avLst/>
                <a:gdLst>
                  <a:gd name="T0" fmla="*/ 3 w 6"/>
                  <a:gd name="T1" fmla="*/ 13 h 13"/>
                  <a:gd name="T2" fmla="*/ 2 w 6"/>
                  <a:gd name="T3" fmla="*/ 6 h 13"/>
                  <a:gd name="T4" fmla="*/ 0 w 6"/>
                  <a:gd name="T5" fmla="*/ 2 h 13"/>
                  <a:gd name="T6" fmla="*/ 6 w 6"/>
                  <a:gd name="T7" fmla="*/ 0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13"/>
                  <a:gd name="T14" fmla="*/ 6 w 6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13">
                    <a:moveTo>
                      <a:pt x="3" y="13"/>
                    </a:moveTo>
                    <a:lnTo>
                      <a:pt x="2" y="6"/>
                    </a:lnTo>
                    <a:lnTo>
                      <a:pt x="0" y="2"/>
                    </a:lnTo>
                    <a:lnTo>
                      <a:pt x="6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75" name="Freeform 838"/>
              <p:cNvSpPr>
                <a:spLocks/>
              </p:cNvSpPr>
              <p:nvPr/>
            </p:nvSpPr>
            <p:spPr bwMode="auto">
              <a:xfrm>
                <a:off x="1897" y="2838"/>
                <a:ext cx="8" cy="22"/>
              </a:xfrm>
              <a:custGeom>
                <a:avLst/>
                <a:gdLst>
                  <a:gd name="T0" fmla="*/ 0 w 8"/>
                  <a:gd name="T1" fmla="*/ 0 h 22"/>
                  <a:gd name="T2" fmla="*/ 1 w 8"/>
                  <a:gd name="T3" fmla="*/ 3 h 22"/>
                  <a:gd name="T4" fmla="*/ 4 w 8"/>
                  <a:gd name="T5" fmla="*/ 9 h 22"/>
                  <a:gd name="T6" fmla="*/ 5 w 8"/>
                  <a:gd name="T7" fmla="*/ 16 h 22"/>
                  <a:gd name="T8" fmla="*/ 8 w 8"/>
                  <a:gd name="T9" fmla="*/ 22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22"/>
                  <a:gd name="T17" fmla="*/ 8 w 8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22">
                    <a:moveTo>
                      <a:pt x="0" y="0"/>
                    </a:moveTo>
                    <a:lnTo>
                      <a:pt x="1" y="3"/>
                    </a:lnTo>
                    <a:lnTo>
                      <a:pt x="4" y="9"/>
                    </a:lnTo>
                    <a:lnTo>
                      <a:pt x="5" y="16"/>
                    </a:lnTo>
                    <a:lnTo>
                      <a:pt x="8" y="2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76" name="Freeform 839"/>
              <p:cNvSpPr>
                <a:spLocks/>
              </p:cNvSpPr>
              <p:nvPr/>
            </p:nvSpPr>
            <p:spPr bwMode="auto">
              <a:xfrm>
                <a:off x="1839" y="2825"/>
                <a:ext cx="20" cy="39"/>
              </a:xfrm>
              <a:custGeom>
                <a:avLst/>
                <a:gdLst>
                  <a:gd name="T0" fmla="*/ 10 w 20"/>
                  <a:gd name="T1" fmla="*/ 39 h 39"/>
                  <a:gd name="T2" fmla="*/ 7 w 20"/>
                  <a:gd name="T3" fmla="*/ 29 h 39"/>
                  <a:gd name="T4" fmla="*/ 6 w 20"/>
                  <a:gd name="T5" fmla="*/ 18 h 39"/>
                  <a:gd name="T6" fmla="*/ 4 w 20"/>
                  <a:gd name="T7" fmla="*/ 16 h 39"/>
                  <a:gd name="T8" fmla="*/ 0 w 20"/>
                  <a:gd name="T9" fmla="*/ 9 h 39"/>
                  <a:gd name="T10" fmla="*/ 2 w 20"/>
                  <a:gd name="T11" fmla="*/ 3 h 39"/>
                  <a:gd name="T12" fmla="*/ 10 w 20"/>
                  <a:gd name="T13" fmla="*/ 0 h 39"/>
                  <a:gd name="T14" fmla="*/ 20 w 20"/>
                  <a:gd name="T15" fmla="*/ 4 h 39"/>
                  <a:gd name="T16" fmla="*/ 20 w 20"/>
                  <a:gd name="T17" fmla="*/ 9 h 3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"/>
                  <a:gd name="T28" fmla="*/ 0 h 39"/>
                  <a:gd name="T29" fmla="*/ 20 w 20"/>
                  <a:gd name="T30" fmla="*/ 39 h 3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" h="39">
                    <a:moveTo>
                      <a:pt x="10" y="39"/>
                    </a:moveTo>
                    <a:lnTo>
                      <a:pt x="7" y="2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0" y="9"/>
                    </a:lnTo>
                    <a:lnTo>
                      <a:pt x="2" y="3"/>
                    </a:lnTo>
                    <a:lnTo>
                      <a:pt x="10" y="0"/>
                    </a:lnTo>
                    <a:lnTo>
                      <a:pt x="20" y="4"/>
                    </a:lnTo>
                    <a:lnTo>
                      <a:pt x="20" y="9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77" name="Freeform 840"/>
              <p:cNvSpPr>
                <a:spLocks/>
              </p:cNvSpPr>
              <p:nvPr/>
            </p:nvSpPr>
            <p:spPr bwMode="auto">
              <a:xfrm>
                <a:off x="1833" y="2833"/>
                <a:ext cx="8" cy="33"/>
              </a:xfrm>
              <a:custGeom>
                <a:avLst/>
                <a:gdLst>
                  <a:gd name="T0" fmla="*/ 0 w 8"/>
                  <a:gd name="T1" fmla="*/ 0 h 33"/>
                  <a:gd name="T2" fmla="*/ 4 w 8"/>
                  <a:gd name="T3" fmla="*/ 14 h 33"/>
                  <a:gd name="T4" fmla="*/ 5 w 8"/>
                  <a:gd name="T5" fmla="*/ 26 h 33"/>
                  <a:gd name="T6" fmla="*/ 8 w 8"/>
                  <a:gd name="T7" fmla="*/ 33 h 3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33"/>
                  <a:gd name="T14" fmla="*/ 8 w 8"/>
                  <a:gd name="T15" fmla="*/ 33 h 3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33">
                    <a:moveTo>
                      <a:pt x="0" y="0"/>
                    </a:moveTo>
                    <a:lnTo>
                      <a:pt x="4" y="14"/>
                    </a:lnTo>
                    <a:lnTo>
                      <a:pt x="5" y="26"/>
                    </a:lnTo>
                    <a:lnTo>
                      <a:pt x="8" y="3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78" name="Freeform 841"/>
              <p:cNvSpPr>
                <a:spLocks/>
              </p:cNvSpPr>
              <p:nvPr/>
            </p:nvSpPr>
            <p:spPr bwMode="auto">
              <a:xfrm>
                <a:off x="1728" y="2838"/>
                <a:ext cx="37" cy="28"/>
              </a:xfrm>
              <a:custGeom>
                <a:avLst/>
                <a:gdLst>
                  <a:gd name="T0" fmla="*/ 26 w 37"/>
                  <a:gd name="T1" fmla="*/ 28 h 28"/>
                  <a:gd name="T2" fmla="*/ 26 w 37"/>
                  <a:gd name="T3" fmla="*/ 26 h 28"/>
                  <a:gd name="T4" fmla="*/ 37 w 37"/>
                  <a:gd name="T5" fmla="*/ 8 h 28"/>
                  <a:gd name="T6" fmla="*/ 37 w 37"/>
                  <a:gd name="T7" fmla="*/ 8 h 28"/>
                  <a:gd name="T8" fmla="*/ 26 w 37"/>
                  <a:gd name="T9" fmla="*/ 3 h 28"/>
                  <a:gd name="T10" fmla="*/ 13 w 37"/>
                  <a:gd name="T11" fmla="*/ 0 h 28"/>
                  <a:gd name="T12" fmla="*/ 8 w 37"/>
                  <a:gd name="T13" fmla="*/ 1 h 28"/>
                  <a:gd name="T14" fmla="*/ 7 w 37"/>
                  <a:gd name="T15" fmla="*/ 1 h 28"/>
                  <a:gd name="T16" fmla="*/ 3 w 37"/>
                  <a:gd name="T17" fmla="*/ 15 h 28"/>
                  <a:gd name="T18" fmla="*/ 12 w 37"/>
                  <a:gd name="T19" fmla="*/ 20 h 28"/>
                  <a:gd name="T20" fmla="*/ 0 w 37"/>
                  <a:gd name="T21" fmla="*/ 21 h 28"/>
                  <a:gd name="T22" fmla="*/ 1 w 37"/>
                  <a:gd name="T23" fmla="*/ 28 h 28"/>
                  <a:gd name="T24" fmla="*/ 1 w 37"/>
                  <a:gd name="T25" fmla="*/ 28 h 28"/>
                  <a:gd name="T26" fmla="*/ 1 w 37"/>
                  <a:gd name="T27" fmla="*/ 28 h 28"/>
                  <a:gd name="T28" fmla="*/ 9 w 37"/>
                  <a:gd name="T29" fmla="*/ 28 h 28"/>
                  <a:gd name="T30" fmla="*/ 26 w 37"/>
                  <a:gd name="T31" fmla="*/ 28 h 2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7"/>
                  <a:gd name="T49" fmla="*/ 0 h 28"/>
                  <a:gd name="T50" fmla="*/ 37 w 37"/>
                  <a:gd name="T51" fmla="*/ 28 h 28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7" h="28">
                    <a:moveTo>
                      <a:pt x="26" y="28"/>
                    </a:moveTo>
                    <a:lnTo>
                      <a:pt x="26" y="26"/>
                    </a:lnTo>
                    <a:lnTo>
                      <a:pt x="37" y="8"/>
                    </a:lnTo>
                    <a:lnTo>
                      <a:pt x="26" y="3"/>
                    </a:lnTo>
                    <a:lnTo>
                      <a:pt x="13" y="0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3" y="15"/>
                    </a:lnTo>
                    <a:lnTo>
                      <a:pt x="12" y="20"/>
                    </a:lnTo>
                    <a:lnTo>
                      <a:pt x="0" y="21"/>
                    </a:lnTo>
                    <a:lnTo>
                      <a:pt x="1" y="28"/>
                    </a:lnTo>
                    <a:lnTo>
                      <a:pt x="9" y="28"/>
                    </a:lnTo>
                    <a:lnTo>
                      <a:pt x="26" y="2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79" name="Freeform 842"/>
              <p:cNvSpPr>
                <a:spLocks/>
              </p:cNvSpPr>
              <p:nvPr/>
            </p:nvSpPr>
            <p:spPr bwMode="auto">
              <a:xfrm>
                <a:off x="1910" y="2854"/>
                <a:ext cx="41" cy="12"/>
              </a:xfrm>
              <a:custGeom>
                <a:avLst/>
                <a:gdLst>
                  <a:gd name="T0" fmla="*/ 41 w 41"/>
                  <a:gd name="T1" fmla="*/ 10 h 12"/>
                  <a:gd name="T2" fmla="*/ 29 w 41"/>
                  <a:gd name="T3" fmla="*/ 12 h 12"/>
                  <a:gd name="T4" fmla="*/ 26 w 41"/>
                  <a:gd name="T5" fmla="*/ 12 h 12"/>
                  <a:gd name="T6" fmla="*/ 21 w 41"/>
                  <a:gd name="T7" fmla="*/ 12 h 12"/>
                  <a:gd name="T8" fmla="*/ 18 w 41"/>
                  <a:gd name="T9" fmla="*/ 10 h 12"/>
                  <a:gd name="T10" fmla="*/ 13 w 41"/>
                  <a:gd name="T11" fmla="*/ 8 h 12"/>
                  <a:gd name="T12" fmla="*/ 1 w 41"/>
                  <a:gd name="T13" fmla="*/ 2 h 12"/>
                  <a:gd name="T14" fmla="*/ 0 w 41"/>
                  <a:gd name="T15" fmla="*/ 0 h 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1"/>
                  <a:gd name="T25" fmla="*/ 0 h 12"/>
                  <a:gd name="T26" fmla="*/ 41 w 41"/>
                  <a:gd name="T27" fmla="*/ 12 h 1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1" h="12">
                    <a:moveTo>
                      <a:pt x="41" y="10"/>
                    </a:moveTo>
                    <a:lnTo>
                      <a:pt x="29" y="12"/>
                    </a:lnTo>
                    <a:lnTo>
                      <a:pt x="26" y="12"/>
                    </a:lnTo>
                    <a:lnTo>
                      <a:pt x="21" y="12"/>
                    </a:lnTo>
                    <a:lnTo>
                      <a:pt x="18" y="10"/>
                    </a:lnTo>
                    <a:lnTo>
                      <a:pt x="13" y="8"/>
                    </a:lnTo>
                    <a:lnTo>
                      <a:pt x="1" y="2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80" name="Freeform 843"/>
              <p:cNvSpPr>
                <a:spLocks/>
              </p:cNvSpPr>
              <p:nvPr/>
            </p:nvSpPr>
            <p:spPr bwMode="auto">
              <a:xfrm>
                <a:off x="1951" y="2864"/>
                <a:ext cx="2" cy="2"/>
              </a:xfrm>
              <a:custGeom>
                <a:avLst/>
                <a:gdLst>
                  <a:gd name="T0" fmla="*/ 2 w 2"/>
                  <a:gd name="T1" fmla="*/ 2 h 2"/>
                  <a:gd name="T2" fmla="*/ 1 w 2"/>
                  <a:gd name="T3" fmla="*/ 0 h 2"/>
                  <a:gd name="T4" fmla="*/ 0 w 2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2"/>
                  <a:gd name="T11" fmla="*/ 2 w 2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2">
                    <a:moveTo>
                      <a:pt x="2" y="2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81" name="Line 844"/>
              <p:cNvSpPr>
                <a:spLocks noChangeShapeType="1"/>
              </p:cNvSpPr>
              <p:nvPr/>
            </p:nvSpPr>
            <p:spPr bwMode="auto">
              <a:xfrm>
                <a:off x="1841" y="2866"/>
                <a:ext cx="2" cy="5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82" name="Freeform 845"/>
              <p:cNvSpPr>
                <a:spLocks/>
              </p:cNvSpPr>
              <p:nvPr/>
            </p:nvSpPr>
            <p:spPr bwMode="auto">
              <a:xfrm>
                <a:off x="1782" y="2832"/>
                <a:ext cx="47" cy="39"/>
              </a:xfrm>
              <a:custGeom>
                <a:avLst/>
                <a:gdLst>
                  <a:gd name="T0" fmla="*/ 15 w 47"/>
                  <a:gd name="T1" fmla="*/ 39 h 39"/>
                  <a:gd name="T2" fmla="*/ 14 w 47"/>
                  <a:gd name="T3" fmla="*/ 38 h 39"/>
                  <a:gd name="T4" fmla="*/ 6 w 47"/>
                  <a:gd name="T5" fmla="*/ 34 h 39"/>
                  <a:gd name="T6" fmla="*/ 4 w 47"/>
                  <a:gd name="T7" fmla="*/ 27 h 39"/>
                  <a:gd name="T8" fmla="*/ 0 w 47"/>
                  <a:gd name="T9" fmla="*/ 24 h 39"/>
                  <a:gd name="T10" fmla="*/ 10 w 47"/>
                  <a:gd name="T11" fmla="*/ 17 h 39"/>
                  <a:gd name="T12" fmla="*/ 32 w 47"/>
                  <a:gd name="T13" fmla="*/ 2 h 39"/>
                  <a:gd name="T14" fmla="*/ 47 w 47"/>
                  <a:gd name="T15" fmla="*/ 0 h 3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7"/>
                  <a:gd name="T25" fmla="*/ 0 h 39"/>
                  <a:gd name="T26" fmla="*/ 47 w 47"/>
                  <a:gd name="T27" fmla="*/ 39 h 3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7" h="39">
                    <a:moveTo>
                      <a:pt x="15" y="39"/>
                    </a:moveTo>
                    <a:lnTo>
                      <a:pt x="14" y="38"/>
                    </a:lnTo>
                    <a:lnTo>
                      <a:pt x="6" y="34"/>
                    </a:lnTo>
                    <a:lnTo>
                      <a:pt x="4" y="27"/>
                    </a:lnTo>
                    <a:lnTo>
                      <a:pt x="0" y="24"/>
                    </a:lnTo>
                    <a:lnTo>
                      <a:pt x="10" y="17"/>
                    </a:lnTo>
                    <a:lnTo>
                      <a:pt x="32" y="2"/>
                    </a:lnTo>
                    <a:lnTo>
                      <a:pt x="47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83" name="Freeform 846"/>
              <p:cNvSpPr>
                <a:spLocks/>
              </p:cNvSpPr>
              <p:nvPr/>
            </p:nvSpPr>
            <p:spPr bwMode="auto">
              <a:xfrm>
                <a:off x="1794" y="2871"/>
                <a:ext cx="6" cy="4"/>
              </a:xfrm>
              <a:custGeom>
                <a:avLst/>
                <a:gdLst>
                  <a:gd name="T0" fmla="*/ 0 w 6"/>
                  <a:gd name="T1" fmla="*/ 2 h 4"/>
                  <a:gd name="T2" fmla="*/ 3 w 6"/>
                  <a:gd name="T3" fmla="*/ 4 h 4"/>
                  <a:gd name="T4" fmla="*/ 6 w 6"/>
                  <a:gd name="T5" fmla="*/ 1 h 4"/>
                  <a:gd name="T6" fmla="*/ 3 w 6"/>
                  <a:gd name="T7" fmla="*/ 0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4"/>
                  <a:gd name="T14" fmla="*/ 6 w 6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4">
                    <a:moveTo>
                      <a:pt x="0" y="2"/>
                    </a:moveTo>
                    <a:lnTo>
                      <a:pt x="3" y="4"/>
                    </a:lnTo>
                    <a:lnTo>
                      <a:pt x="6" y="1"/>
                    </a:lnTo>
                    <a:lnTo>
                      <a:pt x="3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84" name="Freeform 847"/>
              <p:cNvSpPr>
                <a:spLocks/>
              </p:cNvSpPr>
              <p:nvPr/>
            </p:nvSpPr>
            <p:spPr bwMode="auto">
              <a:xfrm>
                <a:off x="1928" y="2871"/>
                <a:ext cx="16" cy="5"/>
              </a:xfrm>
              <a:custGeom>
                <a:avLst/>
                <a:gdLst>
                  <a:gd name="T0" fmla="*/ 0 w 16"/>
                  <a:gd name="T1" fmla="*/ 1 h 5"/>
                  <a:gd name="T2" fmla="*/ 0 w 16"/>
                  <a:gd name="T3" fmla="*/ 2 h 5"/>
                  <a:gd name="T4" fmla="*/ 2 w 16"/>
                  <a:gd name="T5" fmla="*/ 2 h 5"/>
                  <a:gd name="T6" fmla="*/ 10 w 16"/>
                  <a:gd name="T7" fmla="*/ 5 h 5"/>
                  <a:gd name="T8" fmla="*/ 15 w 16"/>
                  <a:gd name="T9" fmla="*/ 0 h 5"/>
                  <a:gd name="T10" fmla="*/ 16 w 16"/>
                  <a:gd name="T11" fmla="*/ 0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5"/>
                  <a:gd name="T20" fmla="*/ 16 w 16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5">
                    <a:moveTo>
                      <a:pt x="0" y="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10" y="5"/>
                    </a:lnTo>
                    <a:lnTo>
                      <a:pt x="15" y="0"/>
                    </a:lnTo>
                    <a:lnTo>
                      <a:pt x="16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85" name="Freeform 848"/>
              <p:cNvSpPr>
                <a:spLocks/>
              </p:cNvSpPr>
              <p:nvPr/>
            </p:nvSpPr>
            <p:spPr bwMode="auto">
              <a:xfrm>
                <a:off x="1953" y="2866"/>
                <a:ext cx="8" cy="13"/>
              </a:xfrm>
              <a:custGeom>
                <a:avLst/>
                <a:gdLst>
                  <a:gd name="T0" fmla="*/ 8 w 8"/>
                  <a:gd name="T1" fmla="*/ 13 h 13"/>
                  <a:gd name="T2" fmla="*/ 5 w 8"/>
                  <a:gd name="T3" fmla="*/ 7 h 13"/>
                  <a:gd name="T4" fmla="*/ 0 w 8"/>
                  <a:gd name="T5" fmla="*/ 0 h 13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13"/>
                  <a:gd name="T11" fmla="*/ 8 w 8"/>
                  <a:gd name="T12" fmla="*/ 13 h 1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13">
                    <a:moveTo>
                      <a:pt x="8" y="13"/>
                    </a:moveTo>
                    <a:lnTo>
                      <a:pt x="5" y="7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86" name="Freeform 849"/>
              <p:cNvSpPr>
                <a:spLocks/>
              </p:cNvSpPr>
              <p:nvPr/>
            </p:nvSpPr>
            <p:spPr bwMode="auto">
              <a:xfrm>
                <a:off x="1849" y="2864"/>
                <a:ext cx="13" cy="16"/>
              </a:xfrm>
              <a:custGeom>
                <a:avLst/>
                <a:gdLst>
                  <a:gd name="T0" fmla="*/ 13 w 13"/>
                  <a:gd name="T1" fmla="*/ 16 h 16"/>
                  <a:gd name="T2" fmla="*/ 10 w 13"/>
                  <a:gd name="T3" fmla="*/ 13 h 16"/>
                  <a:gd name="T4" fmla="*/ 2 w 13"/>
                  <a:gd name="T5" fmla="*/ 12 h 16"/>
                  <a:gd name="T6" fmla="*/ 0 w 13"/>
                  <a:gd name="T7" fmla="*/ 0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16"/>
                  <a:gd name="T14" fmla="*/ 13 w 13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16">
                    <a:moveTo>
                      <a:pt x="13" y="16"/>
                    </a:moveTo>
                    <a:lnTo>
                      <a:pt x="10" y="13"/>
                    </a:lnTo>
                    <a:lnTo>
                      <a:pt x="2" y="12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87" name="Freeform 850"/>
              <p:cNvSpPr>
                <a:spLocks/>
              </p:cNvSpPr>
              <p:nvPr/>
            </p:nvSpPr>
            <p:spPr bwMode="auto">
              <a:xfrm>
                <a:off x="1843" y="2871"/>
                <a:ext cx="3" cy="9"/>
              </a:xfrm>
              <a:custGeom>
                <a:avLst/>
                <a:gdLst>
                  <a:gd name="T0" fmla="*/ 0 w 3"/>
                  <a:gd name="T1" fmla="*/ 0 h 9"/>
                  <a:gd name="T2" fmla="*/ 0 w 3"/>
                  <a:gd name="T3" fmla="*/ 2 h 9"/>
                  <a:gd name="T4" fmla="*/ 3 w 3"/>
                  <a:gd name="T5" fmla="*/ 9 h 9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9"/>
                  <a:gd name="T11" fmla="*/ 3 w 3"/>
                  <a:gd name="T12" fmla="*/ 9 h 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9">
                    <a:moveTo>
                      <a:pt x="0" y="0"/>
                    </a:moveTo>
                    <a:lnTo>
                      <a:pt x="0" y="2"/>
                    </a:lnTo>
                    <a:lnTo>
                      <a:pt x="3" y="9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88" name="Line 851"/>
              <p:cNvSpPr>
                <a:spLocks noChangeShapeType="1"/>
              </p:cNvSpPr>
              <p:nvPr/>
            </p:nvSpPr>
            <p:spPr bwMode="auto">
              <a:xfrm flipV="1">
                <a:off x="1855" y="2880"/>
                <a:ext cx="7" cy="1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89" name="Freeform 852"/>
              <p:cNvSpPr>
                <a:spLocks/>
              </p:cNvSpPr>
              <p:nvPr/>
            </p:nvSpPr>
            <p:spPr bwMode="auto">
              <a:xfrm>
                <a:off x="1961" y="2879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1 h 2"/>
                  <a:gd name="T4" fmla="*/ 0 w 1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2"/>
                  <a:gd name="T11" fmla="*/ 1 w 1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2">
                    <a:moveTo>
                      <a:pt x="0" y="2"/>
                    </a:moveTo>
                    <a:lnTo>
                      <a:pt x="1" y="1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0" name="Line 853"/>
              <p:cNvSpPr>
                <a:spLocks noChangeShapeType="1"/>
              </p:cNvSpPr>
              <p:nvPr/>
            </p:nvSpPr>
            <p:spPr bwMode="auto">
              <a:xfrm flipV="1">
                <a:off x="1960" y="2881"/>
                <a:ext cx="1" cy="4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1" name="Freeform 854"/>
              <p:cNvSpPr>
                <a:spLocks/>
              </p:cNvSpPr>
              <p:nvPr/>
            </p:nvSpPr>
            <p:spPr bwMode="auto">
              <a:xfrm>
                <a:off x="1944" y="2871"/>
                <a:ext cx="16" cy="16"/>
              </a:xfrm>
              <a:custGeom>
                <a:avLst/>
                <a:gdLst>
                  <a:gd name="T0" fmla="*/ 0 w 16"/>
                  <a:gd name="T1" fmla="*/ 0 h 16"/>
                  <a:gd name="T2" fmla="*/ 4 w 16"/>
                  <a:gd name="T3" fmla="*/ 2 h 16"/>
                  <a:gd name="T4" fmla="*/ 11 w 16"/>
                  <a:gd name="T5" fmla="*/ 8 h 16"/>
                  <a:gd name="T6" fmla="*/ 16 w 16"/>
                  <a:gd name="T7" fmla="*/ 16 h 16"/>
                  <a:gd name="T8" fmla="*/ 16 w 16"/>
                  <a:gd name="T9" fmla="*/ 14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6"/>
                  <a:gd name="T17" fmla="*/ 16 w 16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6">
                    <a:moveTo>
                      <a:pt x="0" y="0"/>
                    </a:moveTo>
                    <a:lnTo>
                      <a:pt x="4" y="2"/>
                    </a:lnTo>
                    <a:lnTo>
                      <a:pt x="11" y="8"/>
                    </a:lnTo>
                    <a:lnTo>
                      <a:pt x="16" y="16"/>
                    </a:lnTo>
                    <a:lnTo>
                      <a:pt x="16" y="1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2" name="Freeform 855"/>
              <p:cNvSpPr>
                <a:spLocks/>
              </p:cNvSpPr>
              <p:nvPr/>
            </p:nvSpPr>
            <p:spPr bwMode="auto">
              <a:xfrm>
                <a:off x="1745" y="2885"/>
                <a:ext cx="4" cy="11"/>
              </a:xfrm>
              <a:custGeom>
                <a:avLst/>
                <a:gdLst>
                  <a:gd name="T0" fmla="*/ 0 w 4"/>
                  <a:gd name="T1" fmla="*/ 11 h 11"/>
                  <a:gd name="T2" fmla="*/ 4 w 4"/>
                  <a:gd name="T3" fmla="*/ 9 h 11"/>
                  <a:gd name="T4" fmla="*/ 3 w 4"/>
                  <a:gd name="T5" fmla="*/ 0 h 11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11"/>
                  <a:gd name="T11" fmla="*/ 4 w 4"/>
                  <a:gd name="T12" fmla="*/ 11 h 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11">
                    <a:moveTo>
                      <a:pt x="0" y="11"/>
                    </a:moveTo>
                    <a:lnTo>
                      <a:pt x="4" y="9"/>
                    </a:lnTo>
                    <a:lnTo>
                      <a:pt x="3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3" name="Freeform 856"/>
              <p:cNvSpPr>
                <a:spLocks/>
              </p:cNvSpPr>
              <p:nvPr/>
            </p:nvSpPr>
            <p:spPr bwMode="auto">
              <a:xfrm>
                <a:off x="1845" y="2880"/>
                <a:ext cx="6" cy="22"/>
              </a:xfrm>
              <a:custGeom>
                <a:avLst/>
                <a:gdLst>
                  <a:gd name="T0" fmla="*/ 1 w 6"/>
                  <a:gd name="T1" fmla="*/ 0 h 22"/>
                  <a:gd name="T2" fmla="*/ 2 w 6"/>
                  <a:gd name="T3" fmla="*/ 4 h 22"/>
                  <a:gd name="T4" fmla="*/ 6 w 6"/>
                  <a:gd name="T5" fmla="*/ 13 h 22"/>
                  <a:gd name="T6" fmla="*/ 2 w 6"/>
                  <a:gd name="T7" fmla="*/ 18 h 22"/>
                  <a:gd name="T8" fmla="*/ 0 w 6"/>
                  <a:gd name="T9" fmla="*/ 22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22"/>
                  <a:gd name="T17" fmla="*/ 6 w 6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22">
                    <a:moveTo>
                      <a:pt x="1" y="0"/>
                    </a:moveTo>
                    <a:lnTo>
                      <a:pt x="2" y="4"/>
                    </a:lnTo>
                    <a:lnTo>
                      <a:pt x="6" y="13"/>
                    </a:lnTo>
                    <a:lnTo>
                      <a:pt x="2" y="18"/>
                    </a:lnTo>
                    <a:lnTo>
                      <a:pt x="0" y="2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4" name="Freeform 857"/>
              <p:cNvSpPr>
                <a:spLocks/>
              </p:cNvSpPr>
              <p:nvPr/>
            </p:nvSpPr>
            <p:spPr bwMode="auto">
              <a:xfrm>
                <a:off x="1845" y="2881"/>
                <a:ext cx="13" cy="21"/>
              </a:xfrm>
              <a:custGeom>
                <a:avLst/>
                <a:gdLst>
                  <a:gd name="T0" fmla="*/ 0 w 13"/>
                  <a:gd name="T1" fmla="*/ 21 h 21"/>
                  <a:gd name="T2" fmla="*/ 6 w 13"/>
                  <a:gd name="T3" fmla="*/ 21 h 21"/>
                  <a:gd name="T4" fmla="*/ 7 w 13"/>
                  <a:gd name="T5" fmla="*/ 19 h 21"/>
                  <a:gd name="T6" fmla="*/ 13 w 13"/>
                  <a:gd name="T7" fmla="*/ 19 h 21"/>
                  <a:gd name="T8" fmla="*/ 13 w 13"/>
                  <a:gd name="T9" fmla="*/ 12 h 21"/>
                  <a:gd name="T10" fmla="*/ 7 w 13"/>
                  <a:gd name="T11" fmla="*/ 0 h 21"/>
                  <a:gd name="T12" fmla="*/ 10 w 13"/>
                  <a:gd name="T13" fmla="*/ 0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"/>
                  <a:gd name="T22" fmla="*/ 0 h 21"/>
                  <a:gd name="T23" fmla="*/ 13 w 13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" h="21">
                    <a:moveTo>
                      <a:pt x="0" y="21"/>
                    </a:moveTo>
                    <a:lnTo>
                      <a:pt x="6" y="21"/>
                    </a:lnTo>
                    <a:lnTo>
                      <a:pt x="7" y="19"/>
                    </a:lnTo>
                    <a:lnTo>
                      <a:pt x="13" y="19"/>
                    </a:lnTo>
                    <a:lnTo>
                      <a:pt x="13" y="12"/>
                    </a:lnTo>
                    <a:lnTo>
                      <a:pt x="7" y="0"/>
                    </a:lnTo>
                    <a:lnTo>
                      <a:pt x="1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5" name="Freeform 858"/>
              <p:cNvSpPr>
                <a:spLocks/>
              </p:cNvSpPr>
              <p:nvPr/>
            </p:nvSpPr>
            <p:spPr bwMode="auto">
              <a:xfrm>
                <a:off x="1710" y="2864"/>
                <a:ext cx="35" cy="40"/>
              </a:xfrm>
              <a:custGeom>
                <a:avLst/>
                <a:gdLst>
                  <a:gd name="T0" fmla="*/ 9 w 35"/>
                  <a:gd name="T1" fmla="*/ 40 h 40"/>
                  <a:gd name="T2" fmla="*/ 9 w 35"/>
                  <a:gd name="T3" fmla="*/ 40 h 40"/>
                  <a:gd name="T4" fmla="*/ 10 w 35"/>
                  <a:gd name="T5" fmla="*/ 32 h 40"/>
                  <a:gd name="T6" fmla="*/ 14 w 35"/>
                  <a:gd name="T7" fmla="*/ 33 h 40"/>
                  <a:gd name="T8" fmla="*/ 18 w 35"/>
                  <a:gd name="T9" fmla="*/ 34 h 40"/>
                  <a:gd name="T10" fmla="*/ 18 w 35"/>
                  <a:gd name="T11" fmla="*/ 30 h 40"/>
                  <a:gd name="T12" fmla="*/ 17 w 35"/>
                  <a:gd name="T13" fmla="*/ 26 h 40"/>
                  <a:gd name="T14" fmla="*/ 15 w 35"/>
                  <a:gd name="T15" fmla="*/ 25 h 40"/>
                  <a:gd name="T16" fmla="*/ 5 w 35"/>
                  <a:gd name="T17" fmla="*/ 20 h 40"/>
                  <a:gd name="T18" fmla="*/ 0 w 35"/>
                  <a:gd name="T19" fmla="*/ 15 h 40"/>
                  <a:gd name="T20" fmla="*/ 8 w 35"/>
                  <a:gd name="T21" fmla="*/ 0 h 40"/>
                  <a:gd name="T22" fmla="*/ 15 w 35"/>
                  <a:gd name="T23" fmla="*/ 2 h 40"/>
                  <a:gd name="T24" fmla="*/ 21 w 35"/>
                  <a:gd name="T25" fmla="*/ 9 h 40"/>
                  <a:gd name="T26" fmla="*/ 29 w 35"/>
                  <a:gd name="T27" fmla="*/ 9 h 40"/>
                  <a:gd name="T28" fmla="*/ 29 w 35"/>
                  <a:gd name="T29" fmla="*/ 9 h 40"/>
                  <a:gd name="T30" fmla="*/ 30 w 35"/>
                  <a:gd name="T31" fmla="*/ 17 h 40"/>
                  <a:gd name="T32" fmla="*/ 31 w 35"/>
                  <a:gd name="T33" fmla="*/ 25 h 40"/>
                  <a:gd name="T34" fmla="*/ 35 w 35"/>
                  <a:gd name="T35" fmla="*/ 32 h 4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"/>
                  <a:gd name="T55" fmla="*/ 0 h 40"/>
                  <a:gd name="T56" fmla="*/ 35 w 35"/>
                  <a:gd name="T57" fmla="*/ 40 h 4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" h="40">
                    <a:moveTo>
                      <a:pt x="9" y="40"/>
                    </a:moveTo>
                    <a:lnTo>
                      <a:pt x="9" y="40"/>
                    </a:lnTo>
                    <a:lnTo>
                      <a:pt x="10" y="32"/>
                    </a:lnTo>
                    <a:lnTo>
                      <a:pt x="14" y="33"/>
                    </a:lnTo>
                    <a:lnTo>
                      <a:pt x="18" y="34"/>
                    </a:lnTo>
                    <a:lnTo>
                      <a:pt x="18" y="30"/>
                    </a:lnTo>
                    <a:lnTo>
                      <a:pt x="17" y="26"/>
                    </a:lnTo>
                    <a:lnTo>
                      <a:pt x="15" y="25"/>
                    </a:lnTo>
                    <a:lnTo>
                      <a:pt x="5" y="20"/>
                    </a:lnTo>
                    <a:lnTo>
                      <a:pt x="0" y="15"/>
                    </a:lnTo>
                    <a:lnTo>
                      <a:pt x="8" y="0"/>
                    </a:lnTo>
                    <a:lnTo>
                      <a:pt x="15" y="2"/>
                    </a:lnTo>
                    <a:lnTo>
                      <a:pt x="21" y="9"/>
                    </a:lnTo>
                    <a:lnTo>
                      <a:pt x="29" y="9"/>
                    </a:lnTo>
                    <a:lnTo>
                      <a:pt x="30" y="17"/>
                    </a:lnTo>
                    <a:lnTo>
                      <a:pt x="31" y="25"/>
                    </a:lnTo>
                    <a:lnTo>
                      <a:pt x="35" y="3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6" name="Freeform 859"/>
              <p:cNvSpPr>
                <a:spLocks/>
              </p:cNvSpPr>
              <p:nvPr/>
            </p:nvSpPr>
            <p:spPr bwMode="auto">
              <a:xfrm>
                <a:off x="1706" y="2888"/>
                <a:ext cx="8" cy="20"/>
              </a:xfrm>
              <a:custGeom>
                <a:avLst/>
                <a:gdLst>
                  <a:gd name="T0" fmla="*/ 0 w 8"/>
                  <a:gd name="T1" fmla="*/ 0 h 20"/>
                  <a:gd name="T2" fmla="*/ 6 w 8"/>
                  <a:gd name="T3" fmla="*/ 9 h 20"/>
                  <a:gd name="T4" fmla="*/ 8 w 8"/>
                  <a:gd name="T5" fmla="*/ 20 h 20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20"/>
                  <a:gd name="T11" fmla="*/ 8 w 8"/>
                  <a:gd name="T12" fmla="*/ 20 h 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20">
                    <a:moveTo>
                      <a:pt x="0" y="0"/>
                    </a:moveTo>
                    <a:lnTo>
                      <a:pt x="6" y="9"/>
                    </a:lnTo>
                    <a:lnTo>
                      <a:pt x="8" y="2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7" name="Freeform 860"/>
              <p:cNvSpPr>
                <a:spLocks/>
              </p:cNvSpPr>
              <p:nvPr/>
            </p:nvSpPr>
            <p:spPr bwMode="auto">
              <a:xfrm>
                <a:off x="1673" y="2855"/>
                <a:ext cx="33" cy="53"/>
              </a:xfrm>
              <a:custGeom>
                <a:avLst/>
                <a:gdLst>
                  <a:gd name="T0" fmla="*/ 33 w 33"/>
                  <a:gd name="T1" fmla="*/ 53 h 53"/>
                  <a:gd name="T2" fmla="*/ 25 w 33"/>
                  <a:gd name="T3" fmla="*/ 46 h 53"/>
                  <a:gd name="T4" fmla="*/ 20 w 33"/>
                  <a:gd name="T5" fmla="*/ 33 h 53"/>
                  <a:gd name="T6" fmla="*/ 16 w 33"/>
                  <a:gd name="T7" fmla="*/ 26 h 53"/>
                  <a:gd name="T8" fmla="*/ 1 w 33"/>
                  <a:gd name="T9" fmla="*/ 24 h 53"/>
                  <a:gd name="T10" fmla="*/ 1 w 33"/>
                  <a:gd name="T11" fmla="*/ 18 h 53"/>
                  <a:gd name="T12" fmla="*/ 7 w 33"/>
                  <a:gd name="T13" fmla="*/ 17 h 53"/>
                  <a:gd name="T14" fmla="*/ 0 w 33"/>
                  <a:gd name="T15" fmla="*/ 11 h 53"/>
                  <a:gd name="T16" fmla="*/ 1 w 33"/>
                  <a:gd name="T17" fmla="*/ 1 h 53"/>
                  <a:gd name="T18" fmla="*/ 16 w 33"/>
                  <a:gd name="T19" fmla="*/ 0 h 53"/>
                  <a:gd name="T20" fmla="*/ 20 w 33"/>
                  <a:gd name="T21" fmla="*/ 9 h 53"/>
                  <a:gd name="T22" fmla="*/ 29 w 33"/>
                  <a:gd name="T23" fmla="*/ 15 h 53"/>
                  <a:gd name="T24" fmla="*/ 24 w 33"/>
                  <a:gd name="T25" fmla="*/ 21 h 53"/>
                  <a:gd name="T26" fmla="*/ 33 w 33"/>
                  <a:gd name="T27" fmla="*/ 33 h 53"/>
                  <a:gd name="T28" fmla="*/ 33 w 33"/>
                  <a:gd name="T29" fmla="*/ 33 h 5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3"/>
                  <a:gd name="T46" fmla="*/ 0 h 53"/>
                  <a:gd name="T47" fmla="*/ 33 w 33"/>
                  <a:gd name="T48" fmla="*/ 53 h 5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3" h="53">
                    <a:moveTo>
                      <a:pt x="33" y="53"/>
                    </a:moveTo>
                    <a:lnTo>
                      <a:pt x="25" y="46"/>
                    </a:lnTo>
                    <a:lnTo>
                      <a:pt x="20" y="33"/>
                    </a:lnTo>
                    <a:lnTo>
                      <a:pt x="16" y="26"/>
                    </a:lnTo>
                    <a:lnTo>
                      <a:pt x="1" y="24"/>
                    </a:lnTo>
                    <a:lnTo>
                      <a:pt x="1" y="18"/>
                    </a:lnTo>
                    <a:lnTo>
                      <a:pt x="7" y="17"/>
                    </a:lnTo>
                    <a:lnTo>
                      <a:pt x="0" y="11"/>
                    </a:lnTo>
                    <a:lnTo>
                      <a:pt x="1" y="1"/>
                    </a:lnTo>
                    <a:lnTo>
                      <a:pt x="16" y="0"/>
                    </a:lnTo>
                    <a:lnTo>
                      <a:pt x="20" y="9"/>
                    </a:lnTo>
                    <a:lnTo>
                      <a:pt x="29" y="15"/>
                    </a:lnTo>
                    <a:lnTo>
                      <a:pt x="24" y="21"/>
                    </a:lnTo>
                    <a:lnTo>
                      <a:pt x="33" y="3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8" name="Freeform 861"/>
              <p:cNvSpPr>
                <a:spLocks/>
              </p:cNvSpPr>
              <p:nvPr/>
            </p:nvSpPr>
            <p:spPr bwMode="auto">
              <a:xfrm>
                <a:off x="1706" y="2908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9" name="Freeform 862"/>
              <p:cNvSpPr>
                <a:spLocks/>
              </p:cNvSpPr>
              <p:nvPr/>
            </p:nvSpPr>
            <p:spPr bwMode="auto">
              <a:xfrm>
                <a:off x="1714" y="2904"/>
                <a:ext cx="5" cy="5"/>
              </a:xfrm>
              <a:custGeom>
                <a:avLst/>
                <a:gdLst>
                  <a:gd name="T0" fmla="*/ 0 w 5"/>
                  <a:gd name="T1" fmla="*/ 4 h 5"/>
                  <a:gd name="T2" fmla="*/ 0 w 5"/>
                  <a:gd name="T3" fmla="*/ 5 h 5"/>
                  <a:gd name="T4" fmla="*/ 2 w 5"/>
                  <a:gd name="T5" fmla="*/ 2 h 5"/>
                  <a:gd name="T6" fmla="*/ 5 w 5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5"/>
                  <a:gd name="T14" fmla="*/ 5 w 5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5">
                    <a:moveTo>
                      <a:pt x="0" y="4"/>
                    </a:moveTo>
                    <a:lnTo>
                      <a:pt x="0" y="5"/>
                    </a:lnTo>
                    <a:lnTo>
                      <a:pt x="2" y="2"/>
                    </a:lnTo>
                    <a:lnTo>
                      <a:pt x="5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00" name="Freeform 863"/>
              <p:cNvSpPr>
                <a:spLocks/>
              </p:cNvSpPr>
              <p:nvPr/>
            </p:nvSpPr>
            <p:spPr bwMode="auto">
              <a:xfrm>
                <a:off x="1784" y="2905"/>
                <a:ext cx="11" cy="4"/>
              </a:xfrm>
              <a:custGeom>
                <a:avLst/>
                <a:gdLst>
                  <a:gd name="T0" fmla="*/ 2 w 11"/>
                  <a:gd name="T1" fmla="*/ 4 h 4"/>
                  <a:gd name="T2" fmla="*/ 0 w 11"/>
                  <a:gd name="T3" fmla="*/ 4 h 4"/>
                  <a:gd name="T4" fmla="*/ 8 w 11"/>
                  <a:gd name="T5" fmla="*/ 1 h 4"/>
                  <a:gd name="T6" fmla="*/ 11 w 11"/>
                  <a:gd name="T7" fmla="*/ 0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4"/>
                  <a:gd name="T14" fmla="*/ 11 w 11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4">
                    <a:moveTo>
                      <a:pt x="2" y="4"/>
                    </a:moveTo>
                    <a:lnTo>
                      <a:pt x="0" y="4"/>
                    </a:lnTo>
                    <a:lnTo>
                      <a:pt x="8" y="1"/>
                    </a:lnTo>
                    <a:lnTo>
                      <a:pt x="11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01" name="Freeform 864"/>
              <p:cNvSpPr>
                <a:spLocks/>
              </p:cNvSpPr>
              <p:nvPr/>
            </p:nvSpPr>
            <p:spPr bwMode="auto">
              <a:xfrm>
                <a:off x="1795" y="2905"/>
                <a:ext cx="21" cy="6"/>
              </a:xfrm>
              <a:custGeom>
                <a:avLst/>
                <a:gdLst>
                  <a:gd name="T0" fmla="*/ 0 w 21"/>
                  <a:gd name="T1" fmla="*/ 0 h 6"/>
                  <a:gd name="T2" fmla="*/ 1 w 21"/>
                  <a:gd name="T3" fmla="*/ 0 h 6"/>
                  <a:gd name="T4" fmla="*/ 10 w 21"/>
                  <a:gd name="T5" fmla="*/ 3 h 6"/>
                  <a:gd name="T6" fmla="*/ 16 w 21"/>
                  <a:gd name="T7" fmla="*/ 5 h 6"/>
                  <a:gd name="T8" fmla="*/ 21 w 21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6"/>
                  <a:gd name="T17" fmla="*/ 21 w 21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6">
                    <a:moveTo>
                      <a:pt x="0" y="0"/>
                    </a:moveTo>
                    <a:lnTo>
                      <a:pt x="1" y="0"/>
                    </a:lnTo>
                    <a:lnTo>
                      <a:pt x="10" y="3"/>
                    </a:lnTo>
                    <a:lnTo>
                      <a:pt x="16" y="5"/>
                    </a:lnTo>
                    <a:lnTo>
                      <a:pt x="21" y="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02" name="Freeform 865"/>
              <p:cNvSpPr>
                <a:spLocks/>
              </p:cNvSpPr>
              <p:nvPr/>
            </p:nvSpPr>
            <p:spPr bwMode="auto">
              <a:xfrm>
                <a:off x="1900" y="2867"/>
                <a:ext cx="28" cy="44"/>
              </a:xfrm>
              <a:custGeom>
                <a:avLst/>
                <a:gdLst>
                  <a:gd name="T0" fmla="*/ 24 w 28"/>
                  <a:gd name="T1" fmla="*/ 41 h 44"/>
                  <a:gd name="T2" fmla="*/ 17 w 28"/>
                  <a:gd name="T3" fmla="*/ 41 h 44"/>
                  <a:gd name="T4" fmla="*/ 13 w 28"/>
                  <a:gd name="T5" fmla="*/ 44 h 44"/>
                  <a:gd name="T6" fmla="*/ 6 w 28"/>
                  <a:gd name="T7" fmla="*/ 44 h 44"/>
                  <a:gd name="T8" fmla="*/ 0 w 28"/>
                  <a:gd name="T9" fmla="*/ 39 h 44"/>
                  <a:gd name="T10" fmla="*/ 6 w 28"/>
                  <a:gd name="T11" fmla="*/ 35 h 44"/>
                  <a:gd name="T12" fmla="*/ 11 w 28"/>
                  <a:gd name="T13" fmla="*/ 30 h 44"/>
                  <a:gd name="T14" fmla="*/ 14 w 28"/>
                  <a:gd name="T15" fmla="*/ 25 h 44"/>
                  <a:gd name="T16" fmla="*/ 14 w 28"/>
                  <a:gd name="T17" fmla="*/ 23 h 44"/>
                  <a:gd name="T18" fmla="*/ 13 w 28"/>
                  <a:gd name="T19" fmla="*/ 14 h 44"/>
                  <a:gd name="T20" fmla="*/ 15 w 28"/>
                  <a:gd name="T21" fmla="*/ 3 h 44"/>
                  <a:gd name="T22" fmla="*/ 17 w 28"/>
                  <a:gd name="T23" fmla="*/ 0 h 44"/>
                  <a:gd name="T24" fmla="*/ 24 w 28"/>
                  <a:gd name="T25" fmla="*/ 1 h 44"/>
                  <a:gd name="T26" fmla="*/ 28 w 28"/>
                  <a:gd name="T27" fmla="*/ 5 h 4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8"/>
                  <a:gd name="T43" fmla="*/ 0 h 44"/>
                  <a:gd name="T44" fmla="*/ 28 w 28"/>
                  <a:gd name="T45" fmla="*/ 44 h 4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8" h="44">
                    <a:moveTo>
                      <a:pt x="24" y="41"/>
                    </a:moveTo>
                    <a:lnTo>
                      <a:pt x="17" y="41"/>
                    </a:lnTo>
                    <a:lnTo>
                      <a:pt x="13" y="44"/>
                    </a:lnTo>
                    <a:lnTo>
                      <a:pt x="6" y="44"/>
                    </a:lnTo>
                    <a:lnTo>
                      <a:pt x="0" y="39"/>
                    </a:lnTo>
                    <a:lnTo>
                      <a:pt x="6" y="35"/>
                    </a:lnTo>
                    <a:lnTo>
                      <a:pt x="11" y="30"/>
                    </a:lnTo>
                    <a:lnTo>
                      <a:pt x="14" y="25"/>
                    </a:lnTo>
                    <a:lnTo>
                      <a:pt x="14" y="23"/>
                    </a:lnTo>
                    <a:lnTo>
                      <a:pt x="13" y="14"/>
                    </a:lnTo>
                    <a:lnTo>
                      <a:pt x="15" y="3"/>
                    </a:lnTo>
                    <a:lnTo>
                      <a:pt x="17" y="0"/>
                    </a:lnTo>
                    <a:lnTo>
                      <a:pt x="24" y="1"/>
                    </a:lnTo>
                    <a:lnTo>
                      <a:pt x="28" y="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03" name="Freeform 866"/>
              <p:cNvSpPr>
                <a:spLocks/>
              </p:cNvSpPr>
              <p:nvPr/>
            </p:nvSpPr>
            <p:spPr bwMode="auto">
              <a:xfrm>
                <a:off x="1886" y="2860"/>
                <a:ext cx="24" cy="53"/>
              </a:xfrm>
              <a:custGeom>
                <a:avLst/>
                <a:gdLst>
                  <a:gd name="T0" fmla="*/ 19 w 24"/>
                  <a:gd name="T1" fmla="*/ 0 h 53"/>
                  <a:gd name="T2" fmla="*/ 24 w 24"/>
                  <a:gd name="T3" fmla="*/ 4 h 53"/>
                  <a:gd name="T4" fmla="*/ 21 w 24"/>
                  <a:gd name="T5" fmla="*/ 20 h 53"/>
                  <a:gd name="T6" fmla="*/ 19 w 24"/>
                  <a:gd name="T7" fmla="*/ 33 h 53"/>
                  <a:gd name="T8" fmla="*/ 11 w 24"/>
                  <a:gd name="T9" fmla="*/ 42 h 53"/>
                  <a:gd name="T10" fmla="*/ 7 w 24"/>
                  <a:gd name="T11" fmla="*/ 48 h 53"/>
                  <a:gd name="T12" fmla="*/ 0 w 24"/>
                  <a:gd name="T13" fmla="*/ 53 h 5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4"/>
                  <a:gd name="T22" fmla="*/ 0 h 53"/>
                  <a:gd name="T23" fmla="*/ 24 w 24"/>
                  <a:gd name="T24" fmla="*/ 53 h 5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4" h="53">
                    <a:moveTo>
                      <a:pt x="19" y="0"/>
                    </a:moveTo>
                    <a:lnTo>
                      <a:pt x="24" y="4"/>
                    </a:lnTo>
                    <a:lnTo>
                      <a:pt x="21" y="20"/>
                    </a:lnTo>
                    <a:lnTo>
                      <a:pt x="19" y="33"/>
                    </a:lnTo>
                    <a:lnTo>
                      <a:pt x="11" y="42"/>
                    </a:lnTo>
                    <a:lnTo>
                      <a:pt x="7" y="48"/>
                    </a:lnTo>
                    <a:lnTo>
                      <a:pt x="0" y="5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04" name="Freeform 867"/>
              <p:cNvSpPr>
                <a:spLocks/>
              </p:cNvSpPr>
              <p:nvPr/>
            </p:nvSpPr>
            <p:spPr bwMode="auto">
              <a:xfrm>
                <a:off x="1885" y="2913"/>
                <a:ext cx="8" cy="2"/>
              </a:xfrm>
              <a:custGeom>
                <a:avLst/>
                <a:gdLst>
                  <a:gd name="T0" fmla="*/ 1 w 8"/>
                  <a:gd name="T1" fmla="*/ 0 h 2"/>
                  <a:gd name="T2" fmla="*/ 0 w 8"/>
                  <a:gd name="T3" fmla="*/ 0 h 2"/>
                  <a:gd name="T4" fmla="*/ 3 w 8"/>
                  <a:gd name="T5" fmla="*/ 1 h 2"/>
                  <a:gd name="T6" fmla="*/ 5 w 8"/>
                  <a:gd name="T7" fmla="*/ 2 h 2"/>
                  <a:gd name="T8" fmla="*/ 8 w 8"/>
                  <a:gd name="T9" fmla="*/ 1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2"/>
                  <a:gd name="T17" fmla="*/ 8 w 8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2">
                    <a:moveTo>
                      <a:pt x="1" y="0"/>
                    </a:moveTo>
                    <a:lnTo>
                      <a:pt x="0" y="0"/>
                    </a:lnTo>
                    <a:lnTo>
                      <a:pt x="3" y="1"/>
                    </a:lnTo>
                    <a:lnTo>
                      <a:pt x="5" y="2"/>
                    </a:lnTo>
                    <a:lnTo>
                      <a:pt x="8" y="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05" name="Freeform 868"/>
              <p:cNvSpPr>
                <a:spLocks/>
              </p:cNvSpPr>
              <p:nvPr/>
            </p:nvSpPr>
            <p:spPr bwMode="auto">
              <a:xfrm>
                <a:off x="1745" y="2871"/>
                <a:ext cx="28" cy="44"/>
              </a:xfrm>
              <a:custGeom>
                <a:avLst/>
                <a:gdLst>
                  <a:gd name="T0" fmla="*/ 3 w 28"/>
                  <a:gd name="T1" fmla="*/ 14 h 44"/>
                  <a:gd name="T2" fmla="*/ 1 w 28"/>
                  <a:gd name="T3" fmla="*/ 8 h 44"/>
                  <a:gd name="T4" fmla="*/ 0 w 28"/>
                  <a:gd name="T5" fmla="*/ 2 h 44"/>
                  <a:gd name="T6" fmla="*/ 11 w 28"/>
                  <a:gd name="T7" fmla="*/ 1 h 44"/>
                  <a:gd name="T8" fmla="*/ 20 w 28"/>
                  <a:gd name="T9" fmla="*/ 0 h 44"/>
                  <a:gd name="T10" fmla="*/ 20 w 28"/>
                  <a:gd name="T11" fmla="*/ 0 h 44"/>
                  <a:gd name="T12" fmla="*/ 24 w 28"/>
                  <a:gd name="T13" fmla="*/ 1 h 44"/>
                  <a:gd name="T14" fmla="*/ 28 w 28"/>
                  <a:gd name="T15" fmla="*/ 9 h 44"/>
                  <a:gd name="T16" fmla="*/ 26 w 28"/>
                  <a:gd name="T17" fmla="*/ 17 h 44"/>
                  <a:gd name="T18" fmla="*/ 24 w 28"/>
                  <a:gd name="T19" fmla="*/ 23 h 44"/>
                  <a:gd name="T20" fmla="*/ 18 w 28"/>
                  <a:gd name="T21" fmla="*/ 34 h 44"/>
                  <a:gd name="T22" fmla="*/ 15 w 28"/>
                  <a:gd name="T23" fmla="*/ 38 h 44"/>
                  <a:gd name="T24" fmla="*/ 11 w 28"/>
                  <a:gd name="T25" fmla="*/ 44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"/>
                  <a:gd name="T40" fmla="*/ 0 h 44"/>
                  <a:gd name="T41" fmla="*/ 28 w 28"/>
                  <a:gd name="T42" fmla="*/ 44 h 4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" h="44">
                    <a:moveTo>
                      <a:pt x="3" y="14"/>
                    </a:moveTo>
                    <a:lnTo>
                      <a:pt x="1" y="8"/>
                    </a:lnTo>
                    <a:lnTo>
                      <a:pt x="0" y="2"/>
                    </a:lnTo>
                    <a:lnTo>
                      <a:pt x="11" y="1"/>
                    </a:lnTo>
                    <a:lnTo>
                      <a:pt x="20" y="0"/>
                    </a:lnTo>
                    <a:lnTo>
                      <a:pt x="24" y="1"/>
                    </a:lnTo>
                    <a:lnTo>
                      <a:pt x="28" y="9"/>
                    </a:lnTo>
                    <a:lnTo>
                      <a:pt x="26" y="17"/>
                    </a:lnTo>
                    <a:lnTo>
                      <a:pt x="24" y="23"/>
                    </a:lnTo>
                    <a:lnTo>
                      <a:pt x="18" y="34"/>
                    </a:lnTo>
                    <a:lnTo>
                      <a:pt x="15" y="38"/>
                    </a:lnTo>
                    <a:lnTo>
                      <a:pt x="11" y="4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06" name="Freeform 869"/>
              <p:cNvSpPr>
                <a:spLocks/>
              </p:cNvSpPr>
              <p:nvPr/>
            </p:nvSpPr>
            <p:spPr bwMode="auto">
              <a:xfrm>
                <a:off x="1914" y="2913"/>
                <a:ext cx="10" cy="5"/>
              </a:xfrm>
              <a:custGeom>
                <a:avLst/>
                <a:gdLst>
                  <a:gd name="T0" fmla="*/ 0 w 10"/>
                  <a:gd name="T1" fmla="*/ 5 h 5"/>
                  <a:gd name="T2" fmla="*/ 1 w 10"/>
                  <a:gd name="T3" fmla="*/ 4 h 5"/>
                  <a:gd name="T4" fmla="*/ 7 w 10"/>
                  <a:gd name="T5" fmla="*/ 0 h 5"/>
                  <a:gd name="T6" fmla="*/ 10 w 10"/>
                  <a:gd name="T7" fmla="*/ 4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5"/>
                  <a:gd name="T14" fmla="*/ 10 w 10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5">
                    <a:moveTo>
                      <a:pt x="0" y="5"/>
                    </a:moveTo>
                    <a:lnTo>
                      <a:pt x="1" y="4"/>
                    </a:lnTo>
                    <a:lnTo>
                      <a:pt x="7" y="0"/>
                    </a:lnTo>
                    <a:lnTo>
                      <a:pt x="10" y="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07" name="Freeform 870"/>
              <p:cNvSpPr>
                <a:spLocks/>
              </p:cNvSpPr>
              <p:nvPr/>
            </p:nvSpPr>
            <p:spPr bwMode="auto">
              <a:xfrm>
                <a:off x="1924" y="2908"/>
                <a:ext cx="7" cy="10"/>
              </a:xfrm>
              <a:custGeom>
                <a:avLst/>
                <a:gdLst>
                  <a:gd name="T0" fmla="*/ 4 w 7"/>
                  <a:gd name="T1" fmla="*/ 10 h 10"/>
                  <a:gd name="T2" fmla="*/ 6 w 7"/>
                  <a:gd name="T3" fmla="*/ 9 h 10"/>
                  <a:gd name="T4" fmla="*/ 7 w 7"/>
                  <a:gd name="T5" fmla="*/ 6 h 10"/>
                  <a:gd name="T6" fmla="*/ 0 w 7"/>
                  <a:gd name="T7" fmla="*/ 0 h 10"/>
                  <a:gd name="T8" fmla="*/ 0 w 7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0"/>
                  <a:gd name="T17" fmla="*/ 7 w 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0">
                    <a:moveTo>
                      <a:pt x="4" y="10"/>
                    </a:moveTo>
                    <a:lnTo>
                      <a:pt x="6" y="9"/>
                    </a:lnTo>
                    <a:lnTo>
                      <a:pt x="7" y="6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08" name="Freeform 871"/>
              <p:cNvSpPr>
                <a:spLocks/>
              </p:cNvSpPr>
              <p:nvPr/>
            </p:nvSpPr>
            <p:spPr bwMode="auto">
              <a:xfrm>
                <a:off x="1924" y="2917"/>
                <a:ext cx="4" cy="2"/>
              </a:xfrm>
              <a:custGeom>
                <a:avLst/>
                <a:gdLst>
                  <a:gd name="T0" fmla="*/ 0 w 4"/>
                  <a:gd name="T1" fmla="*/ 0 h 2"/>
                  <a:gd name="T2" fmla="*/ 0 w 4"/>
                  <a:gd name="T3" fmla="*/ 0 h 2"/>
                  <a:gd name="T4" fmla="*/ 3 w 4"/>
                  <a:gd name="T5" fmla="*/ 2 h 2"/>
                  <a:gd name="T6" fmla="*/ 4 w 4"/>
                  <a:gd name="T7" fmla="*/ 1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2"/>
                  <a:gd name="T14" fmla="*/ 4 w 4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2">
                    <a:moveTo>
                      <a:pt x="0" y="0"/>
                    </a:moveTo>
                    <a:lnTo>
                      <a:pt x="0" y="0"/>
                    </a:lnTo>
                    <a:lnTo>
                      <a:pt x="3" y="2"/>
                    </a:lnTo>
                    <a:lnTo>
                      <a:pt x="4" y="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09" name="Freeform 872"/>
              <p:cNvSpPr>
                <a:spLocks/>
              </p:cNvSpPr>
              <p:nvPr/>
            </p:nvSpPr>
            <p:spPr bwMode="auto">
              <a:xfrm>
                <a:off x="1756" y="2915"/>
                <a:ext cx="4" cy="4"/>
              </a:xfrm>
              <a:custGeom>
                <a:avLst/>
                <a:gdLst>
                  <a:gd name="T0" fmla="*/ 0 w 4"/>
                  <a:gd name="T1" fmla="*/ 0 h 4"/>
                  <a:gd name="T2" fmla="*/ 1 w 4"/>
                  <a:gd name="T3" fmla="*/ 2 h 4"/>
                  <a:gd name="T4" fmla="*/ 4 w 4"/>
                  <a:gd name="T5" fmla="*/ 4 h 4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4"/>
                  <a:gd name="T11" fmla="*/ 4 w 4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4">
                    <a:moveTo>
                      <a:pt x="0" y="0"/>
                    </a:moveTo>
                    <a:lnTo>
                      <a:pt x="1" y="2"/>
                    </a:lnTo>
                    <a:lnTo>
                      <a:pt x="4" y="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10" name="Freeform 873"/>
              <p:cNvSpPr>
                <a:spLocks/>
              </p:cNvSpPr>
              <p:nvPr/>
            </p:nvSpPr>
            <p:spPr bwMode="auto">
              <a:xfrm>
                <a:off x="1760" y="2889"/>
                <a:ext cx="28" cy="30"/>
              </a:xfrm>
              <a:custGeom>
                <a:avLst/>
                <a:gdLst>
                  <a:gd name="T0" fmla="*/ 0 w 28"/>
                  <a:gd name="T1" fmla="*/ 30 h 30"/>
                  <a:gd name="T2" fmla="*/ 0 w 28"/>
                  <a:gd name="T3" fmla="*/ 30 h 30"/>
                  <a:gd name="T4" fmla="*/ 7 w 28"/>
                  <a:gd name="T5" fmla="*/ 22 h 30"/>
                  <a:gd name="T6" fmla="*/ 18 w 28"/>
                  <a:gd name="T7" fmla="*/ 7 h 30"/>
                  <a:gd name="T8" fmla="*/ 20 w 28"/>
                  <a:gd name="T9" fmla="*/ 0 h 30"/>
                  <a:gd name="T10" fmla="*/ 26 w 28"/>
                  <a:gd name="T11" fmla="*/ 3 h 30"/>
                  <a:gd name="T12" fmla="*/ 26 w 28"/>
                  <a:gd name="T13" fmla="*/ 3 h 30"/>
                  <a:gd name="T14" fmla="*/ 28 w 28"/>
                  <a:gd name="T15" fmla="*/ 11 h 30"/>
                  <a:gd name="T16" fmla="*/ 26 w 28"/>
                  <a:gd name="T17" fmla="*/ 20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"/>
                  <a:gd name="T28" fmla="*/ 0 h 30"/>
                  <a:gd name="T29" fmla="*/ 28 w 28"/>
                  <a:gd name="T30" fmla="*/ 30 h 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" h="30">
                    <a:moveTo>
                      <a:pt x="0" y="30"/>
                    </a:moveTo>
                    <a:lnTo>
                      <a:pt x="0" y="30"/>
                    </a:lnTo>
                    <a:lnTo>
                      <a:pt x="7" y="22"/>
                    </a:lnTo>
                    <a:lnTo>
                      <a:pt x="18" y="7"/>
                    </a:lnTo>
                    <a:lnTo>
                      <a:pt x="20" y="0"/>
                    </a:lnTo>
                    <a:lnTo>
                      <a:pt x="26" y="3"/>
                    </a:lnTo>
                    <a:lnTo>
                      <a:pt x="28" y="11"/>
                    </a:lnTo>
                    <a:lnTo>
                      <a:pt x="26" y="2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11" name="Freeform 874"/>
              <p:cNvSpPr>
                <a:spLocks/>
              </p:cNvSpPr>
              <p:nvPr/>
            </p:nvSpPr>
            <p:spPr bwMode="auto">
              <a:xfrm>
                <a:off x="1893" y="2914"/>
                <a:ext cx="21" cy="7"/>
              </a:xfrm>
              <a:custGeom>
                <a:avLst/>
                <a:gdLst>
                  <a:gd name="T0" fmla="*/ 0 w 21"/>
                  <a:gd name="T1" fmla="*/ 0 h 7"/>
                  <a:gd name="T2" fmla="*/ 0 w 21"/>
                  <a:gd name="T3" fmla="*/ 0 h 7"/>
                  <a:gd name="T4" fmla="*/ 9 w 21"/>
                  <a:gd name="T5" fmla="*/ 0 h 7"/>
                  <a:gd name="T6" fmla="*/ 12 w 21"/>
                  <a:gd name="T7" fmla="*/ 4 h 7"/>
                  <a:gd name="T8" fmla="*/ 17 w 21"/>
                  <a:gd name="T9" fmla="*/ 7 h 7"/>
                  <a:gd name="T10" fmla="*/ 21 w 21"/>
                  <a:gd name="T11" fmla="*/ 4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"/>
                  <a:gd name="T19" fmla="*/ 0 h 7"/>
                  <a:gd name="T20" fmla="*/ 21 w 21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" h="7">
                    <a:moveTo>
                      <a:pt x="0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12" y="4"/>
                    </a:lnTo>
                    <a:lnTo>
                      <a:pt x="17" y="7"/>
                    </a:lnTo>
                    <a:lnTo>
                      <a:pt x="21" y="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12" name="Freeform 875"/>
              <p:cNvSpPr>
                <a:spLocks/>
              </p:cNvSpPr>
              <p:nvPr/>
            </p:nvSpPr>
            <p:spPr bwMode="auto">
              <a:xfrm>
                <a:off x="1651" y="2896"/>
                <a:ext cx="19" cy="31"/>
              </a:xfrm>
              <a:custGeom>
                <a:avLst/>
                <a:gdLst>
                  <a:gd name="T0" fmla="*/ 10 w 19"/>
                  <a:gd name="T1" fmla="*/ 31 h 31"/>
                  <a:gd name="T2" fmla="*/ 13 w 19"/>
                  <a:gd name="T3" fmla="*/ 29 h 31"/>
                  <a:gd name="T4" fmla="*/ 13 w 19"/>
                  <a:gd name="T5" fmla="*/ 29 h 31"/>
                  <a:gd name="T6" fmla="*/ 16 w 19"/>
                  <a:gd name="T7" fmla="*/ 26 h 31"/>
                  <a:gd name="T8" fmla="*/ 19 w 19"/>
                  <a:gd name="T9" fmla="*/ 15 h 31"/>
                  <a:gd name="T10" fmla="*/ 19 w 19"/>
                  <a:gd name="T11" fmla="*/ 5 h 31"/>
                  <a:gd name="T12" fmla="*/ 13 w 19"/>
                  <a:gd name="T13" fmla="*/ 8 h 31"/>
                  <a:gd name="T14" fmla="*/ 10 w 19"/>
                  <a:gd name="T15" fmla="*/ 1 h 31"/>
                  <a:gd name="T16" fmla="*/ 2 w 19"/>
                  <a:gd name="T17" fmla="*/ 0 h 31"/>
                  <a:gd name="T18" fmla="*/ 0 w 19"/>
                  <a:gd name="T19" fmla="*/ 10 h 31"/>
                  <a:gd name="T20" fmla="*/ 6 w 19"/>
                  <a:gd name="T21" fmla="*/ 10 h 31"/>
                  <a:gd name="T22" fmla="*/ 5 w 19"/>
                  <a:gd name="T23" fmla="*/ 19 h 31"/>
                  <a:gd name="T24" fmla="*/ 2 w 19"/>
                  <a:gd name="T25" fmla="*/ 21 h 31"/>
                  <a:gd name="T26" fmla="*/ 1 w 19"/>
                  <a:gd name="T27" fmla="*/ 23 h 31"/>
                  <a:gd name="T28" fmla="*/ 4 w 19"/>
                  <a:gd name="T29" fmla="*/ 29 h 31"/>
                  <a:gd name="T30" fmla="*/ 8 w 19"/>
                  <a:gd name="T31" fmla="*/ 31 h 31"/>
                  <a:gd name="T32" fmla="*/ 10 w 19"/>
                  <a:gd name="T33" fmla="*/ 31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9"/>
                  <a:gd name="T52" fmla="*/ 0 h 31"/>
                  <a:gd name="T53" fmla="*/ 19 w 19"/>
                  <a:gd name="T54" fmla="*/ 31 h 3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9" h="31">
                    <a:moveTo>
                      <a:pt x="10" y="31"/>
                    </a:moveTo>
                    <a:lnTo>
                      <a:pt x="13" y="29"/>
                    </a:lnTo>
                    <a:lnTo>
                      <a:pt x="16" y="26"/>
                    </a:lnTo>
                    <a:lnTo>
                      <a:pt x="19" y="15"/>
                    </a:lnTo>
                    <a:lnTo>
                      <a:pt x="19" y="5"/>
                    </a:lnTo>
                    <a:lnTo>
                      <a:pt x="13" y="8"/>
                    </a:lnTo>
                    <a:lnTo>
                      <a:pt x="10" y="1"/>
                    </a:lnTo>
                    <a:lnTo>
                      <a:pt x="2" y="0"/>
                    </a:lnTo>
                    <a:lnTo>
                      <a:pt x="0" y="10"/>
                    </a:lnTo>
                    <a:lnTo>
                      <a:pt x="6" y="10"/>
                    </a:lnTo>
                    <a:lnTo>
                      <a:pt x="5" y="19"/>
                    </a:lnTo>
                    <a:lnTo>
                      <a:pt x="2" y="21"/>
                    </a:lnTo>
                    <a:lnTo>
                      <a:pt x="1" y="23"/>
                    </a:lnTo>
                    <a:lnTo>
                      <a:pt x="4" y="29"/>
                    </a:lnTo>
                    <a:lnTo>
                      <a:pt x="8" y="31"/>
                    </a:lnTo>
                    <a:lnTo>
                      <a:pt x="10" y="3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13" name="Freeform 876"/>
              <p:cNvSpPr>
                <a:spLocks/>
              </p:cNvSpPr>
              <p:nvPr/>
            </p:nvSpPr>
            <p:spPr bwMode="auto">
              <a:xfrm>
                <a:off x="1669" y="2906"/>
                <a:ext cx="37" cy="26"/>
              </a:xfrm>
              <a:custGeom>
                <a:avLst/>
                <a:gdLst>
                  <a:gd name="T0" fmla="*/ 7 w 37"/>
                  <a:gd name="T1" fmla="*/ 26 h 26"/>
                  <a:gd name="T2" fmla="*/ 1 w 37"/>
                  <a:gd name="T3" fmla="*/ 26 h 26"/>
                  <a:gd name="T4" fmla="*/ 1 w 37"/>
                  <a:gd name="T5" fmla="*/ 21 h 26"/>
                  <a:gd name="T6" fmla="*/ 0 w 37"/>
                  <a:gd name="T7" fmla="*/ 20 h 26"/>
                  <a:gd name="T8" fmla="*/ 8 w 37"/>
                  <a:gd name="T9" fmla="*/ 8 h 26"/>
                  <a:gd name="T10" fmla="*/ 8 w 37"/>
                  <a:gd name="T11" fmla="*/ 8 h 26"/>
                  <a:gd name="T12" fmla="*/ 16 w 37"/>
                  <a:gd name="T13" fmla="*/ 11 h 26"/>
                  <a:gd name="T14" fmla="*/ 22 w 37"/>
                  <a:gd name="T15" fmla="*/ 11 h 26"/>
                  <a:gd name="T16" fmla="*/ 29 w 37"/>
                  <a:gd name="T17" fmla="*/ 0 h 26"/>
                  <a:gd name="T18" fmla="*/ 37 w 37"/>
                  <a:gd name="T19" fmla="*/ 2 h 2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7"/>
                  <a:gd name="T31" fmla="*/ 0 h 26"/>
                  <a:gd name="T32" fmla="*/ 37 w 37"/>
                  <a:gd name="T33" fmla="*/ 26 h 2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7" h="26">
                    <a:moveTo>
                      <a:pt x="7" y="26"/>
                    </a:moveTo>
                    <a:lnTo>
                      <a:pt x="1" y="26"/>
                    </a:lnTo>
                    <a:lnTo>
                      <a:pt x="1" y="21"/>
                    </a:lnTo>
                    <a:lnTo>
                      <a:pt x="0" y="20"/>
                    </a:lnTo>
                    <a:lnTo>
                      <a:pt x="8" y="8"/>
                    </a:lnTo>
                    <a:lnTo>
                      <a:pt x="16" y="11"/>
                    </a:lnTo>
                    <a:lnTo>
                      <a:pt x="22" y="11"/>
                    </a:lnTo>
                    <a:lnTo>
                      <a:pt x="29" y="0"/>
                    </a:lnTo>
                    <a:lnTo>
                      <a:pt x="37" y="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14" name="Freeform 877"/>
              <p:cNvSpPr>
                <a:spLocks/>
              </p:cNvSpPr>
              <p:nvPr/>
            </p:nvSpPr>
            <p:spPr bwMode="auto">
              <a:xfrm>
                <a:off x="1676" y="2930"/>
                <a:ext cx="30" cy="2"/>
              </a:xfrm>
              <a:custGeom>
                <a:avLst/>
                <a:gdLst>
                  <a:gd name="T0" fmla="*/ 30 w 30"/>
                  <a:gd name="T1" fmla="*/ 1 h 2"/>
                  <a:gd name="T2" fmla="*/ 26 w 30"/>
                  <a:gd name="T3" fmla="*/ 0 h 2"/>
                  <a:gd name="T4" fmla="*/ 18 w 30"/>
                  <a:gd name="T5" fmla="*/ 2 h 2"/>
                  <a:gd name="T6" fmla="*/ 10 w 30"/>
                  <a:gd name="T7" fmla="*/ 2 h 2"/>
                  <a:gd name="T8" fmla="*/ 1 w 30"/>
                  <a:gd name="T9" fmla="*/ 2 h 2"/>
                  <a:gd name="T10" fmla="*/ 0 w 30"/>
                  <a:gd name="T11" fmla="*/ 2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0"/>
                  <a:gd name="T19" fmla="*/ 0 h 2"/>
                  <a:gd name="T20" fmla="*/ 30 w 30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0" h="2">
                    <a:moveTo>
                      <a:pt x="30" y="1"/>
                    </a:moveTo>
                    <a:lnTo>
                      <a:pt x="26" y="0"/>
                    </a:lnTo>
                    <a:lnTo>
                      <a:pt x="18" y="2"/>
                    </a:lnTo>
                    <a:lnTo>
                      <a:pt x="10" y="2"/>
                    </a:lnTo>
                    <a:lnTo>
                      <a:pt x="1" y="2"/>
                    </a:lnTo>
                    <a:lnTo>
                      <a:pt x="0" y="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15" name="Freeform 878"/>
              <p:cNvSpPr>
                <a:spLocks/>
              </p:cNvSpPr>
              <p:nvPr/>
            </p:nvSpPr>
            <p:spPr bwMode="auto">
              <a:xfrm>
                <a:off x="1689" y="2938"/>
                <a:ext cx="17" cy="10"/>
              </a:xfrm>
              <a:custGeom>
                <a:avLst/>
                <a:gdLst>
                  <a:gd name="T0" fmla="*/ 0 w 17"/>
                  <a:gd name="T1" fmla="*/ 10 h 10"/>
                  <a:gd name="T2" fmla="*/ 2 w 17"/>
                  <a:gd name="T3" fmla="*/ 5 h 10"/>
                  <a:gd name="T4" fmla="*/ 10 w 17"/>
                  <a:gd name="T5" fmla="*/ 1 h 10"/>
                  <a:gd name="T6" fmla="*/ 16 w 17"/>
                  <a:gd name="T7" fmla="*/ 0 h 10"/>
                  <a:gd name="T8" fmla="*/ 17 w 17"/>
                  <a:gd name="T9" fmla="*/ 1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0" y="10"/>
                    </a:moveTo>
                    <a:lnTo>
                      <a:pt x="2" y="5"/>
                    </a:lnTo>
                    <a:lnTo>
                      <a:pt x="10" y="1"/>
                    </a:lnTo>
                    <a:lnTo>
                      <a:pt x="16" y="0"/>
                    </a:lnTo>
                    <a:lnTo>
                      <a:pt x="17" y="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16" name="Freeform 879"/>
              <p:cNvSpPr>
                <a:spLocks/>
              </p:cNvSpPr>
              <p:nvPr/>
            </p:nvSpPr>
            <p:spPr bwMode="auto">
              <a:xfrm>
                <a:off x="1706" y="2939"/>
                <a:ext cx="29" cy="16"/>
              </a:xfrm>
              <a:custGeom>
                <a:avLst/>
                <a:gdLst>
                  <a:gd name="T0" fmla="*/ 0 w 29"/>
                  <a:gd name="T1" fmla="*/ 0 h 16"/>
                  <a:gd name="T2" fmla="*/ 5 w 29"/>
                  <a:gd name="T3" fmla="*/ 3 h 16"/>
                  <a:gd name="T4" fmla="*/ 13 w 29"/>
                  <a:gd name="T5" fmla="*/ 5 h 16"/>
                  <a:gd name="T6" fmla="*/ 22 w 29"/>
                  <a:gd name="T7" fmla="*/ 9 h 16"/>
                  <a:gd name="T8" fmla="*/ 27 w 29"/>
                  <a:gd name="T9" fmla="*/ 10 h 16"/>
                  <a:gd name="T10" fmla="*/ 29 w 29"/>
                  <a:gd name="T11" fmla="*/ 16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9"/>
                  <a:gd name="T19" fmla="*/ 0 h 16"/>
                  <a:gd name="T20" fmla="*/ 29 w 29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9" h="16">
                    <a:moveTo>
                      <a:pt x="0" y="0"/>
                    </a:moveTo>
                    <a:lnTo>
                      <a:pt x="5" y="3"/>
                    </a:lnTo>
                    <a:lnTo>
                      <a:pt x="13" y="5"/>
                    </a:lnTo>
                    <a:lnTo>
                      <a:pt x="22" y="9"/>
                    </a:lnTo>
                    <a:lnTo>
                      <a:pt x="27" y="10"/>
                    </a:lnTo>
                    <a:lnTo>
                      <a:pt x="29" y="1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17" name="Freeform 880"/>
              <p:cNvSpPr>
                <a:spLocks/>
              </p:cNvSpPr>
              <p:nvPr/>
            </p:nvSpPr>
            <p:spPr bwMode="auto">
              <a:xfrm>
                <a:off x="1689" y="2948"/>
                <a:ext cx="2" cy="8"/>
              </a:xfrm>
              <a:custGeom>
                <a:avLst/>
                <a:gdLst>
                  <a:gd name="T0" fmla="*/ 1 w 2"/>
                  <a:gd name="T1" fmla="*/ 8 h 8"/>
                  <a:gd name="T2" fmla="*/ 2 w 2"/>
                  <a:gd name="T3" fmla="*/ 4 h 8"/>
                  <a:gd name="T4" fmla="*/ 0 w 2"/>
                  <a:gd name="T5" fmla="*/ 0 h 8"/>
                  <a:gd name="T6" fmla="*/ 0 w 2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"/>
                  <a:gd name="T13" fmla="*/ 0 h 8"/>
                  <a:gd name="T14" fmla="*/ 2 w 2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" h="8">
                    <a:moveTo>
                      <a:pt x="1" y="8"/>
                    </a:move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18" name="Freeform 881"/>
              <p:cNvSpPr>
                <a:spLocks/>
              </p:cNvSpPr>
              <p:nvPr/>
            </p:nvSpPr>
            <p:spPr bwMode="auto">
              <a:xfrm>
                <a:off x="1677" y="2956"/>
                <a:ext cx="13" cy="3"/>
              </a:xfrm>
              <a:custGeom>
                <a:avLst/>
                <a:gdLst>
                  <a:gd name="T0" fmla="*/ 0 w 13"/>
                  <a:gd name="T1" fmla="*/ 1 h 3"/>
                  <a:gd name="T2" fmla="*/ 5 w 13"/>
                  <a:gd name="T3" fmla="*/ 3 h 3"/>
                  <a:gd name="T4" fmla="*/ 12 w 13"/>
                  <a:gd name="T5" fmla="*/ 1 h 3"/>
                  <a:gd name="T6" fmla="*/ 13 w 13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3"/>
                  <a:gd name="T14" fmla="*/ 13 w 13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3">
                    <a:moveTo>
                      <a:pt x="0" y="1"/>
                    </a:moveTo>
                    <a:lnTo>
                      <a:pt x="5" y="3"/>
                    </a:lnTo>
                    <a:lnTo>
                      <a:pt x="12" y="1"/>
                    </a:lnTo>
                    <a:lnTo>
                      <a:pt x="13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19" name="Freeform 882"/>
              <p:cNvSpPr>
                <a:spLocks/>
              </p:cNvSpPr>
              <p:nvPr/>
            </p:nvSpPr>
            <p:spPr bwMode="auto">
              <a:xfrm>
                <a:off x="1627" y="2928"/>
                <a:ext cx="50" cy="36"/>
              </a:xfrm>
              <a:custGeom>
                <a:avLst/>
                <a:gdLst>
                  <a:gd name="T0" fmla="*/ 13 w 50"/>
                  <a:gd name="T1" fmla="*/ 36 h 36"/>
                  <a:gd name="T2" fmla="*/ 34 w 50"/>
                  <a:gd name="T3" fmla="*/ 25 h 36"/>
                  <a:gd name="T4" fmla="*/ 50 w 50"/>
                  <a:gd name="T5" fmla="*/ 25 h 36"/>
                  <a:gd name="T6" fmla="*/ 50 w 50"/>
                  <a:gd name="T7" fmla="*/ 17 h 36"/>
                  <a:gd name="T8" fmla="*/ 32 w 50"/>
                  <a:gd name="T9" fmla="*/ 14 h 36"/>
                  <a:gd name="T10" fmla="*/ 16 w 50"/>
                  <a:gd name="T11" fmla="*/ 0 h 36"/>
                  <a:gd name="T12" fmla="*/ 8 w 50"/>
                  <a:gd name="T13" fmla="*/ 3 h 36"/>
                  <a:gd name="T14" fmla="*/ 11 w 50"/>
                  <a:gd name="T15" fmla="*/ 8 h 36"/>
                  <a:gd name="T16" fmla="*/ 0 w 50"/>
                  <a:gd name="T17" fmla="*/ 12 h 36"/>
                  <a:gd name="T18" fmla="*/ 17 w 50"/>
                  <a:gd name="T19" fmla="*/ 20 h 36"/>
                  <a:gd name="T20" fmla="*/ 8 w 50"/>
                  <a:gd name="T21" fmla="*/ 25 h 36"/>
                  <a:gd name="T22" fmla="*/ 13 w 50"/>
                  <a:gd name="T23" fmla="*/ 36 h 36"/>
                  <a:gd name="T24" fmla="*/ 13 w 50"/>
                  <a:gd name="T25" fmla="*/ 36 h 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0"/>
                  <a:gd name="T40" fmla="*/ 0 h 36"/>
                  <a:gd name="T41" fmla="*/ 50 w 50"/>
                  <a:gd name="T42" fmla="*/ 36 h 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0" h="36">
                    <a:moveTo>
                      <a:pt x="13" y="36"/>
                    </a:moveTo>
                    <a:lnTo>
                      <a:pt x="34" y="25"/>
                    </a:lnTo>
                    <a:lnTo>
                      <a:pt x="50" y="25"/>
                    </a:lnTo>
                    <a:lnTo>
                      <a:pt x="50" y="17"/>
                    </a:lnTo>
                    <a:lnTo>
                      <a:pt x="32" y="14"/>
                    </a:lnTo>
                    <a:lnTo>
                      <a:pt x="16" y="0"/>
                    </a:lnTo>
                    <a:lnTo>
                      <a:pt x="8" y="3"/>
                    </a:lnTo>
                    <a:lnTo>
                      <a:pt x="11" y="8"/>
                    </a:lnTo>
                    <a:lnTo>
                      <a:pt x="0" y="12"/>
                    </a:lnTo>
                    <a:lnTo>
                      <a:pt x="17" y="20"/>
                    </a:lnTo>
                    <a:lnTo>
                      <a:pt x="8" y="25"/>
                    </a:lnTo>
                    <a:lnTo>
                      <a:pt x="13" y="3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20" name="Freeform 883"/>
              <p:cNvSpPr>
                <a:spLocks/>
              </p:cNvSpPr>
              <p:nvPr/>
            </p:nvSpPr>
            <p:spPr bwMode="auto">
              <a:xfrm>
                <a:off x="1722" y="2955"/>
                <a:ext cx="14" cy="10"/>
              </a:xfrm>
              <a:custGeom>
                <a:avLst/>
                <a:gdLst>
                  <a:gd name="T0" fmla="*/ 13 w 14"/>
                  <a:gd name="T1" fmla="*/ 0 h 10"/>
                  <a:gd name="T2" fmla="*/ 14 w 14"/>
                  <a:gd name="T3" fmla="*/ 2 h 10"/>
                  <a:gd name="T4" fmla="*/ 7 w 14"/>
                  <a:gd name="T5" fmla="*/ 5 h 10"/>
                  <a:gd name="T6" fmla="*/ 0 w 14"/>
                  <a:gd name="T7" fmla="*/ 9 h 10"/>
                  <a:gd name="T8" fmla="*/ 1 w 14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0"/>
                  <a:gd name="T17" fmla="*/ 14 w 14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0">
                    <a:moveTo>
                      <a:pt x="13" y="0"/>
                    </a:moveTo>
                    <a:lnTo>
                      <a:pt x="14" y="2"/>
                    </a:lnTo>
                    <a:lnTo>
                      <a:pt x="7" y="5"/>
                    </a:lnTo>
                    <a:lnTo>
                      <a:pt x="0" y="9"/>
                    </a:lnTo>
                    <a:lnTo>
                      <a:pt x="1" y="1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21" name="Freeform 884"/>
              <p:cNvSpPr>
                <a:spLocks/>
              </p:cNvSpPr>
              <p:nvPr/>
            </p:nvSpPr>
            <p:spPr bwMode="auto">
              <a:xfrm>
                <a:off x="1619" y="2953"/>
                <a:ext cx="12" cy="15"/>
              </a:xfrm>
              <a:custGeom>
                <a:avLst/>
                <a:gdLst>
                  <a:gd name="T0" fmla="*/ 6 w 12"/>
                  <a:gd name="T1" fmla="*/ 15 h 15"/>
                  <a:gd name="T2" fmla="*/ 12 w 12"/>
                  <a:gd name="T3" fmla="*/ 9 h 15"/>
                  <a:gd name="T4" fmla="*/ 10 w 12"/>
                  <a:gd name="T5" fmla="*/ 0 h 15"/>
                  <a:gd name="T6" fmla="*/ 0 w 12"/>
                  <a:gd name="T7" fmla="*/ 3 h 15"/>
                  <a:gd name="T8" fmla="*/ 6 w 12"/>
                  <a:gd name="T9" fmla="*/ 15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5"/>
                  <a:gd name="T17" fmla="*/ 12 w 12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5">
                    <a:moveTo>
                      <a:pt x="6" y="15"/>
                    </a:moveTo>
                    <a:lnTo>
                      <a:pt x="12" y="9"/>
                    </a:lnTo>
                    <a:lnTo>
                      <a:pt x="10" y="0"/>
                    </a:lnTo>
                    <a:lnTo>
                      <a:pt x="0" y="3"/>
                    </a:lnTo>
                    <a:lnTo>
                      <a:pt x="6" y="1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22" name="Freeform 885"/>
              <p:cNvSpPr>
                <a:spLocks/>
              </p:cNvSpPr>
              <p:nvPr/>
            </p:nvSpPr>
            <p:spPr bwMode="auto">
              <a:xfrm>
                <a:off x="1656" y="2957"/>
                <a:ext cx="21" cy="15"/>
              </a:xfrm>
              <a:custGeom>
                <a:avLst/>
                <a:gdLst>
                  <a:gd name="T0" fmla="*/ 13 w 21"/>
                  <a:gd name="T1" fmla="*/ 15 h 15"/>
                  <a:gd name="T2" fmla="*/ 18 w 21"/>
                  <a:gd name="T3" fmla="*/ 13 h 15"/>
                  <a:gd name="T4" fmla="*/ 18 w 21"/>
                  <a:gd name="T5" fmla="*/ 12 h 15"/>
                  <a:gd name="T6" fmla="*/ 12 w 21"/>
                  <a:gd name="T7" fmla="*/ 11 h 15"/>
                  <a:gd name="T8" fmla="*/ 4 w 21"/>
                  <a:gd name="T9" fmla="*/ 11 h 15"/>
                  <a:gd name="T10" fmla="*/ 1 w 21"/>
                  <a:gd name="T11" fmla="*/ 11 h 15"/>
                  <a:gd name="T12" fmla="*/ 0 w 21"/>
                  <a:gd name="T13" fmla="*/ 9 h 15"/>
                  <a:gd name="T14" fmla="*/ 1 w 21"/>
                  <a:gd name="T15" fmla="*/ 8 h 15"/>
                  <a:gd name="T16" fmla="*/ 8 w 21"/>
                  <a:gd name="T17" fmla="*/ 3 h 15"/>
                  <a:gd name="T18" fmla="*/ 12 w 21"/>
                  <a:gd name="T19" fmla="*/ 0 h 15"/>
                  <a:gd name="T20" fmla="*/ 21 w 21"/>
                  <a:gd name="T21" fmla="*/ 0 h 1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"/>
                  <a:gd name="T34" fmla="*/ 0 h 15"/>
                  <a:gd name="T35" fmla="*/ 21 w 21"/>
                  <a:gd name="T36" fmla="*/ 15 h 1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" h="15">
                    <a:moveTo>
                      <a:pt x="13" y="15"/>
                    </a:moveTo>
                    <a:lnTo>
                      <a:pt x="18" y="13"/>
                    </a:lnTo>
                    <a:lnTo>
                      <a:pt x="18" y="12"/>
                    </a:lnTo>
                    <a:lnTo>
                      <a:pt x="12" y="11"/>
                    </a:lnTo>
                    <a:lnTo>
                      <a:pt x="4" y="11"/>
                    </a:lnTo>
                    <a:lnTo>
                      <a:pt x="1" y="11"/>
                    </a:lnTo>
                    <a:lnTo>
                      <a:pt x="0" y="9"/>
                    </a:lnTo>
                    <a:lnTo>
                      <a:pt x="1" y="8"/>
                    </a:lnTo>
                    <a:lnTo>
                      <a:pt x="8" y="3"/>
                    </a:lnTo>
                    <a:lnTo>
                      <a:pt x="12" y="0"/>
                    </a:lnTo>
                    <a:lnTo>
                      <a:pt x="21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23" name="Freeform 886"/>
              <p:cNvSpPr>
                <a:spLocks/>
              </p:cNvSpPr>
              <p:nvPr/>
            </p:nvSpPr>
            <p:spPr bwMode="auto">
              <a:xfrm>
                <a:off x="1786" y="2972"/>
                <a:ext cx="8" cy="2"/>
              </a:xfrm>
              <a:custGeom>
                <a:avLst/>
                <a:gdLst>
                  <a:gd name="T0" fmla="*/ 1 w 8"/>
                  <a:gd name="T1" fmla="*/ 2 h 2"/>
                  <a:gd name="T2" fmla="*/ 0 w 8"/>
                  <a:gd name="T3" fmla="*/ 0 h 2"/>
                  <a:gd name="T4" fmla="*/ 0 w 8"/>
                  <a:gd name="T5" fmla="*/ 0 h 2"/>
                  <a:gd name="T6" fmla="*/ 8 w 8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2"/>
                  <a:gd name="T14" fmla="*/ 8 w 8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2">
                    <a:moveTo>
                      <a:pt x="1" y="2"/>
                    </a:moveTo>
                    <a:lnTo>
                      <a:pt x="0" y="0"/>
                    </a:lnTo>
                    <a:lnTo>
                      <a:pt x="8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24" name="Freeform 887"/>
              <p:cNvSpPr>
                <a:spLocks/>
              </p:cNvSpPr>
              <p:nvPr/>
            </p:nvSpPr>
            <p:spPr bwMode="auto">
              <a:xfrm>
                <a:off x="1643" y="2969"/>
                <a:ext cx="13" cy="8"/>
              </a:xfrm>
              <a:custGeom>
                <a:avLst/>
                <a:gdLst>
                  <a:gd name="T0" fmla="*/ 0 w 13"/>
                  <a:gd name="T1" fmla="*/ 5 h 8"/>
                  <a:gd name="T2" fmla="*/ 1 w 13"/>
                  <a:gd name="T3" fmla="*/ 4 h 8"/>
                  <a:gd name="T4" fmla="*/ 8 w 13"/>
                  <a:gd name="T5" fmla="*/ 0 h 8"/>
                  <a:gd name="T6" fmla="*/ 12 w 13"/>
                  <a:gd name="T7" fmla="*/ 5 h 8"/>
                  <a:gd name="T8" fmla="*/ 13 w 13"/>
                  <a:gd name="T9" fmla="*/ 8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"/>
                  <a:gd name="T16" fmla="*/ 0 h 8"/>
                  <a:gd name="T17" fmla="*/ 13 w 13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" h="8">
                    <a:moveTo>
                      <a:pt x="0" y="5"/>
                    </a:moveTo>
                    <a:lnTo>
                      <a:pt x="1" y="4"/>
                    </a:lnTo>
                    <a:lnTo>
                      <a:pt x="8" y="0"/>
                    </a:lnTo>
                    <a:lnTo>
                      <a:pt x="12" y="5"/>
                    </a:lnTo>
                    <a:lnTo>
                      <a:pt x="13" y="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25" name="Freeform 888"/>
              <p:cNvSpPr>
                <a:spLocks/>
              </p:cNvSpPr>
              <p:nvPr/>
            </p:nvSpPr>
            <p:spPr bwMode="auto">
              <a:xfrm>
                <a:off x="1856" y="2970"/>
                <a:ext cx="11" cy="7"/>
              </a:xfrm>
              <a:custGeom>
                <a:avLst/>
                <a:gdLst>
                  <a:gd name="T0" fmla="*/ 0 w 11"/>
                  <a:gd name="T1" fmla="*/ 0 h 7"/>
                  <a:gd name="T2" fmla="*/ 0 w 11"/>
                  <a:gd name="T3" fmla="*/ 0 h 7"/>
                  <a:gd name="T4" fmla="*/ 10 w 11"/>
                  <a:gd name="T5" fmla="*/ 4 h 7"/>
                  <a:gd name="T6" fmla="*/ 11 w 11"/>
                  <a:gd name="T7" fmla="*/ 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7"/>
                  <a:gd name="T14" fmla="*/ 11 w 11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7">
                    <a:moveTo>
                      <a:pt x="0" y="0"/>
                    </a:moveTo>
                    <a:lnTo>
                      <a:pt x="0" y="0"/>
                    </a:lnTo>
                    <a:lnTo>
                      <a:pt x="10" y="4"/>
                    </a:lnTo>
                    <a:lnTo>
                      <a:pt x="11" y="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26" name="Freeform 889"/>
              <p:cNvSpPr>
                <a:spLocks/>
              </p:cNvSpPr>
              <p:nvPr/>
            </p:nvSpPr>
            <p:spPr bwMode="auto">
              <a:xfrm>
                <a:off x="1706" y="2931"/>
                <a:ext cx="169" cy="49"/>
              </a:xfrm>
              <a:custGeom>
                <a:avLst/>
                <a:gdLst>
                  <a:gd name="T0" fmla="*/ 161 w 169"/>
                  <a:gd name="T1" fmla="*/ 46 h 49"/>
                  <a:gd name="T2" fmla="*/ 163 w 169"/>
                  <a:gd name="T3" fmla="*/ 49 h 49"/>
                  <a:gd name="T4" fmla="*/ 169 w 169"/>
                  <a:gd name="T5" fmla="*/ 42 h 49"/>
                  <a:gd name="T6" fmla="*/ 163 w 169"/>
                  <a:gd name="T7" fmla="*/ 38 h 49"/>
                  <a:gd name="T8" fmla="*/ 154 w 169"/>
                  <a:gd name="T9" fmla="*/ 35 h 49"/>
                  <a:gd name="T10" fmla="*/ 154 w 169"/>
                  <a:gd name="T11" fmla="*/ 30 h 49"/>
                  <a:gd name="T12" fmla="*/ 148 w 169"/>
                  <a:gd name="T13" fmla="*/ 33 h 49"/>
                  <a:gd name="T14" fmla="*/ 136 w 169"/>
                  <a:gd name="T15" fmla="*/ 31 h 49"/>
                  <a:gd name="T16" fmla="*/ 133 w 169"/>
                  <a:gd name="T17" fmla="*/ 34 h 49"/>
                  <a:gd name="T18" fmla="*/ 132 w 169"/>
                  <a:gd name="T19" fmla="*/ 38 h 49"/>
                  <a:gd name="T20" fmla="*/ 129 w 169"/>
                  <a:gd name="T21" fmla="*/ 42 h 49"/>
                  <a:gd name="T22" fmla="*/ 126 w 169"/>
                  <a:gd name="T23" fmla="*/ 43 h 49"/>
                  <a:gd name="T24" fmla="*/ 118 w 169"/>
                  <a:gd name="T25" fmla="*/ 43 h 49"/>
                  <a:gd name="T26" fmla="*/ 111 w 169"/>
                  <a:gd name="T27" fmla="*/ 37 h 49"/>
                  <a:gd name="T28" fmla="*/ 105 w 169"/>
                  <a:gd name="T29" fmla="*/ 33 h 49"/>
                  <a:gd name="T30" fmla="*/ 98 w 169"/>
                  <a:gd name="T31" fmla="*/ 33 h 49"/>
                  <a:gd name="T32" fmla="*/ 97 w 169"/>
                  <a:gd name="T33" fmla="*/ 31 h 49"/>
                  <a:gd name="T34" fmla="*/ 88 w 169"/>
                  <a:gd name="T35" fmla="*/ 34 h 49"/>
                  <a:gd name="T36" fmla="*/ 82 w 169"/>
                  <a:gd name="T37" fmla="*/ 34 h 49"/>
                  <a:gd name="T38" fmla="*/ 76 w 169"/>
                  <a:gd name="T39" fmla="*/ 28 h 49"/>
                  <a:gd name="T40" fmla="*/ 73 w 169"/>
                  <a:gd name="T41" fmla="*/ 26 h 49"/>
                  <a:gd name="T42" fmla="*/ 63 w 169"/>
                  <a:gd name="T43" fmla="*/ 24 h 49"/>
                  <a:gd name="T44" fmla="*/ 54 w 169"/>
                  <a:gd name="T45" fmla="*/ 22 h 49"/>
                  <a:gd name="T46" fmla="*/ 42 w 169"/>
                  <a:gd name="T47" fmla="*/ 25 h 49"/>
                  <a:gd name="T48" fmla="*/ 39 w 169"/>
                  <a:gd name="T49" fmla="*/ 16 h 49"/>
                  <a:gd name="T50" fmla="*/ 64 w 169"/>
                  <a:gd name="T51" fmla="*/ 20 h 49"/>
                  <a:gd name="T52" fmla="*/ 65 w 169"/>
                  <a:gd name="T53" fmla="*/ 17 h 49"/>
                  <a:gd name="T54" fmla="*/ 65 w 169"/>
                  <a:gd name="T55" fmla="*/ 16 h 49"/>
                  <a:gd name="T56" fmla="*/ 56 w 169"/>
                  <a:gd name="T57" fmla="*/ 12 h 49"/>
                  <a:gd name="T58" fmla="*/ 48 w 169"/>
                  <a:gd name="T59" fmla="*/ 11 h 49"/>
                  <a:gd name="T60" fmla="*/ 35 w 169"/>
                  <a:gd name="T61" fmla="*/ 9 h 49"/>
                  <a:gd name="T62" fmla="*/ 26 w 169"/>
                  <a:gd name="T63" fmla="*/ 9 h 49"/>
                  <a:gd name="T64" fmla="*/ 9 w 169"/>
                  <a:gd name="T65" fmla="*/ 4 h 49"/>
                  <a:gd name="T66" fmla="*/ 4 w 169"/>
                  <a:gd name="T67" fmla="*/ 1 h 49"/>
                  <a:gd name="T68" fmla="*/ 0 w 169"/>
                  <a:gd name="T69" fmla="*/ 0 h 49"/>
                  <a:gd name="T70" fmla="*/ 0 w 169"/>
                  <a:gd name="T71" fmla="*/ 0 h 4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69"/>
                  <a:gd name="T109" fmla="*/ 0 h 49"/>
                  <a:gd name="T110" fmla="*/ 169 w 169"/>
                  <a:gd name="T111" fmla="*/ 49 h 49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69" h="49">
                    <a:moveTo>
                      <a:pt x="161" y="46"/>
                    </a:moveTo>
                    <a:lnTo>
                      <a:pt x="163" y="49"/>
                    </a:lnTo>
                    <a:lnTo>
                      <a:pt x="169" y="42"/>
                    </a:lnTo>
                    <a:lnTo>
                      <a:pt x="163" y="38"/>
                    </a:lnTo>
                    <a:lnTo>
                      <a:pt x="154" y="35"/>
                    </a:lnTo>
                    <a:lnTo>
                      <a:pt x="154" y="30"/>
                    </a:lnTo>
                    <a:lnTo>
                      <a:pt x="148" y="33"/>
                    </a:lnTo>
                    <a:lnTo>
                      <a:pt x="136" y="31"/>
                    </a:lnTo>
                    <a:lnTo>
                      <a:pt x="133" y="34"/>
                    </a:lnTo>
                    <a:lnTo>
                      <a:pt x="132" y="38"/>
                    </a:lnTo>
                    <a:lnTo>
                      <a:pt x="129" y="42"/>
                    </a:lnTo>
                    <a:lnTo>
                      <a:pt x="126" y="43"/>
                    </a:lnTo>
                    <a:lnTo>
                      <a:pt x="118" y="43"/>
                    </a:lnTo>
                    <a:lnTo>
                      <a:pt x="111" y="37"/>
                    </a:lnTo>
                    <a:lnTo>
                      <a:pt x="105" y="33"/>
                    </a:lnTo>
                    <a:lnTo>
                      <a:pt x="98" y="33"/>
                    </a:lnTo>
                    <a:lnTo>
                      <a:pt x="97" y="31"/>
                    </a:lnTo>
                    <a:lnTo>
                      <a:pt x="88" y="34"/>
                    </a:lnTo>
                    <a:lnTo>
                      <a:pt x="82" y="34"/>
                    </a:lnTo>
                    <a:lnTo>
                      <a:pt x="76" y="28"/>
                    </a:lnTo>
                    <a:lnTo>
                      <a:pt x="73" y="26"/>
                    </a:lnTo>
                    <a:lnTo>
                      <a:pt x="63" y="24"/>
                    </a:lnTo>
                    <a:lnTo>
                      <a:pt x="54" y="22"/>
                    </a:lnTo>
                    <a:lnTo>
                      <a:pt x="42" y="25"/>
                    </a:lnTo>
                    <a:lnTo>
                      <a:pt x="39" y="16"/>
                    </a:lnTo>
                    <a:lnTo>
                      <a:pt x="64" y="20"/>
                    </a:lnTo>
                    <a:lnTo>
                      <a:pt x="65" y="17"/>
                    </a:lnTo>
                    <a:lnTo>
                      <a:pt x="65" y="16"/>
                    </a:lnTo>
                    <a:lnTo>
                      <a:pt x="56" y="12"/>
                    </a:lnTo>
                    <a:lnTo>
                      <a:pt x="48" y="11"/>
                    </a:lnTo>
                    <a:lnTo>
                      <a:pt x="35" y="9"/>
                    </a:lnTo>
                    <a:lnTo>
                      <a:pt x="26" y="9"/>
                    </a:lnTo>
                    <a:lnTo>
                      <a:pt x="9" y="4"/>
                    </a:lnTo>
                    <a:lnTo>
                      <a:pt x="4" y="1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27" name="Freeform 890"/>
              <p:cNvSpPr>
                <a:spLocks/>
              </p:cNvSpPr>
              <p:nvPr/>
            </p:nvSpPr>
            <p:spPr bwMode="auto">
              <a:xfrm>
                <a:off x="1766" y="2966"/>
                <a:ext cx="9" cy="15"/>
              </a:xfrm>
              <a:custGeom>
                <a:avLst/>
                <a:gdLst>
                  <a:gd name="T0" fmla="*/ 0 w 9"/>
                  <a:gd name="T1" fmla="*/ 15 h 15"/>
                  <a:gd name="T2" fmla="*/ 1 w 9"/>
                  <a:gd name="T3" fmla="*/ 14 h 15"/>
                  <a:gd name="T4" fmla="*/ 5 w 9"/>
                  <a:gd name="T5" fmla="*/ 4 h 15"/>
                  <a:gd name="T6" fmla="*/ 9 w 9"/>
                  <a:gd name="T7" fmla="*/ 0 h 15"/>
                  <a:gd name="T8" fmla="*/ 9 w 9"/>
                  <a:gd name="T9" fmla="*/ 3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5"/>
                  <a:gd name="T17" fmla="*/ 9 w 9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5">
                    <a:moveTo>
                      <a:pt x="0" y="15"/>
                    </a:moveTo>
                    <a:lnTo>
                      <a:pt x="1" y="14"/>
                    </a:lnTo>
                    <a:lnTo>
                      <a:pt x="5" y="4"/>
                    </a:lnTo>
                    <a:lnTo>
                      <a:pt x="9" y="0"/>
                    </a:lnTo>
                    <a:lnTo>
                      <a:pt x="9" y="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28" name="Freeform 891"/>
              <p:cNvSpPr>
                <a:spLocks/>
              </p:cNvSpPr>
              <p:nvPr/>
            </p:nvSpPr>
            <p:spPr bwMode="auto">
              <a:xfrm>
                <a:off x="1663" y="2972"/>
                <a:ext cx="6" cy="10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9 h 10"/>
                  <a:gd name="T4" fmla="*/ 1 w 6"/>
                  <a:gd name="T5" fmla="*/ 5 h 10"/>
                  <a:gd name="T6" fmla="*/ 1 w 6"/>
                  <a:gd name="T7" fmla="*/ 1 h 10"/>
                  <a:gd name="T8" fmla="*/ 6 w 6"/>
                  <a:gd name="T9" fmla="*/ 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0"/>
                  <a:gd name="T17" fmla="*/ 6 w 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0">
                    <a:moveTo>
                      <a:pt x="0" y="10"/>
                    </a:moveTo>
                    <a:lnTo>
                      <a:pt x="6" y="9"/>
                    </a:lnTo>
                    <a:lnTo>
                      <a:pt x="1" y="5"/>
                    </a:lnTo>
                    <a:lnTo>
                      <a:pt x="1" y="1"/>
                    </a:lnTo>
                    <a:lnTo>
                      <a:pt x="6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29" name="Freeform 892"/>
              <p:cNvSpPr>
                <a:spLocks/>
              </p:cNvSpPr>
              <p:nvPr/>
            </p:nvSpPr>
            <p:spPr bwMode="auto">
              <a:xfrm>
                <a:off x="1794" y="2972"/>
                <a:ext cx="32" cy="11"/>
              </a:xfrm>
              <a:custGeom>
                <a:avLst/>
                <a:gdLst>
                  <a:gd name="T0" fmla="*/ 0 w 32"/>
                  <a:gd name="T1" fmla="*/ 0 h 11"/>
                  <a:gd name="T2" fmla="*/ 2 w 32"/>
                  <a:gd name="T3" fmla="*/ 0 h 11"/>
                  <a:gd name="T4" fmla="*/ 10 w 32"/>
                  <a:gd name="T5" fmla="*/ 0 h 11"/>
                  <a:gd name="T6" fmla="*/ 14 w 32"/>
                  <a:gd name="T7" fmla="*/ 0 h 11"/>
                  <a:gd name="T8" fmla="*/ 24 w 32"/>
                  <a:gd name="T9" fmla="*/ 8 h 11"/>
                  <a:gd name="T10" fmla="*/ 32 w 32"/>
                  <a:gd name="T11" fmla="*/ 11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2"/>
                  <a:gd name="T19" fmla="*/ 0 h 11"/>
                  <a:gd name="T20" fmla="*/ 32 w 32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2" h="11">
                    <a:moveTo>
                      <a:pt x="0" y="0"/>
                    </a:moveTo>
                    <a:lnTo>
                      <a:pt x="2" y="0"/>
                    </a:lnTo>
                    <a:lnTo>
                      <a:pt x="10" y="0"/>
                    </a:lnTo>
                    <a:lnTo>
                      <a:pt x="14" y="0"/>
                    </a:lnTo>
                    <a:lnTo>
                      <a:pt x="24" y="8"/>
                    </a:lnTo>
                    <a:lnTo>
                      <a:pt x="32" y="1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30" name="Freeform 893"/>
              <p:cNvSpPr>
                <a:spLocks/>
              </p:cNvSpPr>
              <p:nvPr/>
            </p:nvSpPr>
            <p:spPr bwMode="auto">
              <a:xfrm>
                <a:off x="1656" y="2977"/>
                <a:ext cx="7" cy="6"/>
              </a:xfrm>
              <a:custGeom>
                <a:avLst/>
                <a:gdLst>
                  <a:gd name="T0" fmla="*/ 0 w 7"/>
                  <a:gd name="T1" fmla="*/ 0 h 6"/>
                  <a:gd name="T2" fmla="*/ 0 w 7"/>
                  <a:gd name="T3" fmla="*/ 3 h 6"/>
                  <a:gd name="T4" fmla="*/ 5 w 7"/>
                  <a:gd name="T5" fmla="*/ 6 h 6"/>
                  <a:gd name="T6" fmla="*/ 7 w 7"/>
                  <a:gd name="T7" fmla="*/ 5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"/>
                  <a:gd name="T13" fmla="*/ 0 h 6"/>
                  <a:gd name="T14" fmla="*/ 7 w 7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" h="6">
                    <a:moveTo>
                      <a:pt x="0" y="0"/>
                    </a:moveTo>
                    <a:lnTo>
                      <a:pt x="0" y="3"/>
                    </a:lnTo>
                    <a:lnTo>
                      <a:pt x="5" y="6"/>
                    </a:lnTo>
                    <a:lnTo>
                      <a:pt x="7" y="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31" name="Freeform 894"/>
              <p:cNvSpPr>
                <a:spLocks/>
              </p:cNvSpPr>
              <p:nvPr/>
            </p:nvSpPr>
            <p:spPr bwMode="auto">
              <a:xfrm>
                <a:off x="1826" y="2969"/>
                <a:ext cx="30" cy="16"/>
              </a:xfrm>
              <a:custGeom>
                <a:avLst/>
                <a:gdLst>
                  <a:gd name="T0" fmla="*/ 0 w 30"/>
                  <a:gd name="T1" fmla="*/ 14 h 16"/>
                  <a:gd name="T2" fmla="*/ 4 w 30"/>
                  <a:gd name="T3" fmla="*/ 16 h 16"/>
                  <a:gd name="T4" fmla="*/ 7 w 30"/>
                  <a:gd name="T5" fmla="*/ 14 h 16"/>
                  <a:gd name="T6" fmla="*/ 16 w 30"/>
                  <a:gd name="T7" fmla="*/ 9 h 16"/>
                  <a:gd name="T8" fmla="*/ 17 w 30"/>
                  <a:gd name="T9" fmla="*/ 8 h 16"/>
                  <a:gd name="T10" fmla="*/ 23 w 30"/>
                  <a:gd name="T11" fmla="*/ 4 h 16"/>
                  <a:gd name="T12" fmla="*/ 24 w 30"/>
                  <a:gd name="T13" fmla="*/ 4 h 16"/>
                  <a:gd name="T14" fmla="*/ 24 w 30"/>
                  <a:gd name="T15" fmla="*/ 4 h 16"/>
                  <a:gd name="T16" fmla="*/ 23 w 30"/>
                  <a:gd name="T17" fmla="*/ 3 h 16"/>
                  <a:gd name="T18" fmla="*/ 21 w 30"/>
                  <a:gd name="T19" fmla="*/ 1 h 16"/>
                  <a:gd name="T20" fmla="*/ 20 w 30"/>
                  <a:gd name="T21" fmla="*/ 0 h 16"/>
                  <a:gd name="T22" fmla="*/ 30 w 30"/>
                  <a:gd name="T23" fmla="*/ 1 h 1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0"/>
                  <a:gd name="T37" fmla="*/ 0 h 16"/>
                  <a:gd name="T38" fmla="*/ 30 w 30"/>
                  <a:gd name="T39" fmla="*/ 16 h 1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0" h="16">
                    <a:moveTo>
                      <a:pt x="0" y="14"/>
                    </a:moveTo>
                    <a:lnTo>
                      <a:pt x="4" y="16"/>
                    </a:lnTo>
                    <a:lnTo>
                      <a:pt x="7" y="14"/>
                    </a:lnTo>
                    <a:lnTo>
                      <a:pt x="16" y="9"/>
                    </a:lnTo>
                    <a:lnTo>
                      <a:pt x="17" y="8"/>
                    </a:lnTo>
                    <a:lnTo>
                      <a:pt x="23" y="4"/>
                    </a:lnTo>
                    <a:lnTo>
                      <a:pt x="24" y="4"/>
                    </a:lnTo>
                    <a:lnTo>
                      <a:pt x="23" y="3"/>
                    </a:lnTo>
                    <a:lnTo>
                      <a:pt x="21" y="1"/>
                    </a:lnTo>
                    <a:lnTo>
                      <a:pt x="20" y="0"/>
                    </a:lnTo>
                    <a:lnTo>
                      <a:pt x="30" y="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32" name="Freeform 895"/>
              <p:cNvSpPr>
                <a:spLocks/>
              </p:cNvSpPr>
              <p:nvPr/>
            </p:nvSpPr>
            <p:spPr bwMode="auto">
              <a:xfrm>
                <a:off x="1723" y="2961"/>
                <a:ext cx="43" cy="24"/>
              </a:xfrm>
              <a:custGeom>
                <a:avLst/>
                <a:gdLst>
                  <a:gd name="T0" fmla="*/ 0 w 43"/>
                  <a:gd name="T1" fmla="*/ 4 h 24"/>
                  <a:gd name="T2" fmla="*/ 2 w 43"/>
                  <a:gd name="T3" fmla="*/ 7 h 24"/>
                  <a:gd name="T4" fmla="*/ 8 w 43"/>
                  <a:gd name="T5" fmla="*/ 3 h 24"/>
                  <a:gd name="T6" fmla="*/ 18 w 43"/>
                  <a:gd name="T7" fmla="*/ 1 h 24"/>
                  <a:gd name="T8" fmla="*/ 27 w 43"/>
                  <a:gd name="T9" fmla="*/ 1 h 24"/>
                  <a:gd name="T10" fmla="*/ 27 w 43"/>
                  <a:gd name="T11" fmla="*/ 1 h 24"/>
                  <a:gd name="T12" fmla="*/ 38 w 43"/>
                  <a:gd name="T13" fmla="*/ 0 h 24"/>
                  <a:gd name="T14" fmla="*/ 43 w 43"/>
                  <a:gd name="T15" fmla="*/ 3 h 24"/>
                  <a:gd name="T16" fmla="*/ 38 w 43"/>
                  <a:gd name="T17" fmla="*/ 16 h 24"/>
                  <a:gd name="T18" fmla="*/ 34 w 43"/>
                  <a:gd name="T19" fmla="*/ 24 h 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3"/>
                  <a:gd name="T31" fmla="*/ 0 h 24"/>
                  <a:gd name="T32" fmla="*/ 43 w 43"/>
                  <a:gd name="T33" fmla="*/ 24 h 2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3" h="24">
                    <a:moveTo>
                      <a:pt x="0" y="4"/>
                    </a:moveTo>
                    <a:lnTo>
                      <a:pt x="2" y="7"/>
                    </a:lnTo>
                    <a:lnTo>
                      <a:pt x="8" y="3"/>
                    </a:lnTo>
                    <a:lnTo>
                      <a:pt x="18" y="1"/>
                    </a:lnTo>
                    <a:lnTo>
                      <a:pt x="27" y="1"/>
                    </a:lnTo>
                    <a:lnTo>
                      <a:pt x="38" y="0"/>
                    </a:lnTo>
                    <a:lnTo>
                      <a:pt x="43" y="3"/>
                    </a:lnTo>
                    <a:lnTo>
                      <a:pt x="38" y="16"/>
                    </a:lnTo>
                    <a:lnTo>
                      <a:pt x="34" y="2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33" name="Freeform 896"/>
              <p:cNvSpPr>
                <a:spLocks/>
              </p:cNvSpPr>
              <p:nvPr/>
            </p:nvSpPr>
            <p:spPr bwMode="auto">
              <a:xfrm>
                <a:off x="1787" y="2974"/>
                <a:ext cx="5" cy="13"/>
              </a:xfrm>
              <a:custGeom>
                <a:avLst/>
                <a:gdLst>
                  <a:gd name="T0" fmla="*/ 3 w 5"/>
                  <a:gd name="T1" fmla="*/ 13 h 13"/>
                  <a:gd name="T2" fmla="*/ 5 w 5"/>
                  <a:gd name="T3" fmla="*/ 11 h 13"/>
                  <a:gd name="T4" fmla="*/ 1 w 5"/>
                  <a:gd name="T5" fmla="*/ 3 h 13"/>
                  <a:gd name="T6" fmla="*/ 0 w 5"/>
                  <a:gd name="T7" fmla="*/ 0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13"/>
                  <a:gd name="T14" fmla="*/ 5 w 5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13">
                    <a:moveTo>
                      <a:pt x="3" y="13"/>
                    </a:moveTo>
                    <a:lnTo>
                      <a:pt x="5" y="11"/>
                    </a:lnTo>
                    <a:lnTo>
                      <a:pt x="1" y="3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34" name="Freeform 897"/>
              <p:cNvSpPr>
                <a:spLocks/>
              </p:cNvSpPr>
              <p:nvPr/>
            </p:nvSpPr>
            <p:spPr bwMode="auto">
              <a:xfrm>
                <a:off x="1775" y="2969"/>
                <a:ext cx="15" cy="18"/>
              </a:xfrm>
              <a:custGeom>
                <a:avLst/>
                <a:gdLst>
                  <a:gd name="T0" fmla="*/ 0 w 15"/>
                  <a:gd name="T1" fmla="*/ 0 h 18"/>
                  <a:gd name="T2" fmla="*/ 2 w 15"/>
                  <a:gd name="T3" fmla="*/ 3 h 18"/>
                  <a:gd name="T4" fmla="*/ 3 w 15"/>
                  <a:gd name="T5" fmla="*/ 11 h 18"/>
                  <a:gd name="T6" fmla="*/ 8 w 15"/>
                  <a:gd name="T7" fmla="*/ 16 h 18"/>
                  <a:gd name="T8" fmla="*/ 13 w 15"/>
                  <a:gd name="T9" fmla="*/ 18 h 18"/>
                  <a:gd name="T10" fmla="*/ 15 w 15"/>
                  <a:gd name="T11" fmla="*/ 18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"/>
                  <a:gd name="T19" fmla="*/ 0 h 18"/>
                  <a:gd name="T20" fmla="*/ 15 w 15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" h="18">
                    <a:moveTo>
                      <a:pt x="0" y="0"/>
                    </a:moveTo>
                    <a:lnTo>
                      <a:pt x="2" y="3"/>
                    </a:lnTo>
                    <a:lnTo>
                      <a:pt x="3" y="11"/>
                    </a:lnTo>
                    <a:lnTo>
                      <a:pt x="8" y="16"/>
                    </a:lnTo>
                    <a:lnTo>
                      <a:pt x="13" y="18"/>
                    </a:lnTo>
                    <a:lnTo>
                      <a:pt x="15" y="1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35" name="Freeform 898"/>
              <p:cNvSpPr>
                <a:spLocks/>
              </p:cNvSpPr>
              <p:nvPr/>
            </p:nvSpPr>
            <p:spPr bwMode="auto">
              <a:xfrm>
                <a:off x="1756" y="2981"/>
                <a:ext cx="10" cy="8"/>
              </a:xfrm>
              <a:custGeom>
                <a:avLst/>
                <a:gdLst>
                  <a:gd name="T0" fmla="*/ 1 w 10"/>
                  <a:gd name="T1" fmla="*/ 4 h 8"/>
                  <a:gd name="T2" fmla="*/ 0 w 10"/>
                  <a:gd name="T3" fmla="*/ 8 h 8"/>
                  <a:gd name="T4" fmla="*/ 6 w 10"/>
                  <a:gd name="T5" fmla="*/ 6 h 8"/>
                  <a:gd name="T6" fmla="*/ 10 w 10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8"/>
                  <a:gd name="T14" fmla="*/ 10 w 10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8">
                    <a:moveTo>
                      <a:pt x="1" y="4"/>
                    </a:moveTo>
                    <a:lnTo>
                      <a:pt x="0" y="8"/>
                    </a:lnTo>
                    <a:lnTo>
                      <a:pt x="6" y="6"/>
                    </a:lnTo>
                    <a:lnTo>
                      <a:pt x="1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36" name="Freeform 899"/>
              <p:cNvSpPr>
                <a:spLocks/>
              </p:cNvSpPr>
              <p:nvPr/>
            </p:nvSpPr>
            <p:spPr bwMode="auto">
              <a:xfrm>
                <a:off x="1621" y="2978"/>
                <a:ext cx="9" cy="15"/>
              </a:xfrm>
              <a:custGeom>
                <a:avLst/>
                <a:gdLst>
                  <a:gd name="T0" fmla="*/ 6 w 9"/>
                  <a:gd name="T1" fmla="*/ 15 h 15"/>
                  <a:gd name="T2" fmla="*/ 8 w 9"/>
                  <a:gd name="T3" fmla="*/ 13 h 15"/>
                  <a:gd name="T4" fmla="*/ 9 w 9"/>
                  <a:gd name="T5" fmla="*/ 0 h 15"/>
                  <a:gd name="T6" fmla="*/ 1 w 9"/>
                  <a:gd name="T7" fmla="*/ 4 h 15"/>
                  <a:gd name="T8" fmla="*/ 0 w 9"/>
                  <a:gd name="T9" fmla="*/ 15 h 15"/>
                  <a:gd name="T10" fmla="*/ 6 w 9"/>
                  <a:gd name="T11" fmla="*/ 15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15"/>
                  <a:gd name="T20" fmla="*/ 9 w 9"/>
                  <a:gd name="T21" fmla="*/ 15 h 1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15">
                    <a:moveTo>
                      <a:pt x="6" y="15"/>
                    </a:moveTo>
                    <a:lnTo>
                      <a:pt x="8" y="13"/>
                    </a:lnTo>
                    <a:lnTo>
                      <a:pt x="9" y="0"/>
                    </a:lnTo>
                    <a:lnTo>
                      <a:pt x="1" y="4"/>
                    </a:lnTo>
                    <a:lnTo>
                      <a:pt x="0" y="15"/>
                    </a:lnTo>
                    <a:lnTo>
                      <a:pt x="6" y="1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37" name="Freeform 900"/>
              <p:cNvSpPr>
                <a:spLocks/>
              </p:cNvSpPr>
              <p:nvPr/>
            </p:nvSpPr>
            <p:spPr bwMode="auto">
              <a:xfrm>
                <a:off x="1639" y="2974"/>
                <a:ext cx="4" cy="23"/>
              </a:xfrm>
              <a:custGeom>
                <a:avLst/>
                <a:gdLst>
                  <a:gd name="T0" fmla="*/ 4 w 4"/>
                  <a:gd name="T1" fmla="*/ 23 h 23"/>
                  <a:gd name="T2" fmla="*/ 1 w 4"/>
                  <a:gd name="T3" fmla="*/ 21 h 23"/>
                  <a:gd name="T4" fmla="*/ 0 w 4"/>
                  <a:gd name="T5" fmla="*/ 16 h 23"/>
                  <a:gd name="T6" fmla="*/ 1 w 4"/>
                  <a:gd name="T7" fmla="*/ 12 h 23"/>
                  <a:gd name="T8" fmla="*/ 4 w 4"/>
                  <a:gd name="T9" fmla="*/ 6 h 23"/>
                  <a:gd name="T10" fmla="*/ 4 w 4"/>
                  <a:gd name="T11" fmla="*/ 0 h 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23"/>
                  <a:gd name="T20" fmla="*/ 4 w 4"/>
                  <a:gd name="T21" fmla="*/ 23 h 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23">
                    <a:moveTo>
                      <a:pt x="4" y="23"/>
                    </a:moveTo>
                    <a:lnTo>
                      <a:pt x="1" y="21"/>
                    </a:lnTo>
                    <a:lnTo>
                      <a:pt x="0" y="16"/>
                    </a:lnTo>
                    <a:lnTo>
                      <a:pt x="1" y="12"/>
                    </a:lnTo>
                    <a:lnTo>
                      <a:pt x="4" y="6"/>
                    </a:lnTo>
                    <a:lnTo>
                      <a:pt x="4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38" name="Freeform 901"/>
              <p:cNvSpPr>
                <a:spLocks/>
              </p:cNvSpPr>
              <p:nvPr/>
            </p:nvSpPr>
            <p:spPr bwMode="auto">
              <a:xfrm>
                <a:off x="1643" y="2997"/>
                <a:ext cx="33" cy="3"/>
              </a:xfrm>
              <a:custGeom>
                <a:avLst/>
                <a:gdLst>
                  <a:gd name="T0" fmla="*/ 33 w 33"/>
                  <a:gd name="T1" fmla="*/ 3 h 3"/>
                  <a:gd name="T2" fmla="*/ 33 w 33"/>
                  <a:gd name="T3" fmla="*/ 3 h 3"/>
                  <a:gd name="T4" fmla="*/ 24 w 33"/>
                  <a:gd name="T5" fmla="*/ 2 h 3"/>
                  <a:gd name="T6" fmla="*/ 12 w 33"/>
                  <a:gd name="T7" fmla="*/ 2 h 3"/>
                  <a:gd name="T8" fmla="*/ 4 w 33"/>
                  <a:gd name="T9" fmla="*/ 2 h 3"/>
                  <a:gd name="T10" fmla="*/ 0 w 33"/>
                  <a:gd name="T11" fmla="*/ 0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3"/>
                  <a:gd name="T19" fmla="*/ 0 h 3"/>
                  <a:gd name="T20" fmla="*/ 33 w 33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3" h="3">
                    <a:moveTo>
                      <a:pt x="33" y="3"/>
                    </a:moveTo>
                    <a:lnTo>
                      <a:pt x="33" y="3"/>
                    </a:lnTo>
                    <a:lnTo>
                      <a:pt x="24" y="2"/>
                    </a:lnTo>
                    <a:lnTo>
                      <a:pt x="12" y="2"/>
                    </a:lnTo>
                    <a:lnTo>
                      <a:pt x="4" y="2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39" name="Freeform 902"/>
              <p:cNvSpPr>
                <a:spLocks/>
              </p:cNvSpPr>
              <p:nvPr/>
            </p:nvSpPr>
            <p:spPr bwMode="auto">
              <a:xfrm>
                <a:off x="1635" y="3000"/>
                <a:ext cx="62" cy="48"/>
              </a:xfrm>
              <a:custGeom>
                <a:avLst/>
                <a:gdLst>
                  <a:gd name="T0" fmla="*/ 60 w 62"/>
                  <a:gd name="T1" fmla="*/ 48 h 48"/>
                  <a:gd name="T2" fmla="*/ 62 w 62"/>
                  <a:gd name="T3" fmla="*/ 48 h 48"/>
                  <a:gd name="T4" fmla="*/ 55 w 62"/>
                  <a:gd name="T5" fmla="*/ 46 h 48"/>
                  <a:gd name="T6" fmla="*/ 46 w 62"/>
                  <a:gd name="T7" fmla="*/ 45 h 48"/>
                  <a:gd name="T8" fmla="*/ 35 w 62"/>
                  <a:gd name="T9" fmla="*/ 42 h 48"/>
                  <a:gd name="T10" fmla="*/ 30 w 62"/>
                  <a:gd name="T11" fmla="*/ 40 h 48"/>
                  <a:gd name="T12" fmla="*/ 28 w 62"/>
                  <a:gd name="T13" fmla="*/ 38 h 48"/>
                  <a:gd name="T14" fmla="*/ 24 w 62"/>
                  <a:gd name="T15" fmla="*/ 37 h 48"/>
                  <a:gd name="T16" fmla="*/ 21 w 62"/>
                  <a:gd name="T17" fmla="*/ 36 h 48"/>
                  <a:gd name="T18" fmla="*/ 22 w 62"/>
                  <a:gd name="T19" fmla="*/ 32 h 48"/>
                  <a:gd name="T20" fmla="*/ 22 w 62"/>
                  <a:gd name="T21" fmla="*/ 29 h 48"/>
                  <a:gd name="T22" fmla="*/ 24 w 62"/>
                  <a:gd name="T23" fmla="*/ 25 h 48"/>
                  <a:gd name="T24" fmla="*/ 34 w 62"/>
                  <a:gd name="T25" fmla="*/ 31 h 48"/>
                  <a:gd name="T26" fmla="*/ 38 w 62"/>
                  <a:gd name="T27" fmla="*/ 31 h 48"/>
                  <a:gd name="T28" fmla="*/ 41 w 62"/>
                  <a:gd name="T29" fmla="*/ 27 h 48"/>
                  <a:gd name="T30" fmla="*/ 34 w 62"/>
                  <a:gd name="T31" fmla="*/ 21 h 48"/>
                  <a:gd name="T32" fmla="*/ 30 w 62"/>
                  <a:gd name="T33" fmla="*/ 19 h 48"/>
                  <a:gd name="T34" fmla="*/ 49 w 62"/>
                  <a:gd name="T35" fmla="*/ 20 h 48"/>
                  <a:gd name="T36" fmla="*/ 51 w 62"/>
                  <a:gd name="T37" fmla="*/ 15 h 48"/>
                  <a:gd name="T38" fmla="*/ 42 w 62"/>
                  <a:gd name="T39" fmla="*/ 15 h 48"/>
                  <a:gd name="T40" fmla="*/ 34 w 62"/>
                  <a:gd name="T41" fmla="*/ 14 h 48"/>
                  <a:gd name="T42" fmla="*/ 22 w 62"/>
                  <a:gd name="T43" fmla="*/ 12 h 48"/>
                  <a:gd name="T44" fmla="*/ 3 w 62"/>
                  <a:gd name="T45" fmla="*/ 17 h 48"/>
                  <a:gd name="T46" fmla="*/ 0 w 62"/>
                  <a:gd name="T47" fmla="*/ 15 h 48"/>
                  <a:gd name="T48" fmla="*/ 1 w 62"/>
                  <a:gd name="T49" fmla="*/ 11 h 48"/>
                  <a:gd name="T50" fmla="*/ 5 w 62"/>
                  <a:gd name="T51" fmla="*/ 8 h 48"/>
                  <a:gd name="T52" fmla="*/ 21 w 62"/>
                  <a:gd name="T53" fmla="*/ 8 h 48"/>
                  <a:gd name="T54" fmla="*/ 28 w 62"/>
                  <a:gd name="T55" fmla="*/ 8 h 48"/>
                  <a:gd name="T56" fmla="*/ 38 w 62"/>
                  <a:gd name="T57" fmla="*/ 8 h 48"/>
                  <a:gd name="T58" fmla="*/ 45 w 62"/>
                  <a:gd name="T59" fmla="*/ 10 h 48"/>
                  <a:gd name="T60" fmla="*/ 49 w 62"/>
                  <a:gd name="T61" fmla="*/ 10 h 48"/>
                  <a:gd name="T62" fmla="*/ 51 w 62"/>
                  <a:gd name="T63" fmla="*/ 7 h 48"/>
                  <a:gd name="T64" fmla="*/ 50 w 62"/>
                  <a:gd name="T65" fmla="*/ 4 h 48"/>
                  <a:gd name="T66" fmla="*/ 41 w 62"/>
                  <a:gd name="T67" fmla="*/ 0 h 4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2"/>
                  <a:gd name="T103" fmla="*/ 0 h 48"/>
                  <a:gd name="T104" fmla="*/ 62 w 62"/>
                  <a:gd name="T105" fmla="*/ 48 h 4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2" h="48">
                    <a:moveTo>
                      <a:pt x="60" y="48"/>
                    </a:moveTo>
                    <a:lnTo>
                      <a:pt x="62" y="48"/>
                    </a:lnTo>
                    <a:lnTo>
                      <a:pt x="55" y="46"/>
                    </a:lnTo>
                    <a:lnTo>
                      <a:pt x="46" y="45"/>
                    </a:lnTo>
                    <a:lnTo>
                      <a:pt x="35" y="42"/>
                    </a:lnTo>
                    <a:lnTo>
                      <a:pt x="30" y="40"/>
                    </a:lnTo>
                    <a:lnTo>
                      <a:pt x="28" y="38"/>
                    </a:lnTo>
                    <a:lnTo>
                      <a:pt x="24" y="37"/>
                    </a:lnTo>
                    <a:lnTo>
                      <a:pt x="21" y="36"/>
                    </a:lnTo>
                    <a:lnTo>
                      <a:pt x="22" y="32"/>
                    </a:lnTo>
                    <a:lnTo>
                      <a:pt x="22" y="29"/>
                    </a:lnTo>
                    <a:lnTo>
                      <a:pt x="24" y="25"/>
                    </a:lnTo>
                    <a:lnTo>
                      <a:pt x="34" y="31"/>
                    </a:lnTo>
                    <a:lnTo>
                      <a:pt x="38" y="31"/>
                    </a:lnTo>
                    <a:lnTo>
                      <a:pt x="41" y="27"/>
                    </a:lnTo>
                    <a:lnTo>
                      <a:pt x="34" y="21"/>
                    </a:lnTo>
                    <a:lnTo>
                      <a:pt x="30" y="19"/>
                    </a:lnTo>
                    <a:lnTo>
                      <a:pt x="49" y="20"/>
                    </a:lnTo>
                    <a:lnTo>
                      <a:pt x="51" y="15"/>
                    </a:lnTo>
                    <a:lnTo>
                      <a:pt x="42" y="15"/>
                    </a:lnTo>
                    <a:lnTo>
                      <a:pt x="34" y="14"/>
                    </a:lnTo>
                    <a:lnTo>
                      <a:pt x="22" y="12"/>
                    </a:lnTo>
                    <a:lnTo>
                      <a:pt x="3" y="17"/>
                    </a:lnTo>
                    <a:lnTo>
                      <a:pt x="0" y="15"/>
                    </a:lnTo>
                    <a:lnTo>
                      <a:pt x="1" y="11"/>
                    </a:lnTo>
                    <a:lnTo>
                      <a:pt x="5" y="8"/>
                    </a:lnTo>
                    <a:lnTo>
                      <a:pt x="21" y="8"/>
                    </a:lnTo>
                    <a:lnTo>
                      <a:pt x="28" y="8"/>
                    </a:lnTo>
                    <a:lnTo>
                      <a:pt x="38" y="8"/>
                    </a:lnTo>
                    <a:lnTo>
                      <a:pt x="45" y="10"/>
                    </a:lnTo>
                    <a:lnTo>
                      <a:pt x="49" y="10"/>
                    </a:lnTo>
                    <a:lnTo>
                      <a:pt x="51" y="7"/>
                    </a:lnTo>
                    <a:lnTo>
                      <a:pt x="50" y="4"/>
                    </a:lnTo>
                    <a:lnTo>
                      <a:pt x="41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40" name="Freeform 903"/>
              <p:cNvSpPr>
                <a:spLocks/>
              </p:cNvSpPr>
              <p:nvPr/>
            </p:nvSpPr>
            <p:spPr bwMode="auto">
              <a:xfrm>
                <a:off x="1647" y="3050"/>
                <a:ext cx="8" cy="1"/>
              </a:xfrm>
              <a:custGeom>
                <a:avLst/>
                <a:gdLst>
                  <a:gd name="T0" fmla="*/ 0 w 8"/>
                  <a:gd name="T1" fmla="*/ 0 h 1"/>
                  <a:gd name="T2" fmla="*/ 6 w 8"/>
                  <a:gd name="T3" fmla="*/ 0 h 1"/>
                  <a:gd name="T4" fmla="*/ 8 w 8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1"/>
                  <a:gd name="T11" fmla="*/ 8 w 8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1">
                    <a:moveTo>
                      <a:pt x="0" y="0"/>
                    </a:moveTo>
                    <a:lnTo>
                      <a:pt x="6" y="0"/>
                    </a:lnTo>
                    <a:lnTo>
                      <a:pt x="8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41" name="Freeform 904"/>
              <p:cNvSpPr>
                <a:spLocks/>
              </p:cNvSpPr>
              <p:nvPr/>
            </p:nvSpPr>
            <p:spPr bwMode="auto">
              <a:xfrm>
                <a:off x="1711" y="3046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1 w 12"/>
                  <a:gd name="T3" fmla="*/ 4 h 6"/>
                  <a:gd name="T4" fmla="*/ 0 w 12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6"/>
                  <a:gd name="T11" fmla="*/ 12 w 1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6">
                    <a:moveTo>
                      <a:pt x="12" y="0"/>
                    </a:moveTo>
                    <a:lnTo>
                      <a:pt x="1" y="4"/>
                    </a:lnTo>
                    <a:lnTo>
                      <a:pt x="0" y="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42" name="Freeform 905"/>
              <p:cNvSpPr>
                <a:spLocks/>
              </p:cNvSpPr>
              <p:nvPr/>
            </p:nvSpPr>
            <p:spPr bwMode="auto">
              <a:xfrm>
                <a:off x="1655" y="3050"/>
                <a:ext cx="6" cy="2"/>
              </a:xfrm>
              <a:custGeom>
                <a:avLst/>
                <a:gdLst>
                  <a:gd name="T0" fmla="*/ 0 w 6"/>
                  <a:gd name="T1" fmla="*/ 0 h 2"/>
                  <a:gd name="T2" fmla="*/ 6 w 6"/>
                  <a:gd name="T3" fmla="*/ 2 h 2"/>
                  <a:gd name="T4" fmla="*/ 6 w 6"/>
                  <a:gd name="T5" fmla="*/ 2 h 2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2"/>
                  <a:gd name="T11" fmla="*/ 6 w 6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2">
                    <a:moveTo>
                      <a:pt x="0" y="0"/>
                    </a:moveTo>
                    <a:lnTo>
                      <a:pt x="6" y="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43" name="Freeform 906"/>
              <p:cNvSpPr>
                <a:spLocks/>
              </p:cNvSpPr>
              <p:nvPr/>
            </p:nvSpPr>
            <p:spPr bwMode="auto">
              <a:xfrm>
                <a:off x="1690" y="3048"/>
                <a:ext cx="8" cy="7"/>
              </a:xfrm>
              <a:custGeom>
                <a:avLst/>
                <a:gdLst>
                  <a:gd name="T0" fmla="*/ 8 w 8"/>
                  <a:gd name="T1" fmla="*/ 7 h 7"/>
                  <a:gd name="T2" fmla="*/ 4 w 8"/>
                  <a:gd name="T3" fmla="*/ 7 h 7"/>
                  <a:gd name="T4" fmla="*/ 0 w 8"/>
                  <a:gd name="T5" fmla="*/ 5 h 7"/>
                  <a:gd name="T6" fmla="*/ 5 w 8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7"/>
                  <a:gd name="T14" fmla="*/ 8 w 8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7">
                    <a:moveTo>
                      <a:pt x="8" y="7"/>
                    </a:moveTo>
                    <a:lnTo>
                      <a:pt x="4" y="7"/>
                    </a:lnTo>
                    <a:lnTo>
                      <a:pt x="0" y="5"/>
                    </a:lnTo>
                    <a:lnTo>
                      <a:pt x="5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44" name="Line 907"/>
              <p:cNvSpPr>
                <a:spLocks noChangeShapeType="1"/>
              </p:cNvSpPr>
              <p:nvPr/>
            </p:nvSpPr>
            <p:spPr bwMode="auto">
              <a:xfrm flipH="1">
                <a:off x="1698" y="3055"/>
                <a:ext cx="8" cy="1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45" name="Freeform 908"/>
              <p:cNvSpPr>
                <a:spLocks/>
              </p:cNvSpPr>
              <p:nvPr/>
            </p:nvSpPr>
            <p:spPr bwMode="auto">
              <a:xfrm>
                <a:off x="1706" y="3052"/>
                <a:ext cx="5" cy="5"/>
              </a:xfrm>
              <a:custGeom>
                <a:avLst/>
                <a:gdLst>
                  <a:gd name="T0" fmla="*/ 5 w 5"/>
                  <a:gd name="T1" fmla="*/ 0 h 5"/>
                  <a:gd name="T2" fmla="*/ 2 w 5"/>
                  <a:gd name="T3" fmla="*/ 5 h 5"/>
                  <a:gd name="T4" fmla="*/ 0 w 5"/>
                  <a:gd name="T5" fmla="*/ 3 h 5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5"/>
                  <a:gd name="T11" fmla="*/ 5 w 5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5">
                    <a:moveTo>
                      <a:pt x="5" y="0"/>
                    </a:moveTo>
                    <a:lnTo>
                      <a:pt x="2" y="5"/>
                    </a:lnTo>
                    <a:lnTo>
                      <a:pt x="0" y="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46" name="Freeform 909"/>
              <p:cNvSpPr>
                <a:spLocks/>
              </p:cNvSpPr>
              <p:nvPr/>
            </p:nvSpPr>
            <p:spPr bwMode="auto">
              <a:xfrm>
                <a:off x="1661" y="3045"/>
                <a:ext cx="24" cy="12"/>
              </a:xfrm>
              <a:custGeom>
                <a:avLst/>
                <a:gdLst>
                  <a:gd name="T0" fmla="*/ 0 w 24"/>
                  <a:gd name="T1" fmla="*/ 7 h 12"/>
                  <a:gd name="T2" fmla="*/ 3 w 24"/>
                  <a:gd name="T3" fmla="*/ 0 h 12"/>
                  <a:gd name="T4" fmla="*/ 15 w 24"/>
                  <a:gd name="T5" fmla="*/ 8 h 12"/>
                  <a:gd name="T6" fmla="*/ 16 w 24"/>
                  <a:gd name="T7" fmla="*/ 4 h 12"/>
                  <a:gd name="T8" fmla="*/ 24 w 24"/>
                  <a:gd name="T9" fmla="*/ 7 h 12"/>
                  <a:gd name="T10" fmla="*/ 24 w 24"/>
                  <a:gd name="T11" fmla="*/ 12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4"/>
                  <a:gd name="T19" fmla="*/ 0 h 12"/>
                  <a:gd name="T20" fmla="*/ 24 w 24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4" h="12">
                    <a:moveTo>
                      <a:pt x="0" y="7"/>
                    </a:moveTo>
                    <a:lnTo>
                      <a:pt x="3" y="0"/>
                    </a:lnTo>
                    <a:lnTo>
                      <a:pt x="15" y="8"/>
                    </a:lnTo>
                    <a:lnTo>
                      <a:pt x="16" y="4"/>
                    </a:lnTo>
                    <a:lnTo>
                      <a:pt x="24" y="7"/>
                    </a:lnTo>
                    <a:lnTo>
                      <a:pt x="24" y="1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47" name="Freeform 910"/>
              <p:cNvSpPr>
                <a:spLocks/>
              </p:cNvSpPr>
              <p:nvPr/>
            </p:nvSpPr>
            <p:spPr bwMode="auto">
              <a:xfrm>
                <a:off x="1712" y="3055"/>
                <a:ext cx="16" cy="4"/>
              </a:xfrm>
              <a:custGeom>
                <a:avLst/>
                <a:gdLst>
                  <a:gd name="T0" fmla="*/ 0 w 16"/>
                  <a:gd name="T1" fmla="*/ 4 h 4"/>
                  <a:gd name="T2" fmla="*/ 8 w 16"/>
                  <a:gd name="T3" fmla="*/ 0 h 4"/>
                  <a:gd name="T4" fmla="*/ 16 w 16"/>
                  <a:gd name="T5" fmla="*/ 3 h 4"/>
                  <a:gd name="T6" fmla="*/ 16 w 16"/>
                  <a:gd name="T7" fmla="*/ 3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4"/>
                  <a:gd name="T14" fmla="*/ 16 w 16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4">
                    <a:moveTo>
                      <a:pt x="0" y="4"/>
                    </a:moveTo>
                    <a:lnTo>
                      <a:pt x="8" y="0"/>
                    </a:lnTo>
                    <a:lnTo>
                      <a:pt x="16" y="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48" name="Freeform 911"/>
              <p:cNvSpPr>
                <a:spLocks/>
              </p:cNvSpPr>
              <p:nvPr/>
            </p:nvSpPr>
            <p:spPr bwMode="auto">
              <a:xfrm>
                <a:off x="1646" y="3055"/>
                <a:ext cx="4" cy="4"/>
              </a:xfrm>
              <a:custGeom>
                <a:avLst/>
                <a:gdLst>
                  <a:gd name="T0" fmla="*/ 4 w 4"/>
                  <a:gd name="T1" fmla="*/ 4 h 4"/>
                  <a:gd name="T2" fmla="*/ 4 w 4"/>
                  <a:gd name="T3" fmla="*/ 0 h 4"/>
                  <a:gd name="T4" fmla="*/ 0 w 4"/>
                  <a:gd name="T5" fmla="*/ 2 h 4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4"/>
                  <a:gd name="T11" fmla="*/ 4 w 4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4">
                    <a:moveTo>
                      <a:pt x="4" y="4"/>
                    </a:moveTo>
                    <a:lnTo>
                      <a:pt x="4" y="0"/>
                    </a:lnTo>
                    <a:lnTo>
                      <a:pt x="0" y="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49" name="Freeform 912"/>
              <p:cNvSpPr>
                <a:spLocks/>
              </p:cNvSpPr>
              <p:nvPr/>
            </p:nvSpPr>
            <p:spPr bwMode="auto">
              <a:xfrm>
                <a:off x="1630" y="3050"/>
                <a:ext cx="17" cy="11"/>
              </a:xfrm>
              <a:custGeom>
                <a:avLst/>
                <a:gdLst>
                  <a:gd name="T0" fmla="*/ 16 w 17"/>
                  <a:gd name="T1" fmla="*/ 7 h 11"/>
                  <a:gd name="T2" fmla="*/ 1 w 17"/>
                  <a:gd name="T3" fmla="*/ 11 h 11"/>
                  <a:gd name="T4" fmla="*/ 0 w 17"/>
                  <a:gd name="T5" fmla="*/ 5 h 11"/>
                  <a:gd name="T6" fmla="*/ 10 w 17"/>
                  <a:gd name="T7" fmla="*/ 0 h 11"/>
                  <a:gd name="T8" fmla="*/ 17 w 17"/>
                  <a:gd name="T9" fmla="*/ 0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16" y="7"/>
                    </a:moveTo>
                    <a:lnTo>
                      <a:pt x="1" y="11"/>
                    </a:lnTo>
                    <a:lnTo>
                      <a:pt x="0" y="5"/>
                    </a:lnTo>
                    <a:lnTo>
                      <a:pt x="10" y="0"/>
                    </a:lnTo>
                    <a:lnTo>
                      <a:pt x="17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50" name="Freeform 913"/>
              <p:cNvSpPr>
                <a:spLocks/>
              </p:cNvSpPr>
              <p:nvPr/>
            </p:nvSpPr>
            <p:spPr bwMode="auto">
              <a:xfrm>
                <a:off x="1723" y="3046"/>
                <a:ext cx="14" cy="17"/>
              </a:xfrm>
              <a:custGeom>
                <a:avLst/>
                <a:gdLst>
                  <a:gd name="T0" fmla="*/ 5 w 14"/>
                  <a:gd name="T1" fmla="*/ 12 h 17"/>
                  <a:gd name="T2" fmla="*/ 13 w 14"/>
                  <a:gd name="T3" fmla="*/ 17 h 17"/>
                  <a:gd name="T4" fmla="*/ 14 w 14"/>
                  <a:gd name="T5" fmla="*/ 16 h 17"/>
                  <a:gd name="T6" fmla="*/ 14 w 14"/>
                  <a:gd name="T7" fmla="*/ 15 h 17"/>
                  <a:gd name="T8" fmla="*/ 14 w 14"/>
                  <a:gd name="T9" fmla="*/ 13 h 17"/>
                  <a:gd name="T10" fmla="*/ 12 w 14"/>
                  <a:gd name="T11" fmla="*/ 12 h 17"/>
                  <a:gd name="T12" fmla="*/ 12 w 14"/>
                  <a:gd name="T13" fmla="*/ 7 h 17"/>
                  <a:gd name="T14" fmla="*/ 8 w 14"/>
                  <a:gd name="T15" fmla="*/ 3 h 17"/>
                  <a:gd name="T16" fmla="*/ 6 w 14"/>
                  <a:gd name="T17" fmla="*/ 2 h 17"/>
                  <a:gd name="T18" fmla="*/ 4 w 14"/>
                  <a:gd name="T19" fmla="*/ 2 h 17"/>
                  <a:gd name="T20" fmla="*/ 0 w 14"/>
                  <a:gd name="T21" fmla="*/ 0 h 17"/>
                  <a:gd name="T22" fmla="*/ 0 w 14"/>
                  <a:gd name="T23" fmla="*/ 0 h 17"/>
                  <a:gd name="T24" fmla="*/ 0 w 14"/>
                  <a:gd name="T25" fmla="*/ 0 h 1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4"/>
                  <a:gd name="T40" fmla="*/ 0 h 17"/>
                  <a:gd name="T41" fmla="*/ 14 w 14"/>
                  <a:gd name="T42" fmla="*/ 17 h 1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4" h="17">
                    <a:moveTo>
                      <a:pt x="5" y="12"/>
                    </a:moveTo>
                    <a:lnTo>
                      <a:pt x="13" y="17"/>
                    </a:lnTo>
                    <a:lnTo>
                      <a:pt x="14" y="16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2"/>
                    </a:lnTo>
                    <a:lnTo>
                      <a:pt x="12" y="7"/>
                    </a:lnTo>
                    <a:lnTo>
                      <a:pt x="8" y="3"/>
                    </a:lnTo>
                    <a:lnTo>
                      <a:pt x="6" y="2"/>
                    </a:lnTo>
                    <a:lnTo>
                      <a:pt x="4" y="2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51" name="Freeform 914"/>
              <p:cNvSpPr>
                <a:spLocks/>
              </p:cNvSpPr>
              <p:nvPr/>
            </p:nvSpPr>
            <p:spPr bwMode="auto">
              <a:xfrm>
                <a:off x="1706" y="3059"/>
                <a:ext cx="6" cy="4"/>
              </a:xfrm>
              <a:custGeom>
                <a:avLst/>
                <a:gdLst>
                  <a:gd name="T0" fmla="*/ 0 w 6"/>
                  <a:gd name="T1" fmla="*/ 4 h 4"/>
                  <a:gd name="T2" fmla="*/ 5 w 6"/>
                  <a:gd name="T3" fmla="*/ 0 h 4"/>
                  <a:gd name="T4" fmla="*/ 6 w 6"/>
                  <a:gd name="T5" fmla="*/ 0 h 4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4"/>
                  <a:gd name="T11" fmla="*/ 6 w 6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4">
                    <a:moveTo>
                      <a:pt x="0" y="4"/>
                    </a:moveTo>
                    <a:lnTo>
                      <a:pt x="5" y="0"/>
                    </a:lnTo>
                    <a:lnTo>
                      <a:pt x="6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52" name="Line 915"/>
              <p:cNvSpPr>
                <a:spLocks noChangeShapeType="1"/>
              </p:cNvSpPr>
              <p:nvPr/>
            </p:nvSpPr>
            <p:spPr bwMode="auto">
              <a:xfrm>
                <a:off x="1706" y="3063"/>
                <a:ext cx="1" cy="1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53" name="Freeform 916"/>
              <p:cNvSpPr>
                <a:spLocks/>
              </p:cNvSpPr>
              <p:nvPr/>
            </p:nvSpPr>
            <p:spPr bwMode="auto">
              <a:xfrm>
                <a:off x="1685" y="3057"/>
                <a:ext cx="21" cy="6"/>
              </a:xfrm>
              <a:custGeom>
                <a:avLst/>
                <a:gdLst>
                  <a:gd name="T0" fmla="*/ 0 w 21"/>
                  <a:gd name="T1" fmla="*/ 0 h 6"/>
                  <a:gd name="T2" fmla="*/ 0 w 21"/>
                  <a:gd name="T3" fmla="*/ 1 h 6"/>
                  <a:gd name="T4" fmla="*/ 5 w 21"/>
                  <a:gd name="T5" fmla="*/ 4 h 6"/>
                  <a:gd name="T6" fmla="*/ 10 w 21"/>
                  <a:gd name="T7" fmla="*/ 5 h 6"/>
                  <a:gd name="T8" fmla="*/ 13 w 21"/>
                  <a:gd name="T9" fmla="*/ 6 h 6"/>
                  <a:gd name="T10" fmla="*/ 21 w 21"/>
                  <a:gd name="T11" fmla="*/ 6 h 6"/>
                  <a:gd name="T12" fmla="*/ 21 w 21"/>
                  <a:gd name="T13" fmla="*/ 6 h 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1"/>
                  <a:gd name="T22" fmla="*/ 0 h 6"/>
                  <a:gd name="T23" fmla="*/ 21 w 21"/>
                  <a:gd name="T24" fmla="*/ 6 h 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1" h="6">
                    <a:moveTo>
                      <a:pt x="0" y="0"/>
                    </a:moveTo>
                    <a:lnTo>
                      <a:pt x="0" y="1"/>
                    </a:lnTo>
                    <a:lnTo>
                      <a:pt x="5" y="4"/>
                    </a:lnTo>
                    <a:lnTo>
                      <a:pt x="10" y="5"/>
                    </a:lnTo>
                    <a:lnTo>
                      <a:pt x="13" y="6"/>
                    </a:lnTo>
                    <a:lnTo>
                      <a:pt x="21" y="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54" name="Freeform 917"/>
              <p:cNvSpPr>
                <a:spLocks/>
              </p:cNvSpPr>
              <p:nvPr/>
            </p:nvSpPr>
            <p:spPr bwMode="auto">
              <a:xfrm>
                <a:off x="1669" y="3072"/>
                <a:ext cx="11" cy="3"/>
              </a:xfrm>
              <a:custGeom>
                <a:avLst/>
                <a:gdLst>
                  <a:gd name="T0" fmla="*/ 11 w 11"/>
                  <a:gd name="T1" fmla="*/ 0 h 3"/>
                  <a:gd name="T2" fmla="*/ 11 w 11"/>
                  <a:gd name="T3" fmla="*/ 0 h 3"/>
                  <a:gd name="T4" fmla="*/ 3 w 11"/>
                  <a:gd name="T5" fmla="*/ 3 h 3"/>
                  <a:gd name="T6" fmla="*/ 0 w 11"/>
                  <a:gd name="T7" fmla="*/ 3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"/>
                  <a:gd name="T13" fmla="*/ 0 h 3"/>
                  <a:gd name="T14" fmla="*/ 11 w 11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" h="3">
                    <a:moveTo>
                      <a:pt x="11" y="0"/>
                    </a:moveTo>
                    <a:lnTo>
                      <a:pt x="11" y="0"/>
                    </a:lnTo>
                    <a:lnTo>
                      <a:pt x="3" y="3"/>
                    </a:lnTo>
                    <a:lnTo>
                      <a:pt x="0" y="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55" name="Freeform 918"/>
              <p:cNvSpPr>
                <a:spLocks/>
              </p:cNvSpPr>
              <p:nvPr/>
            </p:nvSpPr>
            <p:spPr bwMode="auto">
              <a:xfrm>
                <a:off x="1651" y="3075"/>
                <a:ext cx="18" cy="1"/>
              </a:xfrm>
              <a:custGeom>
                <a:avLst/>
                <a:gdLst>
                  <a:gd name="T0" fmla="*/ 18 w 18"/>
                  <a:gd name="T1" fmla="*/ 0 h 1"/>
                  <a:gd name="T2" fmla="*/ 10 w 18"/>
                  <a:gd name="T3" fmla="*/ 0 h 1"/>
                  <a:gd name="T4" fmla="*/ 0 w 18"/>
                  <a:gd name="T5" fmla="*/ 0 h 1"/>
                  <a:gd name="T6" fmla="*/ 0 w 18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"/>
                  <a:gd name="T13" fmla="*/ 0 h 1"/>
                  <a:gd name="T14" fmla="*/ 18 w 18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" h="1">
                    <a:moveTo>
                      <a:pt x="18" y="0"/>
                    </a:moveTo>
                    <a:lnTo>
                      <a:pt x="10" y="0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56" name="Freeform 919"/>
              <p:cNvSpPr>
                <a:spLocks/>
              </p:cNvSpPr>
              <p:nvPr/>
            </p:nvSpPr>
            <p:spPr bwMode="auto">
              <a:xfrm>
                <a:off x="1680" y="3072"/>
                <a:ext cx="26" cy="7"/>
              </a:xfrm>
              <a:custGeom>
                <a:avLst/>
                <a:gdLst>
                  <a:gd name="T0" fmla="*/ 26 w 26"/>
                  <a:gd name="T1" fmla="*/ 7 h 7"/>
                  <a:gd name="T2" fmla="*/ 22 w 26"/>
                  <a:gd name="T3" fmla="*/ 6 h 7"/>
                  <a:gd name="T4" fmla="*/ 5 w 26"/>
                  <a:gd name="T5" fmla="*/ 2 h 7"/>
                  <a:gd name="T6" fmla="*/ 1 w 26"/>
                  <a:gd name="T7" fmla="*/ 0 h 7"/>
                  <a:gd name="T8" fmla="*/ 0 w 26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7"/>
                  <a:gd name="T17" fmla="*/ 26 w 26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7">
                    <a:moveTo>
                      <a:pt x="26" y="7"/>
                    </a:moveTo>
                    <a:lnTo>
                      <a:pt x="22" y="6"/>
                    </a:lnTo>
                    <a:lnTo>
                      <a:pt x="5" y="2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57" name="Freeform 920"/>
              <p:cNvSpPr>
                <a:spLocks/>
              </p:cNvSpPr>
              <p:nvPr/>
            </p:nvSpPr>
            <p:spPr bwMode="auto">
              <a:xfrm>
                <a:off x="1633" y="3059"/>
                <a:ext cx="18" cy="23"/>
              </a:xfrm>
              <a:custGeom>
                <a:avLst/>
                <a:gdLst>
                  <a:gd name="T0" fmla="*/ 18 w 18"/>
                  <a:gd name="T1" fmla="*/ 16 h 23"/>
                  <a:gd name="T2" fmla="*/ 15 w 18"/>
                  <a:gd name="T3" fmla="*/ 21 h 23"/>
                  <a:gd name="T4" fmla="*/ 7 w 18"/>
                  <a:gd name="T5" fmla="*/ 23 h 23"/>
                  <a:gd name="T6" fmla="*/ 3 w 18"/>
                  <a:gd name="T7" fmla="*/ 23 h 23"/>
                  <a:gd name="T8" fmla="*/ 6 w 18"/>
                  <a:gd name="T9" fmla="*/ 19 h 23"/>
                  <a:gd name="T10" fmla="*/ 0 w 18"/>
                  <a:gd name="T11" fmla="*/ 19 h 23"/>
                  <a:gd name="T12" fmla="*/ 0 w 18"/>
                  <a:gd name="T13" fmla="*/ 7 h 23"/>
                  <a:gd name="T14" fmla="*/ 10 w 18"/>
                  <a:gd name="T15" fmla="*/ 11 h 23"/>
                  <a:gd name="T16" fmla="*/ 11 w 18"/>
                  <a:gd name="T17" fmla="*/ 3 h 23"/>
                  <a:gd name="T18" fmla="*/ 18 w 18"/>
                  <a:gd name="T19" fmla="*/ 2 h 23"/>
                  <a:gd name="T20" fmla="*/ 17 w 18"/>
                  <a:gd name="T21" fmla="*/ 0 h 2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8"/>
                  <a:gd name="T34" fmla="*/ 0 h 23"/>
                  <a:gd name="T35" fmla="*/ 18 w 18"/>
                  <a:gd name="T36" fmla="*/ 23 h 2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8" h="23">
                    <a:moveTo>
                      <a:pt x="18" y="16"/>
                    </a:moveTo>
                    <a:lnTo>
                      <a:pt x="15" y="21"/>
                    </a:lnTo>
                    <a:lnTo>
                      <a:pt x="7" y="23"/>
                    </a:lnTo>
                    <a:lnTo>
                      <a:pt x="3" y="23"/>
                    </a:lnTo>
                    <a:lnTo>
                      <a:pt x="6" y="19"/>
                    </a:lnTo>
                    <a:lnTo>
                      <a:pt x="0" y="19"/>
                    </a:lnTo>
                    <a:lnTo>
                      <a:pt x="0" y="7"/>
                    </a:lnTo>
                    <a:lnTo>
                      <a:pt x="10" y="11"/>
                    </a:lnTo>
                    <a:lnTo>
                      <a:pt x="11" y="3"/>
                    </a:lnTo>
                    <a:lnTo>
                      <a:pt x="18" y="2"/>
                    </a:lnTo>
                    <a:lnTo>
                      <a:pt x="17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58" name="Freeform 921"/>
              <p:cNvSpPr>
                <a:spLocks/>
              </p:cNvSpPr>
              <p:nvPr/>
            </p:nvSpPr>
            <p:spPr bwMode="auto">
              <a:xfrm>
                <a:off x="1613" y="3066"/>
                <a:ext cx="17" cy="18"/>
              </a:xfrm>
              <a:custGeom>
                <a:avLst/>
                <a:gdLst>
                  <a:gd name="T0" fmla="*/ 9 w 17"/>
                  <a:gd name="T1" fmla="*/ 18 h 18"/>
                  <a:gd name="T2" fmla="*/ 16 w 17"/>
                  <a:gd name="T3" fmla="*/ 13 h 18"/>
                  <a:gd name="T4" fmla="*/ 17 w 17"/>
                  <a:gd name="T5" fmla="*/ 13 h 18"/>
                  <a:gd name="T6" fmla="*/ 14 w 17"/>
                  <a:gd name="T7" fmla="*/ 3 h 18"/>
                  <a:gd name="T8" fmla="*/ 6 w 17"/>
                  <a:gd name="T9" fmla="*/ 0 h 18"/>
                  <a:gd name="T10" fmla="*/ 0 w 17"/>
                  <a:gd name="T11" fmla="*/ 8 h 18"/>
                  <a:gd name="T12" fmla="*/ 9 w 17"/>
                  <a:gd name="T13" fmla="*/ 18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"/>
                  <a:gd name="T22" fmla="*/ 0 h 18"/>
                  <a:gd name="T23" fmla="*/ 17 w 17"/>
                  <a:gd name="T24" fmla="*/ 18 h 1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" h="18">
                    <a:moveTo>
                      <a:pt x="9" y="18"/>
                    </a:moveTo>
                    <a:lnTo>
                      <a:pt x="16" y="13"/>
                    </a:lnTo>
                    <a:lnTo>
                      <a:pt x="17" y="13"/>
                    </a:lnTo>
                    <a:lnTo>
                      <a:pt x="14" y="3"/>
                    </a:lnTo>
                    <a:lnTo>
                      <a:pt x="6" y="0"/>
                    </a:lnTo>
                    <a:lnTo>
                      <a:pt x="0" y="8"/>
                    </a:lnTo>
                    <a:lnTo>
                      <a:pt x="9" y="1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59" name="Line 922"/>
              <p:cNvSpPr>
                <a:spLocks noChangeShapeType="1"/>
              </p:cNvSpPr>
              <p:nvPr/>
            </p:nvSpPr>
            <p:spPr bwMode="auto">
              <a:xfrm>
                <a:off x="1706" y="3084"/>
                <a:ext cx="5" cy="1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60" name="Freeform 923"/>
              <p:cNvSpPr>
                <a:spLocks/>
              </p:cNvSpPr>
              <p:nvPr/>
            </p:nvSpPr>
            <p:spPr bwMode="auto">
              <a:xfrm>
                <a:off x="1706" y="3079"/>
                <a:ext cx="5" cy="5"/>
              </a:xfrm>
              <a:custGeom>
                <a:avLst/>
                <a:gdLst>
                  <a:gd name="T0" fmla="*/ 5 w 5"/>
                  <a:gd name="T1" fmla="*/ 5 h 5"/>
                  <a:gd name="T2" fmla="*/ 5 w 5"/>
                  <a:gd name="T3" fmla="*/ 5 h 5"/>
                  <a:gd name="T4" fmla="*/ 5 w 5"/>
                  <a:gd name="T5" fmla="*/ 3 h 5"/>
                  <a:gd name="T6" fmla="*/ 0 w 5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5"/>
                  <a:gd name="T14" fmla="*/ 5 w 5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5">
                    <a:moveTo>
                      <a:pt x="5" y="5"/>
                    </a:moveTo>
                    <a:lnTo>
                      <a:pt x="5" y="5"/>
                    </a:lnTo>
                    <a:lnTo>
                      <a:pt x="5" y="3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61" name="Freeform 924"/>
              <p:cNvSpPr>
                <a:spLocks/>
              </p:cNvSpPr>
              <p:nvPr/>
            </p:nvSpPr>
            <p:spPr bwMode="auto">
              <a:xfrm>
                <a:off x="1639" y="3079"/>
                <a:ext cx="43" cy="12"/>
              </a:xfrm>
              <a:custGeom>
                <a:avLst/>
                <a:gdLst>
                  <a:gd name="T0" fmla="*/ 0 w 43"/>
                  <a:gd name="T1" fmla="*/ 10 h 12"/>
                  <a:gd name="T2" fmla="*/ 7 w 43"/>
                  <a:gd name="T3" fmla="*/ 10 h 12"/>
                  <a:gd name="T4" fmla="*/ 14 w 43"/>
                  <a:gd name="T5" fmla="*/ 12 h 12"/>
                  <a:gd name="T6" fmla="*/ 16 w 43"/>
                  <a:gd name="T7" fmla="*/ 8 h 12"/>
                  <a:gd name="T8" fmla="*/ 16 w 43"/>
                  <a:gd name="T9" fmla="*/ 4 h 12"/>
                  <a:gd name="T10" fmla="*/ 18 w 43"/>
                  <a:gd name="T11" fmla="*/ 4 h 12"/>
                  <a:gd name="T12" fmla="*/ 24 w 43"/>
                  <a:gd name="T13" fmla="*/ 4 h 12"/>
                  <a:gd name="T14" fmla="*/ 28 w 43"/>
                  <a:gd name="T15" fmla="*/ 10 h 12"/>
                  <a:gd name="T16" fmla="*/ 29 w 43"/>
                  <a:gd name="T17" fmla="*/ 9 h 12"/>
                  <a:gd name="T18" fmla="*/ 28 w 43"/>
                  <a:gd name="T19" fmla="*/ 4 h 12"/>
                  <a:gd name="T20" fmla="*/ 38 w 43"/>
                  <a:gd name="T21" fmla="*/ 0 h 12"/>
                  <a:gd name="T22" fmla="*/ 43 w 43"/>
                  <a:gd name="T23" fmla="*/ 0 h 1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3"/>
                  <a:gd name="T37" fmla="*/ 0 h 12"/>
                  <a:gd name="T38" fmla="*/ 43 w 43"/>
                  <a:gd name="T39" fmla="*/ 12 h 1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3" h="12">
                    <a:moveTo>
                      <a:pt x="0" y="10"/>
                    </a:moveTo>
                    <a:lnTo>
                      <a:pt x="7" y="10"/>
                    </a:lnTo>
                    <a:lnTo>
                      <a:pt x="14" y="12"/>
                    </a:lnTo>
                    <a:lnTo>
                      <a:pt x="16" y="8"/>
                    </a:lnTo>
                    <a:lnTo>
                      <a:pt x="16" y="4"/>
                    </a:lnTo>
                    <a:lnTo>
                      <a:pt x="18" y="4"/>
                    </a:lnTo>
                    <a:lnTo>
                      <a:pt x="24" y="4"/>
                    </a:lnTo>
                    <a:lnTo>
                      <a:pt x="28" y="10"/>
                    </a:lnTo>
                    <a:lnTo>
                      <a:pt x="29" y="9"/>
                    </a:lnTo>
                    <a:lnTo>
                      <a:pt x="28" y="4"/>
                    </a:lnTo>
                    <a:lnTo>
                      <a:pt x="38" y="0"/>
                    </a:lnTo>
                    <a:lnTo>
                      <a:pt x="43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62" name="Freeform 925"/>
              <p:cNvSpPr>
                <a:spLocks/>
              </p:cNvSpPr>
              <p:nvPr/>
            </p:nvSpPr>
            <p:spPr bwMode="auto">
              <a:xfrm>
                <a:off x="1850" y="3089"/>
                <a:ext cx="2" cy="8"/>
              </a:xfrm>
              <a:custGeom>
                <a:avLst/>
                <a:gdLst>
                  <a:gd name="T0" fmla="*/ 0 w 2"/>
                  <a:gd name="T1" fmla="*/ 8 h 8"/>
                  <a:gd name="T2" fmla="*/ 1 w 2"/>
                  <a:gd name="T3" fmla="*/ 7 h 8"/>
                  <a:gd name="T4" fmla="*/ 2 w 2"/>
                  <a:gd name="T5" fmla="*/ 0 h 8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8"/>
                  <a:gd name="T11" fmla="*/ 2 w 2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8">
                    <a:moveTo>
                      <a:pt x="0" y="8"/>
                    </a:moveTo>
                    <a:lnTo>
                      <a:pt x="1" y="7"/>
                    </a:lnTo>
                    <a:lnTo>
                      <a:pt x="2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63" name="Freeform 926"/>
              <p:cNvSpPr>
                <a:spLocks/>
              </p:cNvSpPr>
              <p:nvPr/>
            </p:nvSpPr>
            <p:spPr bwMode="auto">
              <a:xfrm>
                <a:off x="1943" y="3084"/>
                <a:ext cx="17" cy="19"/>
              </a:xfrm>
              <a:custGeom>
                <a:avLst/>
                <a:gdLst>
                  <a:gd name="T0" fmla="*/ 0 w 17"/>
                  <a:gd name="T1" fmla="*/ 19 h 19"/>
                  <a:gd name="T2" fmla="*/ 1 w 17"/>
                  <a:gd name="T3" fmla="*/ 19 h 19"/>
                  <a:gd name="T4" fmla="*/ 4 w 17"/>
                  <a:gd name="T5" fmla="*/ 11 h 19"/>
                  <a:gd name="T6" fmla="*/ 13 w 17"/>
                  <a:gd name="T7" fmla="*/ 4 h 19"/>
                  <a:gd name="T8" fmla="*/ 17 w 17"/>
                  <a:gd name="T9" fmla="*/ 0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9"/>
                  <a:gd name="T17" fmla="*/ 17 w 17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9">
                    <a:moveTo>
                      <a:pt x="0" y="19"/>
                    </a:moveTo>
                    <a:lnTo>
                      <a:pt x="1" y="19"/>
                    </a:lnTo>
                    <a:lnTo>
                      <a:pt x="4" y="11"/>
                    </a:lnTo>
                    <a:lnTo>
                      <a:pt x="13" y="4"/>
                    </a:lnTo>
                    <a:lnTo>
                      <a:pt x="17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64" name="Freeform 927"/>
              <p:cNvSpPr>
                <a:spLocks/>
              </p:cNvSpPr>
              <p:nvPr/>
            </p:nvSpPr>
            <p:spPr bwMode="auto">
              <a:xfrm>
                <a:off x="1622" y="3089"/>
                <a:ext cx="17" cy="15"/>
              </a:xfrm>
              <a:custGeom>
                <a:avLst/>
                <a:gdLst>
                  <a:gd name="T0" fmla="*/ 7 w 17"/>
                  <a:gd name="T1" fmla="*/ 15 h 15"/>
                  <a:gd name="T2" fmla="*/ 7 w 17"/>
                  <a:gd name="T3" fmla="*/ 14 h 15"/>
                  <a:gd name="T4" fmla="*/ 0 w 17"/>
                  <a:gd name="T5" fmla="*/ 6 h 15"/>
                  <a:gd name="T6" fmla="*/ 12 w 17"/>
                  <a:gd name="T7" fmla="*/ 2 h 15"/>
                  <a:gd name="T8" fmla="*/ 17 w 17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5"/>
                  <a:gd name="T17" fmla="*/ 17 w 17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5">
                    <a:moveTo>
                      <a:pt x="7" y="15"/>
                    </a:moveTo>
                    <a:lnTo>
                      <a:pt x="7" y="14"/>
                    </a:lnTo>
                    <a:lnTo>
                      <a:pt x="0" y="6"/>
                    </a:lnTo>
                    <a:lnTo>
                      <a:pt x="12" y="2"/>
                    </a:lnTo>
                    <a:lnTo>
                      <a:pt x="17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65" name="Freeform 928"/>
              <p:cNvSpPr>
                <a:spLocks/>
              </p:cNvSpPr>
              <p:nvPr/>
            </p:nvSpPr>
            <p:spPr bwMode="auto">
              <a:xfrm>
                <a:off x="1835" y="3088"/>
                <a:ext cx="17" cy="24"/>
              </a:xfrm>
              <a:custGeom>
                <a:avLst/>
                <a:gdLst>
                  <a:gd name="T0" fmla="*/ 17 w 17"/>
                  <a:gd name="T1" fmla="*/ 1 h 24"/>
                  <a:gd name="T2" fmla="*/ 17 w 17"/>
                  <a:gd name="T3" fmla="*/ 0 h 24"/>
                  <a:gd name="T4" fmla="*/ 11 w 17"/>
                  <a:gd name="T5" fmla="*/ 3 h 24"/>
                  <a:gd name="T6" fmla="*/ 10 w 17"/>
                  <a:gd name="T7" fmla="*/ 12 h 24"/>
                  <a:gd name="T8" fmla="*/ 8 w 17"/>
                  <a:gd name="T9" fmla="*/ 17 h 24"/>
                  <a:gd name="T10" fmla="*/ 0 w 17"/>
                  <a:gd name="T11" fmla="*/ 24 h 24"/>
                  <a:gd name="T12" fmla="*/ 0 w 17"/>
                  <a:gd name="T13" fmla="*/ 24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"/>
                  <a:gd name="T22" fmla="*/ 0 h 24"/>
                  <a:gd name="T23" fmla="*/ 17 w 17"/>
                  <a:gd name="T24" fmla="*/ 24 h 2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" h="24">
                    <a:moveTo>
                      <a:pt x="17" y="1"/>
                    </a:moveTo>
                    <a:lnTo>
                      <a:pt x="17" y="0"/>
                    </a:lnTo>
                    <a:lnTo>
                      <a:pt x="11" y="3"/>
                    </a:lnTo>
                    <a:lnTo>
                      <a:pt x="10" y="12"/>
                    </a:lnTo>
                    <a:lnTo>
                      <a:pt x="8" y="17"/>
                    </a:lnTo>
                    <a:lnTo>
                      <a:pt x="0" y="2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66" name="Freeform 929"/>
              <p:cNvSpPr>
                <a:spLocks/>
              </p:cNvSpPr>
              <p:nvPr/>
            </p:nvSpPr>
            <p:spPr bwMode="auto">
              <a:xfrm>
                <a:off x="1625" y="3104"/>
                <a:ext cx="25" cy="10"/>
              </a:xfrm>
              <a:custGeom>
                <a:avLst/>
                <a:gdLst>
                  <a:gd name="T0" fmla="*/ 25 w 25"/>
                  <a:gd name="T1" fmla="*/ 10 h 10"/>
                  <a:gd name="T2" fmla="*/ 21 w 25"/>
                  <a:gd name="T3" fmla="*/ 6 h 10"/>
                  <a:gd name="T4" fmla="*/ 19 w 25"/>
                  <a:gd name="T5" fmla="*/ 6 h 10"/>
                  <a:gd name="T6" fmla="*/ 14 w 25"/>
                  <a:gd name="T7" fmla="*/ 6 h 10"/>
                  <a:gd name="T8" fmla="*/ 0 w 25"/>
                  <a:gd name="T9" fmla="*/ 5 h 10"/>
                  <a:gd name="T10" fmla="*/ 5 w 25"/>
                  <a:gd name="T11" fmla="*/ 1 h 10"/>
                  <a:gd name="T12" fmla="*/ 4 w 25"/>
                  <a:gd name="T13" fmla="*/ 0 h 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5"/>
                  <a:gd name="T22" fmla="*/ 0 h 10"/>
                  <a:gd name="T23" fmla="*/ 25 w 25"/>
                  <a:gd name="T24" fmla="*/ 10 h 1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5" h="10">
                    <a:moveTo>
                      <a:pt x="25" y="10"/>
                    </a:moveTo>
                    <a:lnTo>
                      <a:pt x="21" y="6"/>
                    </a:lnTo>
                    <a:lnTo>
                      <a:pt x="19" y="6"/>
                    </a:lnTo>
                    <a:lnTo>
                      <a:pt x="14" y="6"/>
                    </a:lnTo>
                    <a:lnTo>
                      <a:pt x="0" y="5"/>
                    </a:lnTo>
                    <a:lnTo>
                      <a:pt x="5" y="1"/>
                    </a:lnTo>
                    <a:lnTo>
                      <a:pt x="4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67" name="Freeform 930"/>
              <p:cNvSpPr>
                <a:spLocks/>
              </p:cNvSpPr>
              <p:nvPr/>
            </p:nvSpPr>
            <p:spPr bwMode="auto">
              <a:xfrm>
                <a:off x="1822" y="3116"/>
                <a:ext cx="2" cy="5"/>
              </a:xfrm>
              <a:custGeom>
                <a:avLst/>
                <a:gdLst>
                  <a:gd name="T0" fmla="*/ 2 w 2"/>
                  <a:gd name="T1" fmla="*/ 5 h 5"/>
                  <a:gd name="T2" fmla="*/ 0 w 2"/>
                  <a:gd name="T3" fmla="*/ 0 h 5"/>
                  <a:gd name="T4" fmla="*/ 0 w 2"/>
                  <a:gd name="T5" fmla="*/ 1 h 5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5"/>
                  <a:gd name="T11" fmla="*/ 2 w 2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5">
                    <a:moveTo>
                      <a:pt x="2" y="5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68" name="Freeform 931"/>
              <p:cNvSpPr>
                <a:spLocks/>
              </p:cNvSpPr>
              <p:nvPr/>
            </p:nvSpPr>
            <p:spPr bwMode="auto">
              <a:xfrm>
                <a:off x="1832" y="3112"/>
                <a:ext cx="3" cy="9"/>
              </a:xfrm>
              <a:custGeom>
                <a:avLst/>
                <a:gdLst>
                  <a:gd name="T0" fmla="*/ 3 w 3"/>
                  <a:gd name="T1" fmla="*/ 0 h 9"/>
                  <a:gd name="T2" fmla="*/ 1 w 3"/>
                  <a:gd name="T3" fmla="*/ 8 h 9"/>
                  <a:gd name="T4" fmla="*/ 0 w 3"/>
                  <a:gd name="T5" fmla="*/ 9 h 9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9"/>
                  <a:gd name="T11" fmla="*/ 3 w 3"/>
                  <a:gd name="T12" fmla="*/ 9 h 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9">
                    <a:moveTo>
                      <a:pt x="3" y="0"/>
                    </a:moveTo>
                    <a:lnTo>
                      <a:pt x="1" y="8"/>
                    </a:lnTo>
                    <a:lnTo>
                      <a:pt x="0" y="9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69" name="Freeform 932"/>
              <p:cNvSpPr>
                <a:spLocks/>
              </p:cNvSpPr>
              <p:nvPr/>
            </p:nvSpPr>
            <p:spPr bwMode="auto">
              <a:xfrm>
                <a:off x="1839" y="3097"/>
                <a:ext cx="11" cy="24"/>
              </a:xfrm>
              <a:custGeom>
                <a:avLst/>
                <a:gdLst>
                  <a:gd name="T0" fmla="*/ 0 w 11"/>
                  <a:gd name="T1" fmla="*/ 24 h 24"/>
                  <a:gd name="T2" fmla="*/ 6 w 11"/>
                  <a:gd name="T3" fmla="*/ 13 h 24"/>
                  <a:gd name="T4" fmla="*/ 11 w 11"/>
                  <a:gd name="T5" fmla="*/ 0 h 24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24"/>
                  <a:gd name="T11" fmla="*/ 11 w 11"/>
                  <a:gd name="T12" fmla="*/ 24 h 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24">
                    <a:moveTo>
                      <a:pt x="0" y="24"/>
                    </a:moveTo>
                    <a:lnTo>
                      <a:pt x="6" y="13"/>
                    </a:lnTo>
                    <a:lnTo>
                      <a:pt x="11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70" name="Line 933"/>
              <p:cNvSpPr>
                <a:spLocks noChangeShapeType="1"/>
              </p:cNvSpPr>
              <p:nvPr/>
            </p:nvSpPr>
            <p:spPr bwMode="auto">
              <a:xfrm flipH="1" flipV="1">
                <a:off x="1650" y="3114"/>
                <a:ext cx="7" cy="7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71" name="Freeform 934"/>
              <p:cNvSpPr>
                <a:spLocks/>
              </p:cNvSpPr>
              <p:nvPr/>
            </p:nvSpPr>
            <p:spPr bwMode="auto">
              <a:xfrm>
                <a:off x="1640" y="3118"/>
                <a:ext cx="10" cy="6"/>
              </a:xfrm>
              <a:custGeom>
                <a:avLst/>
                <a:gdLst>
                  <a:gd name="T0" fmla="*/ 0 w 10"/>
                  <a:gd name="T1" fmla="*/ 0 h 6"/>
                  <a:gd name="T2" fmla="*/ 3 w 10"/>
                  <a:gd name="T3" fmla="*/ 0 h 6"/>
                  <a:gd name="T4" fmla="*/ 8 w 10"/>
                  <a:gd name="T5" fmla="*/ 4 h 6"/>
                  <a:gd name="T6" fmla="*/ 10 w 10"/>
                  <a:gd name="T7" fmla="*/ 6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6"/>
                  <a:gd name="T14" fmla="*/ 10 w 10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6">
                    <a:moveTo>
                      <a:pt x="0" y="0"/>
                    </a:moveTo>
                    <a:lnTo>
                      <a:pt x="3" y="0"/>
                    </a:lnTo>
                    <a:lnTo>
                      <a:pt x="8" y="4"/>
                    </a:lnTo>
                    <a:lnTo>
                      <a:pt x="10" y="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72" name="Freeform 935"/>
              <p:cNvSpPr>
                <a:spLocks/>
              </p:cNvSpPr>
              <p:nvPr/>
            </p:nvSpPr>
            <p:spPr bwMode="auto">
              <a:xfrm>
                <a:off x="1814" y="3117"/>
                <a:ext cx="8" cy="8"/>
              </a:xfrm>
              <a:custGeom>
                <a:avLst/>
                <a:gdLst>
                  <a:gd name="T0" fmla="*/ 8 w 8"/>
                  <a:gd name="T1" fmla="*/ 0 h 8"/>
                  <a:gd name="T2" fmla="*/ 6 w 8"/>
                  <a:gd name="T3" fmla="*/ 1 h 8"/>
                  <a:gd name="T4" fmla="*/ 4 w 8"/>
                  <a:gd name="T5" fmla="*/ 7 h 8"/>
                  <a:gd name="T6" fmla="*/ 0 w 8"/>
                  <a:gd name="T7" fmla="*/ 5 h 8"/>
                  <a:gd name="T8" fmla="*/ 0 w 8"/>
                  <a:gd name="T9" fmla="*/ 8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8"/>
                  <a:gd name="T17" fmla="*/ 8 w 8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8">
                    <a:moveTo>
                      <a:pt x="8" y="0"/>
                    </a:moveTo>
                    <a:lnTo>
                      <a:pt x="6" y="1"/>
                    </a:lnTo>
                    <a:lnTo>
                      <a:pt x="4" y="7"/>
                    </a:lnTo>
                    <a:lnTo>
                      <a:pt x="0" y="5"/>
                    </a:lnTo>
                    <a:lnTo>
                      <a:pt x="0" y="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73" name="Freeform 936"/>
              <p:cNvSpPr>
                <a:spLocks/>
              </p:cNvSpPr>
              <p:nvPr/>
            </p:nvSpPr>
            <p:spPr bwMode="auto">
              <a:xfrm>
                <a:off x="1633" y="3117"/>
                <a:ext cx="7" cy="8"/>
              </a:xfrm>
              <a:custGeom>
                <a:avLst/>
                <a:gdLst>
                  <a:gd name="T0" fmla="*/ 2 w 7"/>
                  <a:gd name="T1" fmla="*/ 8 h 8"/>
                  <a:gd name="T2" fmla="*/ 0 w 7"/>
                  <a:gd name="T3" fmla="*/ 7 h 8"/>
                  <a:gd name="T4" fmla="*/ 0 w 7"/>
                  <a:gd name="T5" fmla="*/ 7 h 8"/>
                  <a:gd name="T6" fmla="*/ 2 w 7"/>
                  <a:gd name="T7" fmla="*/ 1 h 8"/>
                  <a:gd name="T8" fmla="*/ 2 w 7"/>
                  <a:gd name="T9" fmla="*/ 0 h 8"/>
                  <a:gd name="T10" fmla="*/ 7 w 7"/>
                  <a:gd name="T11" fmla="*/ 1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8"/>
                  <a:gd name="T20" fmla="*/ 7 w 7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8">
                    <a:moveTo>
                      <a:pt x="2" y="8"/>
                    </a:moveTo>
                    <a:lnTo>
                      <a:pt x="0" y="7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7" y="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74" name="Freeform 937"/>
              <p:cNvSpPr>
                <a:spLocks/>
              </p:cNvSpPr>
              <p:nvPr/>
            </p:nvSpPr>
            <p:spPr bwMode="auto">
              <a:xfrm>
                <a:off x="1650" y="3121"/>
                <a:ext cx="7" cy="6"/>
              </a:xfrm>
              <a:custGeom>
                <a:avLst/>
                <a:gdLst>
                  <a:gd name="T0" fmla="*/ 0 w 7"/>
                  <a:gd name="T1" fmla="*/ 3 h 6"/>
                  <a:gd name="T2" fmla="*/ 3 w 7"/>
                  <a:gd name="T3" fmla="*/ 6 h 6"/>
                  <a:gd name="T4" fmla="*/ 7 w 7"/>
                  <a:gd name="T5" fmla="*/ 1 h 6"/>
                  <a:gd name="T6" fmla="*/ 7 w 7"/>
                  <a:gd name="T7" fmla="*/ 0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"/>
                  <a:gd name="T13" fmla="*/ 0 h 6"/>
                  <a:gd name="T14" fmla="*/ 7 w 7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" h="6">
                    <a:moveTo>
                      <a:pt x="0" y="3"/>
                    </a:moveTo>
                    <a:lnTo>
                      <a:pt x="3" y="6"/>
                    </a:lnTo>
                    <a:lnTo>
                      <a:pt x="7" y="1"/>
                    </a:lnTo>
                    <a:lnTo>
                      <a:pt x="7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75" name="Freeform 938"/>
              <p:cNvSpPr>
                <a:spLocks/>
              </p:cNvSpPr>
              <p:nvPr/>
            </p:nvSpPr>
            <p:spPr bwMode="auto">
              <a:xfrm>
                <a:off x="1824" y="3121"/>
                <a:ext cx="8" cy="8"/>
              </a:xfrm>
              <a:custGeom>
                <a:avLst/>
                <a:gdLst>
                  <a:gd name="T0" fmla="*/ 8 w 8"/>
                  <a:gd name="T1" fmla="*/ 0 h 8"/>
                  <a:gd name="T2" fmla="*/ 5 w 8"/>
                  <a:gd name="T3" fmla="*/ 3 h 8"/>
                  <a:gd name="T4" fmla="*/ 2 w 8"/>
                  <a:gd name="T5" fmla="*/ 5 h 8"/>
                  <a:gd name="T6" fmla="*/ 0 w 8"/>
                  <a:gd name="T7" fmla="*/ 8 h 8"/>
                  <a:gd name="T8" fmla="*/ 0 w 8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8"/>
                  <a:gd name="T17" fmla="*/ 8 w 8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8">
                    <a:moveTo>
                      <a:pt x="8" y="0"/>
                    </a:moveTo>
                    <a:lnTo>
                      <a:pt x="5" y="3"/>
                    </a:lnTo>
                    <a:lnTo>
                      <a:pt x="2" y="5"/>
                    </a:ln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76" name="Freeform 939"/>
              <p:cNvSpPr>
                <a:spLocks/>
              </p:cNvSpPr>
              <p:nvPr/>
            </p:nvSpPr>
            <p:spPr bwMode="auto">
              <a:xfrm>
                <a:off x="1635" y="3125"/>
                <a:ext cx="13" cy="5"/>
              </a:xfrm>
              <a:custGeom>
                <a:avLst/>
                <a:gdLst>
                  <a:gd name="T0" fmla="*/ 13 w 13"/>
                  <a:gd name="T1" fmla="*/ 4 h 5"/>
                  <a:gd name="T2" fmla="*/ 13 w 13"/>
                  <a:gd name="T3" fmla="*/ 4 h 5"/>
                  <a:gd name="T4" fmla="*/ 7 w 13"/>
                  <a:gd name="T5" fmla="*/ 5 h 5"/>
                  <a:gd name="T6" fmla="*/ 0 w 13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3"/>
                  <a:gd name="T13" fmla="*/ 0 h 5"/>
                  <a:gd name="T14" fmla="*/ 13 w 13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3" h="5">
                    <a:moveTo>
                      <a:pt x="13" y="4"/>
                    </a:moveTo>
                    <a:lnTo>
                      <a:pt x="13" y="4"/>
                    </a:lnTo>
                    <a:lnTo>
                      <a:pt x="7" y="5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77" name="Freeform 940"/>
              <p:cNvSpPr>
                <a:spLocks/>
              </p:cNvSpPr>
              <p:nvPr/>
            </p:nvSpPr>
            <p:spPr bwMode="auto">
              <a:xfrm>
                <a:off x="1814" y="3125"/>
                <a:ext cx="2" cy="6"/>
              </a:xfrm>
              <a:custGeom>
                <a:avLst/>
                <a:gdLst>
                  <a:gd name="T0" fmla="*/ 0 w 2"/>
                  <a:gd name="T1" fmla="*/ 0 h 6"/>
                  <a:gd name="T2" fmla="*/ 2 w 2"/>
                  <a:gd name="T3" fmla="*/ 4 h 6"/>
                  <a:gd name="T4" fmla="*/ 2 w 2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6"/>
                  <a:gd name="T11" fmla="*/ 2 w 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6">
                    <a:moveTo>
                      <a:pt x="0" y="0"/>
                    </a:moveTo>
                    <a:lnTo>
                      <a:pt x="2" y="4"/>
                    </a:lnTo>
                    <a:lnTo>
                      <a:pt x="2" y="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78" name="Line 941"/>
              <p:cNvSpPr>
                <a:spLocks noChangeShapeType="1"/>
              </p:cNvSpPr>
              <p:nvPr/>
            </p:nvSpPr>
            <p:spPr bwMode="auto">
              <a:xfrm flipH="1" flipV="1">
                <a:off x="1648" y="3129"/>
                <a:ext cx="4" cy="4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79" name="Freeform 942"/>
              <p:cNvSpPr>
                <a:spLocks/>
              </p:cNvSpPr>
              <p:nvPr/>
            </p:nvSpPr>
            <p:spPr bwMode="auto">
              <a:xfrm>
                <a:off x="1719" y="3129"/>
                <a:ext cx="6" cy="6"/>
              </a:xfrm>
              <a:custGeom>
                <a:avLst/>
                <a:gdLst>
                  <a:gd name="T0" fmla="*/ 6 w 6"/>
                  <a:gd name="T1" fmla="*/ 5 h 6"/>
                  <a:gd name="T2" fmla="*/ 5 w 6"/>
                  <a:gd name="T3" fmla="*/ 0 h 6"/>
                  <a:gd name="T4" fmla="*/ 1 w 6"/>
                  <a:gd name="T5" fmla="*/ 5 h 6"/>
                  <a:gd name="T6" fmla="*/ 0 w 6"/>
                  <a:gd name="T7" fmla="*/ 6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6"/>
                  <a:gd name="T14" fmla="*/ 6 w 6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6">
                    <a:moveTo>
                      <a:pt x="6" y="5"/>
                    </a:moveTo>
                    <a:lnTo>
                      <a:pt x="5" y="0"/>
                    </a:lnTo>
                    <a:lnTo>
                      <a:pt x="1" y="5"/>
                    </a:lnTo>
                    <a:lnTo>
                      <a:pt x="0" y="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80" name="Freeform 943"/>
              <p:cNvSpPr>
                <a:spLocks/>
              </p:cNvSpPr>
              <p:nvPr/>
            </p:nvSpPr>
            <p:spPr bwMode="auto">
              <a:xfrm>
                <a:off x="1647" y="3133"/>
                <a:ext cx="6" cy="6"/>
              </a:xfrm>
              <a:custGeom>
                <a:avLst/>
                <a:gdLst>
                  <a:gd name="T0" fmla="*/ 0 w 6"/>
                  <a:gd name="T1" fmla="*/ 6 h 6"/>
                  <a:gd name="T2" fmla="*/ 1 w 6"/>
                  <a:gd name="T3" fmla="*/ 4 h 6"/>
                  <a:gd name="T4" fmla="*/ 5 w 6"/>
                  <a:gd name="T5" fmla="*/ 4 h 6"/>
                  <a:gd name="T6" fmla="*/ 6 w 6"/>
                  <a:gd name="T7" fmla="*/ 1 h 6"/>
                  <a:gd name="T8" fmla="*/ 5 w 6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6"/>
                  <a:gd name="T17" fmla="*/ 6 w 6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6">
                    <a:moveTo>
                      <a:pt x="0" y="6"/>
                    </a:moveTo>
                    <a:lnTo>
                      <a:pt x="1" y="4"/>
                    </a:lnTo>
                    <a:lnTo>
                      <a:pt x="5" y="4"/>
                    </a:lnTo>
                    <a:lnTo>
                      <a:pt x="6" y="1"/>
                    </a:lnTo>
                    <a:lnTo>
                      <a:pt x="5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81" name="Freeform 944"/>
              <p:cNvSpPr>
                <a:spLocks/>
              </p:cNvSpPr>
              <p:nvPr/>
            </p:nvSpPr>
            <p:spPr bwMode="auto">
              <a:xfrm>
                <a:off x="1812" y="3131"/>
                <a:ext cx="6" cy="10"/>
              </a:xfrm>
              <a:custGeom>
                <a:avLst/>
                <a:gdLst>
                  <a:gd name="T0" fmla="*/ 4 w 6"/>
                  <a:gd name="T1" fmla="*/ 0 h 10"/>
                  <a:gd name="T2" fmla="*/ 5 w 6"/>
                  <a:gd name="T3" fmla="*/ 7 h 10"/>
                  <a:gd name="T4" fmla="*/ 6 w 6"/>
                  <a:gd name="T5" fmla="*/ 7 h 10"/>
                  <a:gd name="T6" fmla="*/ 6 w 6"/>
                  <a:gd name="T7" fmla="*/ 7 h 10"/>
                  <a:gd name="T8" fmla="*/ 0 w 6"/>
                  <a:gd name="T9" fmla="*/ 4 h 10"/>
                  <a:gd name="T10" fmla="*/ 0 w 6"/>
                  <a:gd name="T11" fmla="*/ 10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0"/>
                  <a:gd name="T20" fmla="*/ 6 w 6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0">
                    <a:moveTo>
                      <a:pt x="4" y="0"/>
                    </a:moveTo>
                    <a:lnTo>
                      <a:pt x="5" y="7"/>
                    </a:lnTo>
                    <a:lnTo>
                      <a:pt x="6" y="7"/>
                    </a:lnTo>
                    <a:lnTo>
                      <a:pt x="0" y="4"/>
                    </a:lnTo>
                    <a:lnTo>
                      <a:pt x="0" y="1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82" name="Line 945"/>
              <p:cNvSpPr>
                <a:spLocks noChangeShapeType="1"/>
              </p:cNvSpPr>
              <p:nvPr/>
            </p:nvSpPr>
            <p:spPr bwMode="auto">
              <a:xfrm flipH="1" flipV="1">
                <a:off x="1698" y="3139"/>
                <a:ext cx="8" cy="3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83" name="Freeform 946"/>
              <p:cNvSpPr>
                <a:spLocks/>
              </p:cNvSpPr>
              <p:nvPr/>
            </p:nvSpPr>
            <p:spPr bwMode="auto">
              <a:xfrm>
                <a:off x="1706" y="3135"/>
                <a:ext cx="13" cy="8"/>
              </a:xfrm>
              <a:custGeom>
                <a:avLst/>
                <a:gdLst>
                  <a:gd name="T0" fmla="*/ 13 w 13"/>
                  <a:gd name="T1" fmla="*/ 0 h 8"/>
                  <a:gd name="T2" fmla="*/ 12 w 13"/>
                  <a:gd name="T3" fmla="*/ 4 h 8"/>
                  <a:gd name="T4" fmla="*/ 4 w 13"/>
                  <a:gd name="T5" fmla="*/ 0 h 8"/>
                  <a:gd name="T6" fmla="*/ 2 w 13"/>
                  <a:gd name="T7" fmla="*/ 8 h 8"/>
                  <a:gd name="T8" fmla="*/ 0 w 13"/>
                  <a:gd name="T9" fmla="*/ 7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"/>
                  <a:gd name="T16" fmla="*/ 0 h 8"/>
                  <a:gd name="T17" fmla="*/ 13 w 13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" h="8">
                    <a:moveTo>
                      <a:pt x="13" y="0"/>
                    </a:moveTo>
                    <a:lnTo>
                      <a:pt x="12" y="4"/>
                    </a:lnTo>
                    <a:lnTo>
                      <a:pt x="4" y="0"/>
                    </a:lnTo>
                    <a:lnTo>
                      <a:pt x="2" y="8"/>
                    </a:lnTo>
                    <a:lnTo>
                      <a:pt x="0" y="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84" name="Freeform 947"/>
              <p:cNvSpPr>
                <a:spLocks/>
              </p:cNvSpPr>
              <p:nvPr/>
            </p:nvSpPr>
            <p:spPr bwMode="auto">
              <a:xfrm>
                <a:off x="1646" y="3135"/>
                <a:ext cx="19" cy="9"/>
              </a:xfrm>
              <a:custGeom>
                <a:avLst/>
                <a:gdLst>
                  <a:gd name="T0" fmla="*/ 19 w 19"/>
                  <a:gd name="T1" fmla="*/ 8 h 9"/>
                  <a:gd name="T2" fmla="*/ 17 w 19"/>
                  <a:gd name="T3" fmla="*/ 0 h 9"/>
                  <a:gd name="T4" fmla="*/ 11 w 19"/>
                  <a:gd name="T5" fmla="*/ 4 h 9"/>
                  <a:gd name="T6" fmla="*/ 4 w 19"/>
                  <a:gd name="T7" fmla="*/ 9 h 9"/>
                  <a:gd name="T8" fmla="*/ 2 w 19"/>
                  <a:gd name="T9" fmla="*/ 8 h 9"/>
                  <a:gd name="T10" fmla="*/ 0 w 19"/>
                  <a:gd name="T11" fmla="*/ 8 h 9"/>
                  <a:gd name="T12" fmla="*/ 1 w 19"/>
                  <a:gd name="T13" fmla="*/ 4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9"/>
                  <a:gd name="T22" fmla="*/ 0 h 9"/>
                  <a:gd name="T23" fmla="*/ 19 w 19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9" h="9">
                    <a:moveTo>
                      <a:pt x="19" y="8"/>
                    </a:moveTo>
                    <a:lnTo>
                      <a:pt x="17" y="0"/>
                    </a:lnTo>
                    <a:lnTo>
                      <a:pt x="11" y="4"/>
                    </a:lnTo>
                    <a:lnTo>
                      <a:pt x="4" y="9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1" y="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85" name="Freeform 948"/>
              <p:cNvSpPr>
                <a:spLocks/>
              </p:cNvSpPr>
              <p:nvPr/>
            </p:nvSpPr>
            <p:spPr bwMode="auto">
              <a:xfrm>
                <a:off x="1822" y="3121"/>
                <a:ext cx="17" cy="25"/>
              </a:xfrm>
              <a:custGeom>
                <a:avLst/>
                <a:gdLst>
                  <a:gd name="T0" fmla="*/ 13 w 17"/>
                  <a:gd name="T1" fmla="*/ 25 h 25"/>
                  <a:gd name="T2" fmla="*/ 12 w 17"/>
                  <a:gd name="T3" fmla="*/ 23 h 25"/>
                  <a:gd name="T4" fmla="*/ 3 w 17"/>
                  <a:gd name="T5" fmla="*/ 20 h 25"/>
                  <a:gd name="T6" fmla="*/ 3 w 17"/>
                  <a:gd name="T7" fmla="*/ 20 h 25"/>
                  <a:gd name="T8" fmla="*/ 2 w 17"/>
                  <a:gd name="T9" fmla="*/ 17 h 25"/>
                  <a:gd name="T10" fmla="*/ 0 w 17"/>
                  <a:gd name="T11" fmla="*/ 16 h 25"/>
                  <a:gd name="T12" fmla="*/ 4 w 17"/>
                  <a:gd name="T13" fmla="*/ 12 h 25"/>
                  <a:gd name="T14" fmla="*/ 7 w 17"/>
                  <a:gd name="T15" fmla="*/ 10 h 25"/>
                  <a:gd name="T16" fmla="*/ 12 w 17"/>
                  <a:gd name="T17" fmla="*/ 5 h 25"/>
                  <a:gd name="T18" fmla="*/ 15 w 17"/>
                  <a:gd name="T19" fmla="*/ 4 h 25"/>
                  <a:gd name="T20" fmla="*/ 17 w 17"/>
                  <a:gd name="T21" fmla="*/ 0 h 2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"/>
                  <a:gd name="T34" fmla="*/ 0 h 25"/>
                  <a:gd name="T35" fmla="*/ 17 w 17"/>
                  <a:gd name="T36" fmla="*/ 25 h 2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" h="25">
                    <a:moveTo>
                      <a:pt x="13" y="25"/>
                    </a:moveTo>
                    <a:lnTo>
                      <a:pt x="12" y="23"/>
                    </a:lnTo>
                    <a:lnTo>
                      <a:pt x="3" y="20"/>
                    </a:lnTo>
                    <a:lnTo>
                      <a:pt x="2" y="17"/>
                    </a:lnTo>
                    <a:lnTo>
                      <a:pt x="0" y="16"/>
                    </a:lnTo>
                    <a:lnTo>
                      <a:pt x="4" y="12"/>
                    </a:lnTo>
                    <a:lnTo>
                      <a:pt x="7" y="10"/>
                    </a:lnTo>
                    <a:lnTo>
                      <a:pt x="12" y="5"/>
                    </a:lnTo>
                    <a:lnTo>
                      <a:pt x="15" y="4"/>
                    </a:lnTo>
                    <a:lnTo>
                      <a:pt x="17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86" name="Freeform 949"/>
              <p:cNvSpPr>
                <a:spLocks/>
              </p:cNvSpPr>
              <p:nvPr/>
            </p:nvSpPr>
            <p:spPr bwMode="auto">
              <a:xfrm>
                <a:off x="1756" y="3146"/>
                <a:ext cx="6" cy="1"/>
              </a:xfrm>
              <a:custGeom>
                <a:avLst/>
                <a:gdLst>
                  <a:gd name="T0" fmla="*/ 6 w 6"/>
                  <a:gd name="T1" fmla="*/ 0 h 1"/>
                  <a:gd name="T2" fmla="*/ 4 w 6"/>
                  <a:gd name="T3" fmla="*/ 0 h 1"/>
                  <a:gd name="T4" fmla="*/ 0 w 6"/>
                  <a:gd name="T5" fmla="*/ 1 h 1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"/>
                  <a:gd name="T11" fmla="*/ 6 w 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">
                    <a:moveTo>
                      <a:pt x="6" y="0"/>
                    </a:moveTo>
                    <a:lnTo>
                      <a:pt x="4" y="0"/>
                    </a:lnTo>
                    <a:lnTo>
                      <a:pt x="0" y="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87" name="Freeform 950"/>
              <p:cNvSpPr>
                <a:spLocks/>
              </p:cNvSpPr>
              <p:nvPr/>
            </p:nvSpPr>
            <p:spPr bwMode="auto">
              <a:xfrm>
                <a:off x="1725" y="3130"/>
                <a:ext cx="35" cy="17"/>
              </a:xfrm>
              <a:custGeom>
                <a:avLst/>
                <a:gdLst>
                  <a:gd name="T0" fmla="*/ 31 w 35"/>
                  <a:gd name="T1" fmla="*/ 17 h 17"/>
                  <a:gd name="T2" fmla="*/ 29 w 35"/>
                  <a:gd name="T3" fmla="*/ 17 h 17"/>
                  <a:gd name="T4" fmla="*/ 23 w 35"/>
                  <a:gd name="T5" fmla="*/ 13 h 17"/>
                  <a:gd name="T6" fmla="*/ 31 w 35"/>
                  <a:gd name="T7" fmla="*/ 8 h 17"/>
                  <a:gd name="T8" fmla="*/ 35 w 35"/>
                  <a:gd name="T9" fmla="*/ 4 h 17"/>
                  <a:gd name="T10" fmla="*/ 33 w 35"/>
                  <a:gd name="T11" fmla="*/ 1 h 17"/>
                  <a:gd name="T12" fmla="*/ 29 w 35"/>
                  <a:gd name="T13" fmla="*/ 0 h 17"/>
                  <a:gd name="T14" fmla="*/ 28 w 35"/>
                  <a:gd name="T15" fmla="*/ 4 h 17"/>
                  <a:gd name="T16" fmla="*/ 21 w 35"/>
                  <a:gd name="T17" fmla="*/ 8 h 17"/>
                  <a:gd name="T18" fmla="*/ 15 w 35"/>
                  <a:gd name="T19" fmla="*/ 13 h 17"/>
                  <a:gd name="T20" fmla="*/ 7 w 35"/>
                  <a:gd name="T21" fmla="*/ 13 h 17"/>
                  <a:gd name="T22" fmla="*/ 0 w 35"/>
                  <a:gd name="T23" fmla="*/ 9 h 17"/>
                  <a:gd name="T24" fmla="*/ 0 w 35"/>
                  <a:gd name="T25" fmla="*/ 4 h 17"/>
                  <a:gd name="T26" fmla="*/ 0 w 35"/>
                  <a:gd name="T27" fmla="*/ 4 h 1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5"/>
                  <a:gd name="T43" fmla="*/ 0 h 17"/>
                  <a:gd name="T44" fmla="*/ 35 w 35"/>
                  <a:gd name="T45" fmla="*/ 17 h 1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5" h="17">
                    <a:moveTo>
                      <a:pt x="31" y="17"/>
                    </a:moveTo>
                    <a:lnTo>
                      <a:pt x="29" y="17"/>
                    </a:lnTo>
                    <a:lnTo>
                      <a:pt x="23" y="13"/>
                    </a:lnTo>
                    <a:lnTo>
                      <a:pt x="31" y="8"/>
                    </a:lnTo>
                    <a:lnTo>
                      <a:pt x="35" y="4"/>
                    </a:lnTo>
                    <a:lnTo>
                      <a:pt x="33" y="1"/>
                    </a:lnTo>
                    <a:lnTo>
                      <a:pt x="29" y="0"/>
                    </a:lnTo>
                    <a:lnTo>
                      <a:pt x="28" y="4"/>
                    </a:lnTo>
                    <a:lnTo>
                      <a:pt x="21" y="8"/>
                    </a:lnTo>
                    <a:lnTo>
                      <a:pt x="15" y="13"/>
                    </a:lnTo>
                    <a:lnTo>
                      <a:pt x="7" y="13"/>
                    </a:lnTo>
                    <a:lnTo>
                      <a:pt x="0" y="9"/>
                    </a:lnTo>
                    <a:lnTo>
                      <a:pt x="0" y="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88" name="Freeform 951"/>
              <p:cNvSpPr>
                <a:spLocks/>
              </p:cNvSpPr>
              <p:nvPr/>
            </p:nvSpPr>
            <p:spPr bwMode="auto">
              <a:xfrm>
                <a:off x="1762" y="3141"/>
                <a:ext cx="13" cy="9"/>
              </a:xfrm>
              <a:custGeom>
                <a:avLst/>
                <a:gdLst>
                  <a:gd name="T0" fmla="*/ 13 w 13"/>
                  <a:gd name="T1" fmla="*/ 9 h 9"/>
                  <a:gd name="T2" fmla="*/ 13 w 13"/>
                  <a:gd name="T3" fmla="*/ 6 h 9"/>
                  <a:gd name="T4" fmla="*/ 13 w 13"/>
                  <a:gd name="T5" fmla="*/ 0 h 9"/>
                  <a:gd name="T6" fmla="*/ 5 w 13"/>
                  <a:gd name="T7" fmla="*/ 3 h 9"/>
                  <a:gd name="T8" fmla="*/ 0 w 13"/>
                  <a:gd name="T9" fmla="*/ 5 h 9"/>
                  <a:gd name="T10" fmla="*/ 0 w 13"/>
                  <a:gd name="T11" fmla="*/ 5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9"/>
                  <a:gd name="T20" fmla="*/ 13 w 13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9">
                    <a:moveTo>
                      <a:pt x="13" y="9"/>
                    </a:moveTo>
                    <a:lnTo>
                      <a:pt x="13" y="6"/>
                    </a:lnTo>
                    <a:lnTo>
                      <a:pt x="13" y="0"/>
                    </a:lnTo>
                    <a:lnTo>
                      <a:pt x="5" y="3"/>
                    </a:lnTo>
                    <a:lnTo>
                      <a:pt x="0" y="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89" name="Freeform 952"/>
              <p:cNvSpPr>
                <a:spLocks/>
              </p:cNvSpPr>
              <p:nvPr/>
            </p:nvSpPr>
            <p:spPr bwMode="auto">
              <a:xfrm>
                <a:off x="1672" y="3139"/>
                <a:ext cx="26" cy="15"/>
              </a:xfrm>
              <a:custGeom>
                <a:avLst/>
                <a:gdLst>
                  <a:gd name="T0" fmla="*/ 26 w 26"/>
                  <a:gd name="T1" fmla="*/ 0 h 15"/>
                  <a:gd name="T2" fmla="*/ 21 w 26"/>
                  <a:gd name="T3" fmla="*/ 7 h 15"/>
                  <a:gd name="T4" fmla="*/ 21 w 26"/>
                  <a:gd name="T5" fmla="*/ 7 h 15"/>
                  <a:gd name="T6" fmla="*/ 10 w 26"/>
                  <a:gd name="T7" fmla="*/ 13 h 15"/>
                  <a:gd name="T8" fmla="*/ 9 w 26"/>
                  <a:gd name="T9" fmla="*/ 15 h 15"/>
                  <a:gd name="T10" fmla="*/ 1 w 26"/>
                  <a:gd name="T11" fmla="*/ 15 h 15"/>
                  <a:gd name="T12" fmla="*/ 0 w 26"/>
                  <a:gd name="T13" fmla="*/ 15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6"/>
                  <a:gd name="T22" fmla="*/ 0 h 15"/>
                  <a:gd name="T23" fmla="*/ 26 w 26"/>
                  <a:gd name="T24" fmla="*/ 15 h 1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6" h="15">
                    <a:moveTo>
                      <a:pt x="26" y="0"/>
                    </a:moveTo>
                    <a:lnTo>
                      <a:pt x="21" y="7"/>
                    </a:lnTo>
                    <a:lnTo>
                      <a:pt x="10" y="13"/>
                    </a:lnTo>
                    <a:lnTo>
                      <a:pt x="9" y="15"/>
                    </a:lnTo>
                    <a:lnTo>
                      <a:pt x="1" y="15"/>
                    </a:lnTo>
                    <a:lnTo>
                      <a:pt x="0" y="1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90" name="Freeform 953"/>
              <p:cNvSpPr>
                <a:spLocks/>
              </p:cNvSpPr>
              <p:nvPr/>
            </p:nvSpPr>
            <p:spPr bwMode="auto">
              <a:xfrm>
                <a:off x="1812" y="3141"/>
                <a:ext cx="5" cy="13"/>
              </a:xfrm>
              <a:custGeom>
                <a:avLst/>
                <a:gdLst>
                  <a:gd name="T0" fmla="*/ 0 w 5"/>
                  <a:gd name="T1" fmla="*/ 0 h 13"/>
                  <a:gd name="T2" fmla="*/ 0 w 5"/>
                  <a:gd name="T3" fmla="*/ 0 h 13"/>
                  <a:gd name="T4" fmla="*/ 5 w 5"/>
                  <a:gd name="T5" fmla="*/ 1 h 13"/>
                  <a:gd name="T6" fmla="*/ 4 w 5"/>
                  <a:gd name="T7" fmla="*/ 10 h 13"/>
                  <a:gd name="T8" fmla="*/ 2 w 5"/>
                  <a:gd name="T9" fmla="*/ 13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13"/>
                  <a:gd name="T17" fmla="*/ 5 w 5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13">
                    <a:moveTo>
                      <a:pt x="0" y="0"/>
                    </a:moveTo>
                    <a:lnTo>
                      <a:pt x="0" y="0"/>
                    </a:lnTo>
                    <a:lnTo>
                      <a:pt x="5" y="1"/>
                    </a:lnTo>
                    <a:lnTo>
                      <a:pt x="4" y="10"/>
                    </a:lnTo>
                    <a:lnTo>
                      <a:pt x="2" y="1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91" name="Freeform 954"/>
              <p:cNvSpPr>
                <a:spLocks/>
              </p:cNvSpPr>
              <p:nvPr/>
            </p:nvSpPr>
            <p:spPr bwMode="auto">
              <a:xfrm>
                <a:off x="1665" y="3143"/>
                <a:ext cx="7" cy="11"/>
              </a:xfrm>
              <a:custGeom>
                <a:avLst/>
                <a:gdLst>
                  <a:gd name="T0" fmla="*/ 7 w 7"/>
                  <a:gd name="T1" fmla="*/ 11 h 11"/>
                  <a:gd name="T2" fmla="*/ 3 w 7"/>
                  <a:gd name="T3" fmla="*/ 11 h 11"/>
                  <a:gd name="T4" fmla="*/ 2 w 7"/>
                  <a:gd name="T5" fmla="*/ 11 h 11"/>
                  <a:gd name="T6" fmla="*/ 0 w 7"/>
                  <a:gd name="T7" fmla="*/ 0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"/>
                  <a:gd name="T13" fmla="*/ 0 h 11"/>
                  <a:gd name="T14" fmla="*/ 7 w 7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" h="11">
                    <a:moveTo>
                      <a:pt x="7" y="11"/>
                    </a:moveTo>
                    <a:lnTo>
                      <a:pt x="3" y="11"/>
                    </a:lnTo>
                    <a:lnTo>
                      <a:pt x="2" y="11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92" name="Freeform 955"/>
              <p:cNvSpPr>
                <a:spLocks/>
              </p:cNvSpPr>
              <p:nvPr/>
            </p:nvSpPr>
            <p:spPr bwMode="auto">
              <a:xfrm>
                <a:off x="1584" y="3109"/>
                <a:ext cx="38" cy="46"/>
              </a:xfrm>
              <a:custGeom>
                <a:avLst/>
                <a:gdLst>
                  <a:gd name="T0" fmla="*/ 0 w 38"/>
                  <a:gd name="T1" fmla="*/ 46 h 46"/>
                  <a:gd name="T2" fmla="*/ 11 w 38"/>
                  <a:gd name="T3" fmla="*/ 38 h 46"/>
                  <a:gd name="T4" fmla="*/ 21 w 38"/>
                  <a:gd name="T5" fmla="*/ 30 h 46"/>
                  <a:gd name="T6" fmla="*/ 24 w 38"/>
                  <a:gd name="T7" fmla="*/ 38 h 46"/>
                  <a:gd name="T8" fmla="*/ 28 w 38"/>
                  <a:gd name="T9" fmla="*/ 35 h 46"/>
                  <a:gd name="T10" fmla="*/ 35 w 38"/>
                  <a:gd name="T11" fmla="*/ 29 h 46"/>
                  <a:gd name="T12" fmla="*/ 38 w 38"/>
                  <a:gd name="T13" fmla="*/ 12 h 46"/>
                  <a:gd name="T14" fmla="*/ 38 w 38"/>
                  <a:gd name="T15" fmla="*/ 8 h 46"/>
                  <a:gd name="T16" fmla="*/ 38 w 38"/>
                  <a:gd name="T17" fmla="*/ 8 h 46"/>
                  <a:gd name="T18" fmla="*/ 24 w 38"/>
                  <a:gd name="T19" fmla="*/ 0 h 46"/>
                  <a:gd name="T20" fmla="*/ 22 w 38"/>
                  <a:gd name="T21" fmla="*/ 18 h 46"/>
                  <a:gd name="T22" fmla="*/ 17 w 38"/>
                  <a:gd name="T23" fmla="*/ 12 h 46"/>
                  <a:gd name="T24" fmla="*/ 12 w 38"/>
                  <a:gd name="T25" fmla="*/ 15 h 46"/>
                  <a:gd name="T26" fmla="*/ 11 w 38"/>
                  <a:gd name="T27" fmla="*/ 24 h 46"/>
                  <a:gd name="T28" fmla="*/ 0 w 38"/>
                  <a:gd name="T29" fmla="*/ 29 h 46"/>
                  <a:gd name="T30" fmla="*/ 0 w 38"/>
                  <a:gd name="T31" fmla="*/ 46 h 4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8"/>
                  <a:gd name="T49" fmla="*/ 0 h 46"/>
                  <a:gd name="T50" fmla="*/ 38 w 38"/>
                  <a:gd name="T51" fmla="*/ 46 h 4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8" h="46">
                    <a:moveTo>
                      <a:pt x="0" y="46"/>
                    </a:moveTo>
                    <a:lnTo>
                      <a:pt x="11" y="38"/>
                    </a:lnTo>
                    <a:lnTo>
                      <a:pt x="21" y="30"/>
                    </a:lnTo>
                    <a:lnTo>
                      <a:pt x="24" y="38"/>
                    </a:lnTo>
                    <a:lnTo>
                      <a:pt x="28" y="35"/>
                    </a:lnTo>
                    <a:lnTo>
                      <a:pt x="35" y="29"/>
                    </a:lnTo>
                    <a:lnTo>
                      <a:pt x="38" y="12"/>
                    </a:lnTo>
                    <a:lnTo>
                      <a:pt x="38" y="8"/>
                    </a:lnTo>
                    <a:lnTo>
                      <a:pt x="24" y="0"/>
                    </a:lnTo>
                    <a:lnTo>
                      <a:pt x="22" y="18"/>
                    </a:lnTo>
                    <a:lnTo>
                      <a:pt x="17" y="12"/>
                    </a:lnTo>
                    <a:lnTo>
                      <a:pt x="12" y="15"/>
                    </a:lnTo>
                    <a:lnTo>
                      <a:pt x="11" y="24"/>
                    </a:lnTo>
                    <a:lnTo>
                      <a:pt x="0" y="29"/>
                    </a:lnTo>
                    <a:lnTo>
                      <a:pt x="0" y="4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93" name="Line 956"/>
              <p:cNvSpPr>
                <a:spLocks noChangeShapeType="1"/>
              </p:cNvSpPr>
              <p:nvPr/>
            </p:nvSpPr>
            <p:spPr bwMode="auto">
              <a:xfrm>
                <a:off x="1706" y="3155"/>
                <a:ext cx="1" cy="1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94" name="Freeform 957"/>
              <p:cNvSpPr>
                <a:spLocks/>
              </p:cNvSpPr>
              <p:nvPr/>
            </p:nvSpPr>
            <p:spPr bwMode="auto">
              <a:xfrm>
                <a:off x="1625" y="3148"/>
                <a:ext cx="25" cy="8"/>
              </a:xfrm>
              <a:custGeom>
                <a:avLst/>
                <a:gdLst>
                  <a:gd name="T0" fmla="*/ 0 w 25"/>
                  <a:gd name="T1" fmla="*/ 3 h 8"/>
                  <a:gd name="T2" fmla="*/ 11 w 25"/>
                  <a:gd name="T3" fmla="*/ 0 h 8"/>
                  <a:gd name="T4" fmla="*/ 14 w 25"/>
                  <a:gd name="T5" fmla="*/ 2 h 8"/>
                  <a:gd name="T6" fmla="*/ 17 w 25"/>
                  <a:gd name="T7" fmla="*/ 3 h 8"/>
                  <a:gd name="T8" fmla="*/ 23 w 25"/>
                  <a:gd name="T9" fmla="*/ 7 h 8"/>
                  <a:gd name="T10" fmla="*/ 25 w 25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"/>
                  <a:gd name="T19" fmla="*/ 0 h 8"/>
                  <a:gd name="T20" fmla="*/ 25 w 25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" h="8">
                    <a:moveTo>
                      <a:pt x="0" y="3"/>
                    </a:moveTo>
                    <a:lnTo>
                      <a:pt x="11" y="0"/>
                    </a:lnTo>
                    <a:lnTo>
                      <a:pt x="14" y="2"/>
                    </a:lnTo>
                    <a:lnTo>
                      <a:pt x="17" y="3"/>
                    </a:lnTo>
                    <a:lnTo>
                      <a:pt x="23" y="7"/>
                    </a:lnTo>
                    <a:lnTo>
                      <a:pt x="25" y="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95" name="Line 958"/>
              <p:cNvSpPr>
                <a:spLocks noChangeShapeType="1"/>
              </p:cNvSpPr>
              <p:nvPr/>
            </p:nvSpPr>
            <p:spPr bwMode="auto">
              <a:xfrm>
                <a:off x="1650" y="3156"/>
                <a:ext cx="2" cy="2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96" name="Freeform 959"/>
              <p:cNvSpPr>
                <a:spLocks/>
              </p:cNvSpPr>
              <p:nvPr/>
            </p:nvSpPr>
            <p:spPr bwMode="auto">
              <a:xfrm>
                <a:off x="1619" y="3151"/>
                <a:ext cx="6" cy="7"/>
              </a:xfrm>
              <a:custGeom>
                <a:avLst/>
                <a:gdLst>
                  <a:gd name="T0" fmla="*/ 0 w 6"/>
                  <a:gd name="T1" fmla="*/ 7 h 7"/>
                  <a:gd name="T2" fmla="*/ 0 w 6"/>
                  <a:gd name="T3" fmla="*/ 5 h 7"/>
                  <a:gd name="T4" fmla="*/ 4 w 6"/>
                  <a:gd name="T5" fmla="*/ 1 h 7"/>
                  <a:gd name="T6" fmla="*/ 6 w 6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7"/>
                  <a:gd name="T14" fmla="*/ 6 w 6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7">
                    <a:moveTo>
                      <a:pt x="0" y="7"/>
                    </a:moveTo>
                    <a:lnTo>
                      <a:pt x="0" y="5"/>
                    </a:lnTo>
                    <a:lnTo>
                      <a:pt x="4" y="1"/>
                    </a:lnTo>
                    <a:lnTo>
                      <a:pt x="6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97" name="Freeform 960"/>
              <p:cNvSpPr>
                <a:spLocks/>
              </p:cNvSpPr>
              <p:nvPr/>
            </p:nvSpPr>
            <p:spPr bwMode="auto">
              <a:xfrm>
                <a:off x="1728" y="3150"/>
                <a:ext cx="16" cy="9"/>
              </a:xfrm>
              <a:custGeom>
                <a:avLst/>
                <a:gdLst>
                  <a:gd name="T0" fmla="*/ 0 w 16"/>
                  <a:gd name="T1" fmla="*/ 9 h 9"/>
                  <a:gd name="T2" fmla="*/ 0 w 16"/>
                  <a:gd name="T3" fmla="*/ 9 h 9"/>
                  <a:gd name="T4" fmla="*/ 0 w 16"/>
                  <a:gd name="T5" fmla="*/ 5 h 9"/>
                  <a:gd name="T6" fmla="*/ 4 w 16"/>
                  <a:gd name="T7" fmla="*/ 0 h 9"/>
                  <a:gd name="T8" fmla="*/ 14 w 16"/>
                  <a:gd name="T9" fmla="*/ 2 h 9"/>
                  <a:gd name="T10" fmla="*/ 16 w 16"/>
                  <a:gd name="T11" fmla="*/ 2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9"/>
                  <a:gd name="T20" fmla="*/ 16 w 16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9">
                    <a:moveTo>
                      <a:pt x="0" y="9"/>
                    </a:moveTo>
                    <a:lnTo>
                      <a:pt x="0" y="9"/>
                    </a:lnTo>
                    <a:lnTo>
                      <a:pt x="0" y="5"/>
                    </a:lnTo>
                    <a:lnTo>
                      <a:pt x="4" y="0"/>
                    </a:lnTo>
                    <a:lnTo>
                      <a:pt x="14" y="2"/>
                    </a:lnTo>
                    <a:lnTo>
                      <a:pt x="16" y="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98" name="Freeform 961"/>
              <p:cNvSpPr>
                <a:spLocks/>
              </p:cNvSpPr>
              <p:nvPr/>
            </p:nvSpPr>
            <p:spPr bwMode="auto">
              <a:xfrm>
                <a:off x="1744" y="3152"/>
                <a:ext cx="21" cy="8"/>
              </a:xfrm>
              <a:custGeom>
                <a:avLst/>
                <a:gdLst>
                  <a:gd name="T0" fmla="*/ 0 w 21"/>
                  <a:gd name="T1" fmla="*/ 0 h 8"/>
                  <a:gd name="T2" fmla="*/ 6 w 21"/>
                  <a:gd name="T3" fmla="*/ 7 h 8"/>
                  <a:gd name="T4" fmla="*/ 9 w 21"/>
                  <a:gd name="T5" fmla="*/ 7 h 8"/>
                  <a:gd name="T6" fmla="*/ 17 w 21"/>
                  <a:gd name="T7" fmla="*/ 7 h 8"/>
                  <a:gd name="T8" fmla="*/ 21 w 21"/>
                  <a:gd name="T9" fmla="*/ 8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"/>
                  <a:gd name="T16" fmla="*/ 0 h 8"/>
                  <a:gd name="T17" fmla="*/ 21 w 21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" h="8">
                    <a:moveTo>
                      <a:pt x="0" y="0"/>
                    </a:moveTo>
                    <a:lnTo>
                      <a:pt x="6" y="7"/>
                    </a:lnTo>
                    <a:lnTo>
                      <a:pt x="9" y="7"/>
                    </a:lnTo>
                    <a:lnTo>
                      <a:pt x="17" y="7"/>
                    </a:lnTo>
                    <a:lnTo>
                      <a:pt x="21" y="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99" name="Freeform 962"/>
              <p:cNvSpPr>
                <a:spLocks/>
              </p:cNvSpPr>
              <p:nvPr/>
            </p:nvSpPr>
            <p:spPr bwMode="auto">
              <a:xfrm>
                <a:off x="1619" y="3158"/>
                <a:ext cx="2" cy="3"/>
              </a:xfrm>
              <a:custGeom>
                <a:avLst/>
                <a:gdLst>
                  <a:gd name="T0" fmla="*/ 2 w 2"/>
                  <a:gd name="T1" fmla="*/ 3 h 3"/>
                  <a:gd name="T2" fmla="*/ 2 w 2"/>
                  <a:gd name="T3" fmla="*/ 3 h 3"/>
                  <a:gd name="T4" fmla="*/ 0 w 2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3"/>
                  <a:gd name="T11" fmla="*/ 2 w 2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3">
                    <a:moveTo>
                      <a:pt x="2" y="3"/>
                    </a:moveTo>
                    <a:lnTo>
                      <a:pt x="2" y="3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00" name="Freeform 963"/>
              <p:cNvSpPr>
                <a:spLocks/>
              </p:cNvSpPr>
              <p:nvPr/>
            </p:nvSpPr>
            <p:spPr bwMode="auto">
              <a:xfrm>
                <a:off x="1775" y="3150"/>
                <a:ext cx="39" cy="14"/>
              </a:xfrm>
              <a:custGeom>
                <a:avLst/>
                <a:gdLst>
                  <a:gd name="T0" fmla="*/ 39 w 39"/>
                  <a:gd name="T1" fmla="*/ 4 h 14"/>
                  <a:gd name="T2" fmla="*/ 39 w 39"/>
                  <a:gd name="T3" fmla="*/ 8 h 14"/>
                  <a:gd name="T4" fmla="*/ 30 w 39"/>
                  <a:gd name="T5" fmla="*/ 9 h 14"/>
                  <a:gd name="T6" fmla="*/ 30 w 39"/>
                  <a:gd name="T7" fmla="*/ 14 h 14"/>
                  <a:gd name="T8" fmla="*/ 19 w 39"/>
                  <a:gd name="T9" fmla="*/ 13 h 14"/>
                  <a:gd name="T10" fmla="*/ 0 w 39"/>
                  <a:gd name="T11" fmla="*/ 0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9"/>
                  <a:gd name="T19" fmla="*/ 0 h 14"/>
                  <a:gd name="T20" fmla="*/ 39 w 39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9" h="14">
                    <a:moveTo>
                      <a:pt x="39" y="4"/>
                    </a:moveTo>
                    <a:lnTo>
                      <a:pt x="39" y="8"/>
                    </a:lnTo>
                    <a:lnTo>
                      <a:pt x="30" y="9"/>
                    </a:lnTo>
                    <a:lnTo>
                      <a:pt x="30" y="14"/>
                    </a:lnTo>
                    <a:lnTo>
                      <a:pt x="19" y="13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01" name="Freeform 964"/>
              <p:cNvSpPr>
                <a:spLocks/>
              </p:cNvSpPr>
              <p:nvPr/>
            </p:nvSpPr>
            <p:spPr bwMode="auto">
              <a:xfrm>
                <a:off x="1765" y="3160"/>
                <a:ext cx="12" cy="4"/>
              </a:xfrm>
              <a:custGeom>
                <a:avLst/>
                <a:gdLst>
                  <a:gd name="T0" fmla="*/ 0 w 12"/>
                  <a:gd name="T1" fmla="*/ 0 h 4"/>
                  <a:gd name="T2" fmla="*/ 2 w 12"/>
                  <a:gd name="T3" fmla="*/ 1 h 4"/>
                  <a:gd name="T4" fmla="*/ 6 w 12"/>
                  <a:gd name="T5" fmla="*/ 4 h 4"/>
                  <a:gd name="T6" fmla="*/ 12 w 12"/>
                  <a:gd name="T7" fmla="*/ 4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4"/>
                  <a:gd name="T14" fmla="*/ 12 w 12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4">
                    <a:moveTo>
                      <a:pt x="0" y="0"/>
                    </a:moveTo>
                    <a:lnTo>
                      <a:pt x="2" y="1"/>
                    </a:lnTo>
                    <a:lnTo>
                      <a:pt x="6" y="4"/>
                    </a:lnTo>
                    <a:lnTo>
                      <a:pt x="12" y="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02" name="Freeform 965"/>
              <p:cNvSpPr>
                <a:spLocks/>
              </p:cNvSpPr>
              <p:nvPr/>
            </p:nvSpPr>
            <p:spPr bwMode="auto">
              <a:xfrm>
                <a:off x="1568" y="3141"/>
                <a:ext cx="13" cy="23"/>
              </a:xfrm>
              <a:custGeom>
                <a:avLst/>
                <a:gdLst>
                  <a:gd name="T0" fmla="*/ 10 w 13"/>
                  <a:gd name="T1" fmla="*/ 23 h 23"/>
                  <a:gd name="T2" fmla="*/ 13 w 13"/>
                  <a:gd name="T3" fmla="*/ 14 h 23"/>
                  <a:gd name="T4" fmla="*/ 12 w 13"/>
                  <a:gd name="T5" fmla="*/ 11 h 23"/>
                  <a:gd name="T6" fmla="*/ 11 w 13"/>
                  <a:gd name="T7" fmla="*/ 9 h 23"/>
                  <a:gd name="T8" fmla="*/ 12 w 13"/>
                  <a:gd name="T9" fmla="*/ 1 h 23"/>
                  <a:gd name="T10" fmla="*/ 7 w 13"/>
                  <a:gd name="T11" fmla="*/ 0 h 23"/>
                  <a:gd name="T12" fmla="*/ 0 w 13"/>
                  <a:gd name="T13" fmla="*/ 11 h 23"/>
                  <a:gd name="T14" fmla="*/ 4 w 13"/>
                  <a:gd name="T15" fmla="*/ 20 h 23"/>
                  <a:gd name="T16" fmla="*/ 10 w 13"/>
                  <a:gd name="T17" fmla="*/ 23 h 2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23"/>
                  <a:gd name="T29" fmla="*/ 13 w 13"/>
                  <a:gd name="T30" fmla="*/ 23 h 2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23">
                    <a:moveTo>
                      <a:pt x="10" y="23"/>
                    </a:moveTo>
                    <a:lnTo>
                      <a:pt x="13" y="14"/>
                    </a:lnTo>
                    <a:lnTo>
                      <a:pt x="12" y="11"/>
                    </a:lnTo>
                    <a:lnTo>
                      <a:pt x="11" y="9"/>
                    </a:lnTo>
                    <a:lnTo>
                      <a:pt x="12" y="1"/>
                    </a:lnTo>
                    <a:lnTo>
                      <a:pt x="7" y="0"/>
                    </a:lnTo>
                    <a:lnTo>
                      <a:pt x="0" y="11"/>
                    </a:lnTo>
                    <a:lnTo>
                      <a:pt x="4" y="20"/>
                    </a:lnTo>
                    <a:lnTo>
                      <a:pt x="10" y="2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03" name="Freeform 966"/>
              <p:cNvSpPr>
                <a:spLocks/>
              </p:cNvSpPr>
              <p:nvPr/>
            </p:nvSpPr>
            <p:spPr bwMode="auto">
              <a:xfrm>
                <a:off x="1718" y="3159"/>
                <a:ext cx="10" cy="8"/>
              </a:xfrm>
              <a:custGeom>
                <a:avLst/>
                <a:gdLst>
                  <a:gd name="T0" fmla="*/ 0 w 10"/>
                  <a:gd name="T1" fmla="*/ 8 h 8"/>
                  <a:gd name="T2" fmla="*/ 4 w 10"/>
                  <a:gd name="T3" fmla="*/ 5 h 8"/>
                  <a:gd name="T4" fmla="*/ 6 w 10"/>
                  <a:gd name="T5" fmla="*/ 1 h 8"/>
                  <a:gd name="T6" fmla="*/ 6 w 10"/>
                  <a:gd name="T7" fmla="*/ 1 h 8"/>
                  <a:gd name="T8" fmla="*/ 9 w 10"/>
                  <a:gd name="T9" fmla="*/ 0 h 8"/>
                  <a:gd name="T10" fmla="*/ 10 w 10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8"/>
                  <a:gd name="T20" fmla="*/ 10 w 10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8">
                    <a:moveTo>
                      <a:pt x="0" y="8"/>
                    </a:moveTo>
                    <a:lnTo>
                      <a:pt x="4" y="5"/>
                    </a:lnTo>
                    <a:lnTo>
                      <a:pt x="6" y="1"/>
                    </a:lnTo>
                    <a:lnTo>
                      <a:pt x="9" y="0"/>
                    </a:lnTo>
                    <a:lnTo>
                      <a:pt x="1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04" name="Freeform 967"/>
              <p:cNvSpPr>
                <a:spLocks/>
              </p:cNvSpPr>
              <p:nvPr/>
            </p:nvSpPr>
            <p:spPr bwMode="auto">
              <a:xfrm>
                <a:off x="1707" y="3151"/>
                <a:ext cx="15" cy="16"/>
              </a:xfrm>
              <a:custGeom>
                <a:avLst/>
                <a:gdLst>
                  <a:gd name="T0" fmla="*/ 0 w 15"/>
                  <a:gd name="T1" fmla="*/ 4 h 16"/>
                  <a:gd name="T2" fmla="*/ 8 w 15"/>
                  <a:gd name="T3" fmla="*/ 3 h 16"/>
                  <a:gd name="T4" fmla="*/ 11 w 15"/>
                  <a:gd name="T5" fmla="*/ 0 h 16"/>
                  <a:gd name="T6" fmla="*/ 15 w 15"/>
                  <a:gd name="T7" fmla="*/ 1 h 16"/>
                  <a:gd name="T8" fmla="*/ 12 w 15"/>
                  <a:gd name="T9" fmla="*/ 9 h 16"/>
                  <a:gd name="T10" fmla="*/ 11 w 15"/>
                  <a:gd name="T11" fmla="*/ 13 h 16"/>
                  <a:gd name="T12" fmla="*/ 11 w 15"/>
                  <a:gd name="T13" fmla="*/ 16 h 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"/>
                  <a:gd name="T22" fmla="*/ 0 h 16"/>
                  <a:gd name="T23" fmla="*/ 15 w 15"/>
                  <a:gd name="T24" fmla="*/ 16 h 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" h="16">
                    <a:moveTo>
                      <a:pt x="0" y="4"/>
                    </a:moveTo>
                    <a:lnTo>
                      <a:pt x="8" y="3"/>
                    </a:lnTo>
                    <a:lnTo>
                      <a:pt x="11" y="0"/>
                    </a:lnTo>
                    <a:lnTo>
                      <a:pt x="15" y="1"/>
                    </a:lnTo>
                    <a:lnTo>
                      <a:pt x="12" y="9"/>
                    </a:lnTo>
                    <a:lnTo>
                      <a:pt x="11" y="13"/>
                    </a:lnTo>
                    <a:lnTo>
                      <a:pt x="11" y="1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05" name="Freeform 968"/>
              <p:cNvSpPr>
                <a:spLocks/>
              </p:cNvSpPr>
              <p:nvPr/>
            </p:nvSpPr>
            <p:spPr bwMode="auto">
              <a:xfrm>
                <a:off x="1652" y="3158"/>
                <a:ext cx="15" cy="11"/>
              </a:xfrm>
              <a:custGeom>
                <a:avLst/>
                <a:gdLst>
                  <a:gd name="T0" fmla="*/ 0 w 15"/>
                  <a:gd name="T1" fmla="*/ 0 h 11"/>
                  <a:gd name="T2" fmla="*/ 1 w 15"/>
                  <a:gd name="T3" fmla="*/ 1 h 11"/>
                  <a:gd name="T4" fmla="*/ 5 w 15"/>
                  <a:gd name="T5" fmla="*/ 7 h 11"/>
                  <a:gd name="T6" fmla="*/ 15 w 15"/>
                  <a:gd name="T7" fmla="*/ 11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11"/>
                  <a:gd name="T14" fmla="*/ 15 w 15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11">
                    <a:moveTo>
                      <a:pt x="0" y="0"/>
                    </a:moveTo>
                    <a:lnTo>
                      <a:pt x="1" y="1"/>
                    </a:lnTo>
                    <a:lnTo>
                      <a:pt x="5" y="7"/>
                    </a:lnTo>
                    <a:lnTo>
                      <a:pt x="15" y="1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06" name="Freeform 969"/>
              <p:cNvSpPr>
                <a:spLocks/>
              </p:cNvSpPr>
              <p:nvPr/>
            </p:nvSpPr>
            <p:spPr bwMode="auto">
              <a:xfrm>
                <a:off x="1667" y="3168"/>
                <a:ext cx="6" cy="3"/>
              </a:xfrm>
              <a:custGeom>
                <a:avLst/>
                <a:gdLst>
                  <a:gd name="T0" fmla="*/ 0 w 6"/>
                  <a:gd name="T1" fmla="*/ 1 h 3"/>
                  <a:gd name="T2" fmla="*/ 1 w 6"/>
                  <a:gd name="T3" fmla="*/ 1 h 3"/>
                  <a:gd name="T4" fmla="*/ 6 w 6"/>
                  <a:gd name="T5" fmla="*/ 0 h 3"/>
                  <a:gd name="T6" fmla="*/ 6 w 6"/>
                  <a:gd name="T7" fmla="*/ 3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3"/>
                  <a:gd name="T14" fmla="*/ 6 w 6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3">
                    <a:moveTo>
                      <a:pt x="0" y="1"/>
                    </a:moveTo>
                    <a:lnTo>
                      <a:pt x="1" y="1"/>
                    </a:lnTo>
                    <a:lnTo>
                      <a:pt x="6" y="0"/>
                    </a:lnTo>
                    <a:lnTo>
                      <a:pt x="6" y="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07" name="Freeform 970"/>
              <p:cNvSpPr>
                <a:spLocks/>
              </p:cNvSpPr>
              <p:nvPr/>
            </p:nvSpPr>
            <p:spPr bwMode="auto">
              <a:xfrm>
                <a:off x="1807" y="3152"/>
                <a:ext cx="38" cy="21"/>
              </a:xfrm>
              <a:custGeom>
                <a:avLst/>
                <a:gdLst>
                  <a:gd name="T0" fmla="*/ 0 w 38"/>
                  <a:gd name="T1" fmla="*/ 21 h 21"/>
                  <a:gd name="T2" fmla="*/ 0 w 38"/>
                  <a:gd name="T3" fmla="*/ 21 h 21"/>
                  <a:gd name="T4" fmla="*/ 5 w 38"/>
                  <a:gd name="T5" fmla="*/ 16 h 21"/>
                  <a:gd name="T6" fmla="*/ 9 w 38"/>
                  <a:gd name="T7" fmla="*/ 19 h 21"/>
                  <a:gd name="T8" fmla="*/ 11 w 38"/>
                  <a:gd name="T9" fmla="*/ 20 h 21"/>
                  <a:gd name="T10" fmla="*/ 13 w 38"/>
                  <a:gd name="T11" fmla="*/ 17 h 21"/>
                  <a:gd name="T12" fmla="*/ 19 w 38"/>
                  <a:gd name="T13" fmla="*/ 3 h 21"/>
                  <a:gd name="T14" fmla="*/ 21 w 38"/>
                  <a:gd name="T15" fmla="*/ 0 h 21"/>
                  <a:gd name="T16" fmla="*/ 21 w 38"/>
                  <a:gd name="T17" fmla="*/ 0 h 21"/>
                  <a:gd name="T18" fmla="*/ 23 w 38"/>
                  <a:gd name="T19" fmla="*/ 3 h 21"/>
                  <a:gd name="T20" fmla="*/ 28 w 38"/>
                  <a:gd name="T21" fmla="*/ 8 h 21"/>
                  <a:gd name="T22" fmla="*/ 32 w 38"/>
                  <a:gd name="T23" fmla="*/ 9 h 21"/>
                  <a:gd name="T24" fmla="*/ 35 w 38"/>
                  <a:gd name="T25" fmla="*/ 9 h 21"/>
                  <a:gd name="T26" fmla="*/ 38 w 38"/>
                  <a:gd name="T27" fmla="*/ 9 h 2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8"/>
                  <a:gd name="T43" fmla="*/ 0 h 21"/>
                  <a:gd name="T44" fmla="*/ 38 w 38"/>
                  <a:gd name="T45" fmla="*/ 21 h 2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8" h="21">
                    <a:moveTo>
                      <a:pt x="0" y="21"/>
                    </a:moveTo>
                    <a:lnTo>
                      <a:pt x="0" y="21"/>
                    </a:lnTo>
                    <a:lnTo>
                      <a:pt x="5" y="16"/>
                    </a:lnTo>
                    <a:lnTo>
                      <a:pt x="9" y="19"/>
                    </a:lnTo>
                    <a:lnTo>
                      <a:pt x="11" y="20"/>
                    </a:lnTo>
                    <a:lnTo>
                      <a:pt x="13" y="17"/>
                    </a:lnTo>
                    <a:lnTo>
                      <a:pt x="19" y="3"/>
                    </a:lnTo>
                    <a:lnTo>
                      <a:pt x="21" y="0"/>
                    </a:lnTo>
                    <a:lnTo>
                      <a:pt x="23" y="3"/>
                    </a:lnTo>
                    <a:lnTo>
                      <a:pt x="28" y="8"/>
                    </a:lnTo>
                    <a:lnTo>
                      <a:pt x="32" y="9"/>
                    </a:lnTo>
                    <a:lnTo>
                      <a:pt x="35" y="9"/>
                    </a:lnTo>
                    <a:lnTo>
                      <a:pt x="38" y="9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08" name="Freeform 971"/>
              <p:cNvSpPr>
                <a:spLocks/>
              </p:cNvSpPr>
              <p:nvPr/>
            </p:nvSpPr>
            <p:spPr bwMode="auto">
              <a:xfrm>
                <a:off x="1835" y="3082"/>
                <a:ext cx="125" cy="91"/>
              </a:xfrm>
              <a:custGeom>
                <a:avLst/>
                <a:gdLst>
                  <a:gd name="T0" fmla="*/ 125 w 125"/>
                  <a:gd name="T1" fmla="*/ 1 h 91"/>
                  <a:gd name="T2" fmla="*/ 112 w 125"/>
                  <a:gd name="T3" fmla="*/ 7 h 91"/>
                  <a:gd name="T4" fmla="*/ 104 w 125"/>
                  <a:gd name="T5" fmla="*/ 10 h 91"/>
                  <a:gd name="T6" fmla="*/ 103 w 125"/>
                  <a:gd name="T7" fmla="*/ 14 h 91"/>
                  <a:gd name="T8" fmla="*/ 93 w 125"/>
                  <a:gd name="T9" fmla="*/ 23 h 91"/>
                  <a:gd name="T10" fmla="*/ 92 w 125"/>
                  <a:gd name="T11" fmla="*/ 23 h 91"/>
                  <a:gd name="T12" fmla="*/ 87 w 125"/>
                  <a:gd name="T13" fmla="*/ 22 h 91"/>
                  <a:gd name="T14" fmla="*/ 83 w 125"/>
                  <a:gd name="T15" fmla="*/ 19 h 91"/>
                  <a:gd name="T16" fmla="*/ 82 w 125"/>
                  <a:gd name="T17" fmla="*/ 22 h 91"/>
                  <a:gd name="T18" fmla="*/ 83 w 125"/>
                  <a:gd name="T19" fmla="*/ 26 h 91"/>
                  <a:gd name="T20" fmla="*/ 87 w 125"/>
                  <a:gd name="T21" fmla="*/ 31 h 91"/>
                  <a:gd name="T22" fmla="*/ 75 w 125"/>
                  <a:gd name="T23" fmla="*/ 43 h 91"/>
                  <a:gd name="T24" fmla="*/ 75 w 125"/>
                  <a:gd name="T25" fmla="*/ 48 h 91"/>
                  <a:gd name="T26" fmla="*/ 83 w 125"/>
                  <a:gd name="T27" fmla="*/ 69 h 91"/>
                  <a:gd name="T28" fmla="*/ 84 w 125"/>
                  <a:gd name="T29" fmla="*/ 76 h 91"/>
                  <a:gd name="T30" fmla="*/ 87 w 125"/>
                  <a:gd name="T31" fmla="*/ 78 h 91"/>
                  <a:gd name="T32" fmla="*/ 87 w 125"/>
                  <a:gd name="T33" fmla="*/ 81 h 91"/>
                  <a:gd name="T34" fmla="*/ 80 w 125"/>
                  <a:gd name="T35" fmla="*/ 82 h 91"/>
                  <a:gd name="T36" fmla="*/ 75 w 125"/>
                  <a:gd name="T37" fmla="*/ 82 h 91"/>
                  <a:gd name="T38" fmla="*/ 69 w 125"/>
                  <a:gd name="T39" fmla="*/ 77 h 91"/>
                  <a:gd name="T40" fmla="*/ 59 w 125"/>
                  <a:gd name="T41" fmla="*/ 82 h 91"/>
                  <a:gd name="T42" fmla="*/ 48 w 125"/>
                  <a:gd name="T43" fmla="*/ 85 h 91"/>
                  <a:gd name="T44" fmla="*/ 42 w 125"/>
                  <a:gd name="T45" fmla="*/ 86 h 91"/>
                  <a:gd name="T46" fmla="*/ 36 w 125"/>
                  <a:gd name="T47" fmla="*/ 91 h 91"/>
                  <a:gd name="T48" fmla="*/ 29 w 125"/>
                  <a:gd name="T49" fmla="*/ 89 h 91"/>
                  <a:gd name="T50" fmla="*/ 29 w 125"/>
                  <a:gd name="T51" fmla="*/ 82 h 91"/>
                  <a:gd name="T52" fmla="*/ 38 w 125"/>
                  <a:gd name="T53" fmla="*/ 81 h 91"/>
                  <a:gd name="T54" fmla="*/ 49 w 125"/>
                  <a:gd name="T55" fmla="*/ 72 h 91"/>
                  <a:gd name="T56" fmla="*/ 58 w 125"/>
                  <a:gd name="T57" fmla="*/ 70 h 91"/>
                  <a:gd name="T58" fmla="*/ 54 w 125"/>
                  <a:gd name="T59" fmla="*/ 68 h 91"/>
                  <a:gd name="T60" fmla="*/ 57 w 125"/>
                  <a:gd name="T61" fmla="*/ 62 h 91"/>
                  <a:gd name="T62" fmla="*/ 63 w 125"/>
                  <a:gd name="T63" fmla="*/ 56 h 91"/>
                  <a:gd name="T64" fmla="*/ 62 w 125"/>
                  <a:gd name="T65" fmla="*/ 52 h 91"/>
                  <a:gd name="T66" fmla="*/ 55 w 125"/>
                  <a:gd name="T67" fmla="*/ 60 h 91"/>
                  <a:gd name="T68" fmla="*/ 50 w 125"/>
                  <a:gd name="T69" fmla="*/ 64 h 91"/>
                  <a:gd name="T70" fmla="*/ 45 w 125"/>
                  <a:gd name="T71" fmla="*/ 69 h 91"/>
                  <a:gd name="T72" fmla="*/ 33 w 125"/>
                  <a:gd name="T73" fmla="*/ 78 h 91"/>
                  <a:gd name="T74" fmla="*/ 24 w 125"/>
                  <a:gd name="T75" fmla="*/ 73 h 91"/>
                  <a:gd name="T76" fmla="*/ 15 w 125"/>
                  <a:gd name="T77" fmla="*/ 68 h 91"/>
                  <a:gd name="T78" fmla="*/ 6 w 125"/>
                  <a:gd name="T79" fmla="*/ 68 h 91"/>
                  <a:gd name="T80" fmla="*/ 2 w 125"/>
                  <a:gd name="T81" fmla="*/ 66 h 9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5"/>
                  <a:gd name="T124" fmla="*/ 0 h 91"/>
                  <a:gd name="T125" fmla="*/ 125 w 125"/>
                  <a:gd name="T126" fmla="*/ 91 h 91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5" h="91">
                    <a:moveTo>
                      <a:pt x="125" y="2"/>
                    </a:moveTo>
                    <a:lnTo>
                      <a:pt x="125" y="1"/>
                    </a:lnTo>
                    <a:lnTo>
                      <a:pt x="123" y="0"/>
                    </a:lnTo>
                    <a:lnTo>
                      <a:pt x="112" y="7"/>
                    </a:lnTo>
                    <a:lnTo>
                      <a:pt x="108" y="9"/>
                    </a:lnTo>
                    <a:lnTo>
                      <a:pt x="104" y="10"/>
                    </a:lnTo>
                    <a:lnTo>
                      <a:pt x="103" y="10"/>
                    </a:lnTo>
                    <a:lnTo>
                      <a:pt x="103" y="14"/>
                    </a:lnTo>
                    <a:lnTo>
                      <a:pt x="101" y="18"/>
                    </a:lnTo>
                    <a:lnTo>
                      <a:pt x="93" y="23"/>
                    </a:lnTo>
                    <a:lnTo>
                      <a:pt x="92" y="23"/>
                    </a:lnTo>
                    <a:lnTo>
                      <a:pt x="91" y="24"/>
                    </a:lnTo>
                    <a:lnTo>
                      <a:pt x="87" y="22"/>
                    </a:lnTo>
                    <a:lnTo>
                      <a:pt x="86" y="22"/>
                    </a:lnTo>
                    <a:lnTo>
                      <a:pt x="83" y="19"/>
                    </a:lnTo>
                    <a:lnTo>
                      <a:pt x="82" y="21"/>
                    </a:lnTo>
                    <a:lnTo>
                      <a:pt x="82" y="22"/>
                    </a:lnTo>
                    <a:lnTo>
                      <a:pt x="82" y="26"/>
                    </a:lnTo>
                    <a:lnTo>
                      <a:pt x="83" y="26"/>
                    </a:lnTo>
                    <a:lnTo>
                      <a:pt x="83" y="27"/>
                    </a:lnTo>
                    <a:lnTo>
                      <a:pt x="87" y="31"/>
                    </a:lnTo>
                    <a:lnTo>
                      <a:pt x="86" y="38"/>
                    </a:lnTo>
                    <a:lnTo>
                      <a:pt x="75" y="43"/>
                    </a:lnTo>
                    <a:lnTo>
                      <a:pt x="75" y="45"/>
                    </a:lnTo>
                    <a:lnTo>
                      <a:pt x="75" y="48"/>
                    </a:lnTo>
                    <a:lnTo>
                      <a:pt x="83" y="57"/>
                    </a:lnTo>
                    <a:lnTo>
                      <a:pt x="83" y="69"/>
                    </a:lnTo>
                    <a:lnTo>
                      <a:pt x="83" y="72"/>
                    </a:lnTo>
                    <a:lnTo>
                      <a:pt x="84" y="76"/>
                    </a:lnTo>
                    <a:lnTo>
                      <a:pt x="87" y="78"/>
                    </a:lnTo>
                    <a:lnTo>
                      <a:pt x="88" y="79"/>
                    </a:lnTo>
                    <a:lnTo>
                      <a:pt x="87" y="81"/>
                    </a:lnTo>
                    <a:lnTo>
                      <a:pt x="83" y="82"/>
                    </a:lnTo>
                    <a:lnTo>
                      <a:pt x="80" y="82"/>
                    </a:lnTo>
                    <a:lnTo>
                      <a:pt x="76" y="83"/>
                    </a:lnTo>
                    <a:lnTo>
                      <a:pt x="75" y="82"/>
                    </a:lnTo>
                    <a:lnTo>
                      <a:pt x="69" y="78"/>
                    </a:lnTo>
                    <a:lnTo>
                      <a:pt x="69" y="77"/>
                    </a:lnTo>
                    <a:lnTo>
                      <a:pt x="63" y="78"/>
                    </a:lnTo>
                    <a:lnTo>
                      <a:pt x="59" y="82"/>
                    </a:lnTo>
                    <a:lnTo>
                      <a:pt x="57" y="86"/>
                    </a:lnTo>
                    <a:lnTo>
                      <a:pt x="48" y="85"/>
                    </a:lnTo>
                    <a:lnTo>
                      <a:pt x="46" y="83"/>
                    </a:lnTo>
                    <a:lnTo>
                      <a:pt x="42" y="86"/>
                    </a:lnTo>
                    <a:lnTo>
                      <a:pt x="41" y="86"/>
                    </a:lnTo>
                    <a:lnTo>
                      <a:pt x="36" y="91"/>
                    </a:lnTo>
                    <a:lnTo>
                      <a:pt x="34" y="90"/>
                    </a:lnTo>
                    <a:lnTo>
                      <a:pt x="29" y="89"/>
                    </a:lnTo>
                    <a:lnTo>
                      <a:pt x="29" y="82"/>
                    </a:lnTo>
                    <a:lnTo>
                      <a:pt x="36" y="82"/>
                    </a:lnTo>
                    <a:lnTo>
                      <a:pt x="38" y="81"/>
                    </a:lnTo>
                    <a:lnTo>
                      <a:pt x="42" y="78"/>
                    </a:lnTo>
                    <a:lnTo>
                      <a:pt x="49" y="72"/>
                    </a:lnTo>
                    <a:lnTo>
                      <a:pt x="54" y="72"/>
                    </a:lnTo>
                    <a:lnTo>
                      <a:pt x="58" y="70"/>
                    </a:lnTo>
                    <a:lnTo>
                      <a:pt x="61" y="70"/>
                    </a:lnTo>
                    <a:lnTo>
                      <a:pt x="54" y="68"/>
                    </a:lnTo>
                    <a:lnTo>
                      <a:pt x="55" y="65"/>
                    </a:lnTo>
                    <a:lnTo>
                      <a:pt x="57" y="62"/>
                    </a:lnTo>
                    <a:lnTo>
                      <a:pt x="59" y="60"/>
                    </a:lnTo>
                    <a:lnTo>
                      <a:pt x="63" y="56"/>
                    </a:lnTo>
                    <a:lnTo>
                      <a:pt x="63" y="55"/>
                    </a:lnTo>
                    <a:lnTo>
                      <a:pt x="62" y="52"/>
                    </a:lnTo>
                    <a:lnTo>
                      <a:pt x="57" y="57"/>
                    </a:lnTo>
                    <a:lnTo>
                      <a:pt x="55" y="60"/>
                    </a:lnTo>
                    <a:lnTo>
                      <a:pt x="54" y="60"/>
                    </a:lnTo>
                    <a:lnTo>
                      <a:pt x="50" y="64"/>
                    </a:lnTo>
                    <a:lnTo>
                      <a:pt x="50" y="65"/>
                    </a:lnTo>
                    <a:lnTo>
                      <a:pt x="45" y="69"/>
                    </a:lnTo>
                    <a:lnTo>
                      <a:pt x="38" y="76"/>
                    </a:lnTo>
                    <a:lnTo>
                      <a:pt x="33" y="78"/>
                    </a:lnTo>
                    <a:lnTo>
                      <a:pt x="25" y="74"/>
                    </a:lnTo>
                    <a:lnTo>
                      <a:pt x="24" y="73"/>
                    </a:lnTo>
                    <a:lnTo>
                      <a:pt x="23" y="73"/>
                    </a:lnTo>
                    <a:lnTo>
                      <a:pt x="15" y="68"/>
                    </a:lnTo>
                    <a:lnTo>
                      <a:pt x="6" y="68"/>
                    </a:lnTo>
                    <a:lnTo>
                      <a:pt x="3" y="68"/>
                    </a:lnTo>
                    <a:lnTo>
                      <a:pt x="2" y="66"/>
                    </a:lnTo>
                    <a:lnTo>
                      <a:pt x="0" y="6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09" name="Freeform 972"/>
              <p:cNvSpPr>
                <a:spLocks/>
              </p:cNvSpPr>
              <p:nvPr/>
            </p:nvSpPr>
            <p:spPr bwMode="auto">
              <a:xfrm>
                <a:off x="1777" y="3164"/>
                <a:ext cx="6" cy="9"/>
              </a:xfrm>
              <a:custGeom>
                <a:avLst/>
                <a:gdLst>
                  <a:gd name="T0" fmla="*/ 0 w 6"/>
                  <a:gd name="T1" fmla="*/ 0 h 9"/>
                  <a:gd name="T2" fmla="*/ 3 w 6"/>
                  <a:gd name="T3" fmla="*/ 1 h 9"/>
                  <a:gd name="T4" fmla="*/ 6 w 6"/>
                  <a:gd name="T5" fmla="*/ 7 h 9"/>
                  <a:gd name="T6" fmla="*/ 5 w 6"/>
                  <a:gd name="T7" fmla="*/ 9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9"/>
                  <a:gd name="T14" fmla="*/ 6 w 6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9">
                    <a:moveTo>
                      <a:pt x="0" y="0"/>
                    </a:moveTo>
                    <a:lnTo>
                      <a:pt x="3" y="1"/>
                    </a:lnTo>
                    <a:lnTo>
                      <a:pt x="6" y="7"/>
                    </a:lnTo>
                    <a:lnTo>
                      <a:pt x="5" y="9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10" name="Freeform 973"/>
              <p:cNvSpPr>
                <a:spLocks/>
              </p:cNvSpPr>
              <p:nvPr/>
            </p:nvSpPr>
            <p:spPr bwMode="auto">
              <a:xfrm>
                <a:off x="1909" y="3172"/>
                <a:ext cx="8" cy="3"/>
              </a:xfrm>
              <a:custGeom>
                <a:avLst/>
                <a:gdLst>
                  <a:gd name="T0" fmla="*/ 0 w 8"/>
                  <a:gd name="T1" fmla="*/ 0 h 3"/>
                  <a:gd name="T2" fmla="*/ 0 w 8"/>
                  <a:gd name="T3" fmla="*/ 0 h 3"/>
                  <a:gd name="T4" fmla="*/ 2 w 8"/>
                  <a:gd name="T5" fmla="*/ 1 h 3"/>
                  <a:gd name="T6" fmla="*/ 4 w 8"/>
                  <a:gd name="T7" fmla="*/ 1 h 3"/>
                  <a:gd name="T8" fmla="*/ 8 w 8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3"/>
                  <a:gd name="T17" fmla="*/ 8 w 8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3">
                    <a:moveTo>
                      <a:pt x="0" y="0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8" y="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11" name="Freeform 974"/>
              <p:cNvSpPr>
                <a:spLocks/>
              </p:cNvSpPr>
              <p:nvPr/>
            </p:nvSpPr>
            <p:spPr bwMode="auto">
              <a:xfrm>
                <a:off x="1618" y="3161"/>
                <a:ext cx="20" cy="16"/>
              </a:xfrm>
              <a:custGeom>
                <a:avLst/>
                <a:gdLst>
                  <a:gd name="T0" fmla="*/ 20 w 20"/>
                  <a:gd name="T1" fmla="*/ 16 h 16"/>
                  <a:gd name="T2" fmla="*/ 17 w 20"/>
                  <a:gd name="T3" fmla="*/ 14 h 16"/>
                  <a:gd name="T4" fmla="*/ 17 w 20"/>
                  <a:gd name="T5" fmla="*/ 12 h 16"/>
                  <a:gd name="T6" fmla="*/ 17 w 20"/>
                  <a:gd name="T7" fmla="*/ 11 h 16"/>
                  <a:gd name="T8" fmla="*/ 7 w 20"/>
                  <a:gd name="T9" fmla="*/ 12 h 16"/>
                  <a:gd name="T10" fmla="*/ 4 w 20"/>
                  <a:gd name="T11" fmla="*/ 15 h 16"/>
                  <a:gd name="T12" fmla="*/ 0 w 20"/>
                  <a:gd name="T13" fmla="*/ 14 h 16"/>
                  <a:gd name="T14" fmla="*/ 1 w 20"/>
                  <a:gd name="T15" fmla="*/ 11 h 16"/>
                  <a:gd name="T16" fmla="*/ 3 w 20"/>
                  <a:gd name="T17" fmla="*/ 0 h 1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"/>
                  <a:gd name="T28" fmla="*/ 0 h 16"/>
                  <a:gd name="T29" fmla="*/ 20 w 20"/>
                  <a:gd name="T30" fmla="*/ 16 h 1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" h="16">
                    <a:moveTo>
                      <a:pt x="20" y="16"/>
                    </a:moveTo>
                    <a:lnTo>
                      <a:pt x="17" y="14"/>
                    </a:lnTo>
                    <a:lnTo>
                      <a:pt x="17" y="12"/>
                    </a:lnTo>
                    <a:lnTo>
                      <a:pt x="17" y="11"/>
                    </a:lnTo>
                    <a:lnTo>
                      <a:pt x="7" y="12"/>
                    </a:lnTo>
                    <a:lnTo>
                      <a:pt x="4" y="15"/>
                    </a:lnTo>
                    <a:lnTo>
                      <a:pt x="0" y="14"/>
                    </a:lnTo>
                    <a:lnTo>
                      <a:pt x="1" y="11"/>
                    </a:lnTo>
                    <a:lnTo>
                      <a:pt x="3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12" name="Freeform 975"/>
              <p:cNvSpPr>
                <a:spLocks/>
              </p:cNvSpPr>
              <p:nvPr/>
            </p:nvSpPr>
            <p:spPr bwMode="auto">
              <a:xfrm>
                <a:off x="1894" y="3171"/>
                <a:ext cx="15" cy="6"/>
              </a:xfrm>
              <a:custGeom>
                <a:avLst/>
                <a:gdLst>
                  <a:gd name="T0" fmla="*/ 0 w 15"/>
                  <a:gd name="T1" fmla="*/ 6 h 6"/>
                  <a:gd name="T2" fmla="*/ 3 w 15"/>
                  <a:gd name="T3" fmla="*/ 6 h 6"/>
                  <a:gd name="T4" fmla="*/ 10 w 15"/>
                  <a:gd name="T5" fmla="*/ 0 h 6"/>
                  <a:gd name="T6" fmla="*/ 15 w 15"/>
                  <a:gd name="T7" fmla="*/ 1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6"/>
                  <a:gd name="T14" fmla="*/ 15 w 15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6">
                    <a:moveTo>
                      <a:pt x="0" y="6"/>
                    </a:moveTo>
                    <a:lnTo>
                      <a:pt x="3" y="6"/>
                    </a:lnTo>
                    <a:lnTo>
                      <a:pt x="10" y="0"/>
                    </a:lnTo>
                    <a:lnTo>
                      <a:pt x="15" y="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13" name="Line 976"/>
              <p:cNvSpPr>
                <a:spLocks noChangeShapeType="1"/>
              </p:cNvSpPr>
              <p:nvPr/>
            </p:nvSpPr>
            <p:spPr bwMode="auto">
              <a:xfrm>
                <a:off x="1638" y="3177"/>
                <a:ext cx="1" cy="1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14" name="Freeform 977"/>
              <p:cNvSpPr>
                <a:spLocks/>
              </p:cNvSpPr>
              <p:nvPr/>
            </p:nvSpPr>
            <p:spPr bwMode="auto">
              <a:xfrm>
                <a:off x="1673" y="3171"/>
                <a:ext cx="1" cy="6"/>
              </a:xfrm>
              <a:custGeom>
                <a:avLst/>
                <a:gdLst>
                  <a:gd name="T0" fmla="*/ 0 w 1"/>
                  <a:gd name="T1" fmla="*/ 0 h 6"/>
                  <a:gd name="T2" fmla="*/ 0 w 1"/>
                  <a:gd name="T3" fmla="*/ 6 h 6"/>
                  <a:gd name="T4" fmla="*/ 1 w 1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6"/>
                  <a:gd name="T11" fmla="*/ 1 w 1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6">
                    <a:moveTo>
                      <a:pt x="0" y="0"/>
                    </a:moveTo>
                    <a:lnTo>
                      <a:pt x="0" y="6"/>
                    </a:lnTo>
                    <a:lnTo>
                      <a:pt x="1" y="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15" name="Freeform 978"/>
              <p:cNvSpPr>
                <a:spLocks/>
              </p:cNvSpPr>
              <p:nvPr/>
            </p:nvSpPr>
            <p:spPr bwMode="auto">
              <a:xfrm>
                <a:off x="1676" y="3152"/>
                <a:ext cx="30" cy="25"/>
              </a:xfrm>
              <a:custGeom>
                <a:avLst/>
                <a:gdLst>
                  <a:gd name="T0" fmla="*/ 0 w 30"/>
                  <a:gd name="T1" fmla="*/ 25 h 25"/>
                  <a:gd name="T2" fmla="*/ 2 w 30"/>
                  <a:gd name="T3" fmla="*/ 16 h 25"/>
                  <a:gd name="T4" fmla="*/ 1 w 30"/>
                  <a:gd name="T5" fmla="*/ 11 h 25"/>
                  <a:gd name="T6" fmla="*/ 4 w 30"/>
                  <a:gd name="T7" fmla="*/ 11 h 25"/>
                  <a:gd name="T8" fmla="*/ 8 w 30"/>
                  <a:gd name="T9" fmla="*/ 9 h 25"/>
                  <a:gd name="T10" fmla="*/ 12 w 30"/>
                  <a:gd name="T11" fmla="*/ 8 h 25"/>
                  <a:gd name="T12" fmla="*/ 15 w 30"/>
                  <a:gd name="T13" fmla="*/ 7 h 25"/>
                  <a:gd name="T14" fmla="*/ 15 w 30"/>
                  <a:gd name="T15" fmla="*/ 7 h 25"/>
                  <a:gd name="T16" fmla="*/ 19 w 30"/>
                  <a:gd name="T17" fmla="*/ 9 h 25"/>
                  <a:gd name="T18" fmla="*/ 21 w 30"/>
                  <a:gd name="T19" fmla="*/ 11 h 25"/>
                  <a:gd name="T20" fmla="*/ 25 w 30"/>
                  <a:gd name="T21" fmla="*/ 9 h 25"/>
                  <a:gd name="T22" fmla="*/ 23 w 30"/>
                  <a:gd name="T23" fmla="*/ 8 h 25"/>
                  <a:gd name="T24" fmla="*/ 21 w 30"/>
                  <a:gd name="T25" fmla="*/ 4 h 25"/>
                  <a:gd name="T26" fmla="*/ 26 w 30"/>
                  <a:gd name="T27" fmla="*/ 0 h 25"/>
                  <a:gd name="T28" fmla="*/ 30 w 30"/>
                  <a:gd name="T29" fmla="*/ 3 h 2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0"/>
                  <a:gd name="T46" fmla="*/ 0 h 25"/>
                  <a:gd name="T47" fmla="*/ 30 w 30"/>
                  <a:gd name="T48" fmla="*/ 25 h 2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0" h="25">
                    <a:moveTo>
                      <a:pt x="0" y="25"/>
                    </a:moveTo>
                    <a:lnTo>
                      <a:pt x="2" y="16"/>
                    </a:lnTo>
                    <a:lnTo>
                      <a:pt x="1" y="11"/>
                    </a:lnTo>
                    <a:lnTo>
                      <a:pt x="4" y="11"/>
                    </a:lnTo>
                    <a:lnTo>
                      <a:pt x="8" y="9"/>
                    </a:lnTo>
                    <a:lnTo>
                      <a:pt x="12" y="8"/>
                    </a:lnTo>
                    <a:lnTo>
                      <a:pt x="15" y="7"/>
                    </a:lnTo>
                    <a:lnTo>
                      <a:pt x="19" y="9"/>
                    </a:lnTo>
                    <a:lnTo>
                      <a:pt x="21" y="11"/>
                    </a:lnTo>
                    <a:lnTo>
                      <a:pt x="25" y="9"/>
                    </a:lnTo>
                    <a:lnTo>
                      <a:pt x="23" y="8"/>
                    </a:lnTo>
                    <a:lnTo>
                      <a:pt x="21" y="4"/>
                    </a:lnTo>
                    <a:lnTo>
                      <a:pt x="26" y="0"/>
                    </a:lnTo>
                    <a:lnTo>
                      <a:pt x="30" y="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16" name="Line 979"/>
              <p:cNvSpPr>
                <a:spLocks noChangeShapeType="1"/>
              </p:cNvSpPr>
              <p:nvPr/>
            </p:nvSpPr>
            <p:spPr bwMode="auto">
              <a:xfrm flipH="1">
                <a:off x="1778" y="3173"/>
                <a:ext cx="4" cy="4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17" name="Freeform 980"/>
              <p:cNvSpPr>
                <a:spLocks/>
              </p:cNvSpPr>
              <p:nvPr/>
            </p:nvSpPr>
            <p:spPr bwMode="auto">
              <a:xfrm>
                <a:off x="1783" y="3175"/>
                <a:ext cx="9" cy="2"/>
              </a:xfrm>
              <a:custGeom>
                <a:avLst/>
                <a:gdLst>
                  <a:gd name="T0" fmla="*/ 0 w 9"/>
                  <a:gd name="T1" fmla="*/ 2 h 2"/>
                  <a:gd name="T2" fmla="*/ 3 w 9"/>
                  <a:gd name="T3" fmla="*/ 0 h 2"/>
                  <a:gd name="T4" fmla="*/ 9 w 9"/>
                  <a:gd name="T5" fmla="*/ 1 h 2"/>
                  <a:gd name="T6" fmla="*/ 9 w 9"/>
                  <a:gd name="T7" fmla="*/ 2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2"/>
                  <a:gd name="T14" fmla="*/ 9 w 9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2">
                    <a:moveTo>
                      <a:pt x="0" y="2"/>
                    </a:moveTo>
                    <a:lnTo>
                      <a:pt x="3" y="0"/>
                    </a:lnTo>
                    <a:lnTo>
                      <a:pt x="9" y="1"/>
                    </a:lnTo>
                    <a:lnTo>
                      <a:pt x="9" y="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18" name="Freeform 981"/>
              <p:cNvSpPr>
                <a:spLocks/>
              </p:cNvSpPr>
              <p:nvPr/>
            </p:nvSpPr>
            <p:spPr bwMode="auto">
              <a:xfrm>
                <a:off x="1797" y="3173"/>
                <a:ext cx="10" cy="4"/>
              </a:xfrm>
              <a:custGeom>
                <a:avLst/>
                <a:gdLst>
                  <a:gd name="T0" fmla="*/ 0 w 10"/>
                  <a:gd name="T1" fmla="*/ 4 h 4"/>
                  <a:gd name="T2" fmla="*/ 2 w 10"/>
                  <a:gd name="T3" fmla="*/ 4 h 4"/>
                  <a:gd name="T4" fmla="*/ 10 w 10"/>
                  <a:gd name="T5" fmla="*/ 0 h 4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4"/>
                  <a:gd name="T11" fmla="*/ 10 w 10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4">
                    <a:moveTo>
                      <a:pt x="0" y="4"/>
                    </a:moveTo>
                    <a:lnTo>
                      <a:pt x="2" y="4"/>
                    </a:lnTo>
                    <a:lnTo>
                      <a:pt x="1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19" name="Freeform 982"/>
              <p:cNvSpPr>
                <a:spLocks/>
              </p:cNvSpPr>
              <p:nvPr/>
            </p:nvSpPr>
            <p:spPr bwMode="auto">
              <a:xfrm>
                <a:off x="1845" y="3161"/>
                <a:ext cx="10" cy="16"/>
              </a:xfrm>
              <a:custGeom>
                <a:avLst/>
                <a:gdLst>
                  <a:gd name="T0" fmla="*/ 0 w 10"/>
                  <a:gd name="T1" fmla="*/ 0 h 16"/>
                  <a:gd name="T2" fmla="*/ 4 w 10"/>
                  <a:gd name="T3" fmla="*/ 2 h 16"/>
                  <a:gd name="T4" fmla="*/ 9 w 10"/>
                  <a:gd name="T5" fmla="*/ 8 h 16"/>
                  <a:gd name="T6" fmla="*/ 9 w 10"/>
                  <a:gd name="T7" fmla="*/ 15 h 16"/>
                  <a:gd name="T8" fmla="*/ 10 w 10"/>
                  <a:gd name="T9" fmla="*/ 16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16"/>
                  <a:gd name="T17" fmla="*/ 10 w 10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16">
                    <a:moveTo>
                      <a:pt x="0" y="0"/>
                    </a:moveTo>
                    <a:lnTo>
                      <a:pt x="4" y="2"/>
                    </a:lnTo>
                    <a:lnTo>
                      <a:pt x="9" y="8"/>
                    </a:lnTo>
                    <a:lnTo>
                      <a:pt x="9" y="15"/>
                    </a:lnTo>
                    <a:lnTo>
                      <a:pt x="10" y="1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20" name="Freeform 983"/>
              <p:cNvSpPr>
                <a:spLocks/>
              </p:cNvSpPr>
              <p:nvPr/>
            </p:nvSpPr>
            <p:spPr bwMode="auto">
              <a:xfrm>
                <a:off x="1877" y="3176"/>
                <a:ext cx="17" cy="1"/>
              </a:xfrm>
              <a:custGeom>
                <a:avLst/>
                <a:gdLst>
                  <a:gd name="T0" fmla="*/ 0 w 17"/>
                  <a:gd name="T1" fmla="*/ 1 h 1"/>
                  <a:gd name="T2" fmla="*/ 2 w 17"/>
                  <a:gd name="T3" fmla="*/ 0 h 1"/>
                  <a:gd name="T4" fmla="*/ 17 w 17"/>
                  <a:gd name="T5" fmla="*/ 1 h 1"/>
                  <a:gd name="T6" fmla="*/ 0 60000 65536"/>
                  <a:gd name="T7" fmla="*/ 0 60000 65536"/>
                  <a:gd name="T8" fmla="*/ 0 60000 65536"/>
                  <a:gd name="T9" fmla="*/ 0 w 17"/>
                  <a:gd name="T10" fmla="*/ 0 h 1"/>
                  <a:gd name="T11" fmla="*/ 17 w 17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7" h="1">
                    <a:moveTo>
                      <a:pt x="0" y="1"/>
                    </a:moveTo>
                    <a:lnTo>
                      <a:pt x="2" y="0"/>
                    </a:lnTo>
                    <a:lnTo>
                      <a:pt x="17" y="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21" name="Freeform 984"/>
              <p:cNvSpPr>
                <a:spLocks/>
              </p:cNvSpPr>
              <p:nvPr/>
            </p:nvSpPr>
            <p:spPr bwMode="auto">
              <a:xfrm>
                <a:off x="1917" y="3175"/>
                <a:ext cx="2" cy="2"/>
              </a:xfrm>
              <a:custGeom>
                <a:avLst/>
                <a:gdLst>
                  <a:gd name="T0" fmla="*/ 0 w 2"/>
                  <a:gd name="T1" fmla="*/ 0 h 2"/>
                  <a:gd name="T2" fmla="*/ 1 w 2"/>
                  <a:gd name="T3" fmla="*/ 1 h 2"/>
                  <a:gd name="T4" fmla="*/ 2 w 2"/>
                  <a:gd name="T5" fmla="*/ 2 h 2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2"/>
                  <a:gd name="T11" fmla="*/ 2 w 2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2">
                    <a:moveTo>
                      <a:pt x="0" y="0"/>
                    </a:moveTo>
                    <a:lnTo>
                      <a:pt x="1" y="1"/>
                    </a:lnTo>
                    <a:lnTo>
                      <a:pt x="2" y="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22" name="Freeform 985"/>
              <p:cNvSpPr>
                <a:spLocks/>
              </p:cNvSpPr>
              <p:nvPr/>
            </p:nvSpPr>
            <p:spPr bwMode="auto">
              <a:xfrm>
                <a:off x="1918" y="3103"/>
                <a:ext cx="47" cy="74"/>
              </a:xfrm>
              <a:custGeom>
                <a:avLst/>
                <a:gdLst>
                  <a:gd name="T0" fmla="*/ 10 w 47"/>
                  <a:gd name="T1" fmla="*/ 74 h 74"/>
                  <a:gd name="T2" fmla="*/ 10 w 47"/>
                  <a:gd name="T3" fmla="*/ 74 h 74"/>
                  <a:gd name="T4" fmla="*/ 5 w 47"/>
                  <a:gd name="T5" fmla="*/ 69 h 74"/>
                  <a:gd name="T6" fmla="*/ 3 w 47"/>
                  <a:gd name="T7" fmla="*/ 66 h 74"/>
                  <a:gd name="T8" fmla="*/ 3 w 47"/>
                  <a:gd name="T9" fmla="*/ 66 h 74"/>
                  <a:gd name="T10" fmla="*/ 6 w 47"/>
                  <a:gd name="T11" fmla="*/ 65 h 74"/>
                  <a:gd name="T12" fmla="*/ 16 w 47"/>
                  <a:gd name="T13" fmla="*/ 61 h 74"/>
                  <a:gd name="T14" fmla="*/ 18 w 47"/>
                  <a:gd name="T15" fmla="*/ 61 h 74"/>
                  <a:gd name="T16" fmla="*/ 27 w 47"/>
                  <a:gd name="T17" fmla="*/ 58 h 74"/>
                  <a:gd name="T18" fmla="*/ 34 w 47"/>
                  <a:gd name="T19" fmla="*/ 60 h 74"/>
                  <a:gd name="T20" fmla="*/ 37 w 47"/>
                  <a:gd name="T21" fmla="*/ 58 h 74"/>
                  <a:gd name="T22" fmla="*/ 40 w 47"/>
                  <a:gd name="T23" fmla="*/ 53 h 74"/>
                  <a:gd name="T24" fmla="*/ 47 w 47"/>
                  <a:gd name="T25" fmla="*/ 51 h 74"/>
                  <a:gd name="T26" fmla="*/ 47 w 47"/>
                  <a:gd name="T27" fmla="*/ 51 h 74"/>
                  <a:gd name="T28" fmla="*/ 47 w 47"/>
                  <a:gd name="T29" fmla="*/ 51 h 74"/>
                  <a:gd name="T30" fmla="*/ 47 w 47"/>
                  <a:gd name="T31" fmla="*/ 51 h 74"/>
                  <a:gd name="T32" fmla="*/ 44 w 47"/>
                  <a:gd name="T33" fmla="*/ 47 h 74"/>
                  <a:gd name="T34" fmla="*/ 44 w 47"/>
                  <a:gd name="T35" fmla="*/ 47 h 74"/>
                  <a:gd name="T36" fmla="*/ 39 w 47"/>
                  <a:gd name="T37" fmla="*/ 45 h 74"/>
                  <a:gd name="T38" fmla="*/ 35 w 47"/>
                  <a:gd name="T39" fmla="*/ 51 h 74"/>
                  <a:gd name="T40" fmla="*/ 23 w 47"/>
                  <a:gd name="T41" fmla="*/ 51 h 74"/>
                  <a:gd name="T42" fmla="*/ 13 w 47"/>
                  <a:gd name="T43" fmla="*/ 53 h 74"/>
                  <a:gd name="T44" fmla="*/ 9 w 47"/>
                  <a:gd name="T45" fmla="*/ 51 h 74"/>
                  <a:gd name="T46" fmla="*/ 6 w 47"/>
                  <a:gd name="T47" fmla="*/ 49 h 74"/>
                  <a:gd name="T48" fmla="*/ 8 w 47"/>
                  <a:gd name="T49" fmla="*/ 35 h 74"/>
                  <a:gd name="T50" fmla="*/ 0 w 47"/>
                  <a:gd name="T51" fmla="*/ 27 h 74"/>
                  <a:gd name="T52" fmla="*/ 0 w 47"/>
                  <a:gd name="T53" fmla="*/ 26 h 74"/>
                  <a:gd name="T54" fmla="*/ 8 w 47"/>
                  <a:gd name="T55" fmla="*/ 21 h 74"/>
                  <a:gd name="T56" fmla="*/ 10 w 47"/>
                  <a:gd name="T57" fmla="*/ 18 h 74"/>
                  <a:gd name="T58" fmla="*/ 13 w 47"/>
                  <a:gd name="T59" fmla="*/ 10 h 74"/>
                  <a:gd name="T60" fmla="*/ 18 w 47"/>
                  <a:gd name="T61" fmla="*/ 2 h 74"/>
                  <a:gd name="T62" fmla="*/ 25 w 47"/>
                  <a:gd name="T63" fmla="*/ 0 h 7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7"/>
                  <a:gd name="T97" fmla="*/ 0 h 74"/>
                  <a:gd name="T98" fmla="*/ 47 w 47"/>
                  <a:gd name="T99" fmla="*/ 74 h 7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7" h="74">
                    <a:moveTo>
                      <a:pt x="10" y="74"/>
                    </a:moveTo>
                    <a:lnTo>
                      <a:pt x="10" y="74"/>
                    </a:lnTo>
                    <a:lnTo>
                      <a:pt x="5" y="69"/>
                    </a:lnTo>
                    <a:lnTo>
                      <a:pt x="3" y="66"/>
                    </a:lnTo>
                    <a:lnTo>
                      <a:pt x="6" y="65"/>
                    </a:lnTo>
                    <a:lnTo>
                      <a:pt x="16" y="61"/>
                    </a:lnTo>
                    <a:lnTo>
                      <a:pt x="18" y="61"/>
                    </a:lnTo>
                    <a:lnTo>
                      <a:pt x="27" y="58"/>
                    </a:lnTo>
                    <a:lnTo>
                      <a:pt x="34" y="60"/>
                    </a:lnTo>
                    <a:lnTo>
                      <a:pt x="37" y="58"/>
                    </a:lnTo>
                    <a:lnTo>
                      <a:pt x="40" y="53"/>
                    </a:lnTo>
                    <a:lnTo>
                      <a:pt x="47" y="51"/>
                    </a:lnTo>
                    <a:lnTo>
                      <a:pt x="44" y="47"/>
                    </a:lnTo>
                    <a:lnTo>
                      <a:pt x="39" y="45"/>
                    </a:lnTo>
                    <a:lnTo>
                      <a:pt x="35" y="51"/>
                    </a:lnTo>
                    <a:lnTo>
                      <a:pt x="23" y="51"/>
                    </a:lnTo>
                    <a:lnTo>
                      <a:pt x="13" y="53"/>
                    </a:lnTo>
                    <a:lnTo>
                      <a:pt x="9" y="51"/>
                    </a:lnTo>
                    <a:lnTo>
                      <a:pt x="6" y="49"/>
                    </a:lnTo>
                    <a:lnTo>
                      <a:pt x="8" y="35"/>
                    </a:lnTo>
                    <a:lnTo>
                      <a:pt x="0" y="27"/>
                    </a:lnTo>
                    <a:lnTo>
                      <a:pt x="0" y="26"/>
                    </a:lnTo>
                    <a:lnTo>
                      <a:pt x="8" y="21"/>
                    </a:lnTo>
                    <a:lnTo>
                      <a:pt x="10" y="18"/>
                    </a:lnTo>
                    <a:lnTo>
                      <a:pt x="13" y="10"/>
                    </a:lnTo>
                    <a:lnTo>
                      <a:pt x="18" y="2"/>
                    </a:lnTo>
                    <a:lnTo>
                      <a:pt x="25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23" name="Freeform 986"/>
              <p:cNvSpPr>
                <a:spLocks/>
              </p:cNvSpPr>
              <p:nvPr/>
            </p:nvSpPr>
            <p:spPr bwMode="auto">
              <a:xfrm>
                <a:off x="1674" y="3177"/>
                <a:ext cx="2" cy="1"/>
              </a:xfrm>
              <a:custGeom>
                <a:avLst/>
                <a:gdLst>
                  <a:gd name="T0" fmla="*/ 0 w 2"/>
                  <a:gd name="T1" fmla="*/ 0 h 1"/>
                  <a:gd name="T2" fmla="*/ 2 w 2"/>
                  <a:gd name="T3" fmla="*/ 0 h 1"/>
                  <a:gd name="T4" fmla="*/ 2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0" y="0"/>
                    </a:moveTo>
                    <a:lnTo>
                      <a:pt x="2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24" name="Freeform 987"/>
              <p:cNvSpPr>
                <a:spLocks/>
              </p:cNvSpPr>
              <p:nvPr/>
            </p:nvSpPr>
            <p:spPr bwMode="auto">
              <a:xfrm>
                <a:off x="1638" y="3177"/>
                <a:ext cx="6" cy="4"/>
              </a:xfrm>
              <a:custGeom>
                <a:avLst/>
                <a:gdLst>
                  <a:gd name="T0" fmla="*/ 6 w 6"/>
                  <a:gd name="T1" fmla="*/ 4 h 4"/>
                  <a:gd name="T2" fmla="*/ 6 w 6"/>
                  <a:gd name="T3" fmla="*/ 1 h 4"/>
                  <a:gd name="T4" fmla="*/ 1 w 6"/>
                  <a:gd name="T5" fmla="*/ 0 h 4"/>
                  <a:gd name="T6" fmla="*/ 0 w 6"/>
                  <a:gd name="T7" fmla="*/ 0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4"/>
                  <a:gd name="T14" fmla="*/ 6 w 6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4">
                    <a:moveTo>
                      <a:pt x="6" y="4"/>
                    </a:moveTo>
                    <a:lnTo>
                      <a:pt x="6" y="1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25" name="Freeform 988"/>
              <p:cNvSpPr>
                <a:spLocks/>
              </p:cNvSpPr>
              <p:nvPr/>
            </p:nvSpPr>
            <p:spPr bwMode="auto">
              <a:xfrm>
                <a:off x="1777" y="3177"/>
                <a:ext cx="6" cy="4"/>
              </a:xfrm>
              <a:custGeom>
                <a:avLst/>
                <a:gdLst>
                  <a:gd name="T0" fmla="*/ 1 w 6"/>
                  <a:gd name="T1" fmla="*/ 0 h 4"/>
                  <a:gd name="T2" fmla="*/ 0 w 6"/>
                  <a:gd name="T3" fmla="*/ 1 h 4"/>
                  <a:gd name="T4" fmla="*/ 3 w 6"/>
                  <a:gd name="T5" fmla="*/ 4 h 4"/>
                  <a:gd name="T6" fmla="*/ 6 w 6"/>
                  <a:gd name="T7" fmla="*/ 0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4"/>
                  <a:gd name="T14" fmla="*/ 6 w 6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4">
                    <a:moveTo>
                      <a:pt x="1" y="0"/>
                    </a:moveTo>
                    <a:lnTo>
                      <a:pt x="0" y="1"/>
                    </a:lnTo>
                    <a:lnTo>
                      <a:pt x="3" y="4"/>
                    </a:lnTo>
                    <a:lnTo>
                      <a:pt x="6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26" name="Line 989"/>
              <p:cNvSpPr>
                <a:spLocks noChangeShapeType="1"/>
              </p:cNvSpPr>
              <p:nvPr/>
            </p:nvSpPr>
            <p:spPr bwMode="auto">
              <a:xfrm>
                <a:off x="1919" y="3177"/>
                <a:ext cx="3" cy="4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27" name="Freeform 990"/>
              <p:cNvSpPr>
                <a:spLocks/>
              </p:cNvSpPr>
              <p:nvPr/>
            </p:nvSpPr>
            <p:spPr bwMode="auto">
              <a:xfrm>
                <a:off x="1855" y="3177"/>
                <a:ext cx="3" cy="5"/>
              </a:xfrm>
              <a:custGeom>
                <a:avLst/>
                <a:gdLst>
                  <a:gd name="T0" fmla="*/ 0 w 3"/>
                  <a:gd name="T1" fmla="*/ 0 h 5"/>
                  <a:gd name="T2" fmla="*/ 3 w 3"/>
                  <a:gd name="T3" fmla="*/ 5 h 5"/>
                  <a:gd name="T4" fmla="*/ 3 w 3"/>
                  <a:gd name="T5" fmla="*/ 5 h 5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5"/>
                  <a:gd name="T11" fmla="*/ 3 w 3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5">
                    <a:moveTo>
                      <a:pt x="0" y="0"/>
                    </a:moveTo>
                    <a:lnTo>
                      <a:pt x="3" y="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28" name="Freeform 991"/>
              <p:cNvSpPr>
                <a:spLocks/>
              </p:cNvSpPr>
              <p:nvPr/>
            </p:nvSpPr>
            <p:spPr bwMode="auto">
              <a:xfrm>
                <a:off x="1922" y="3177"/>
                <a:ext cx="9" cy="7"/>
              </a:xfrm>
              <a:custGeom>
                <a:avLst/>
                <a:gdLst>
                  <a:gd name="T0" fmla="*/ 0 w 9"/>
                  <a:gd name="T1" fmla="*/ 4 h 7"/>
                  <a:gd name="T2" fmla="*/ 1 w 9"/>
                  <a:gd name="T3" fmla="*/ 5 h 7"/>
                  <a:gd name="T4" fmla="*/ 9 w 9"/>
                  <a:gd name="T5" fmla="*/ 7 h 7"/>
                  <a:gd name="T6" fmla="*/ 6 w 9"/>
                  <a:gd name="T7" fmla="*/ 0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7"/>
                  <a:gd name="T14" fmla="*/ 9 w 9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7">
                    <a:moveTo>
                      <a:pt x="0" y="4"/>
                    </a:moveTo>
                    <a:lnTo>
                      <a:pt x="1" y="5"/>
                    </a:lnTo>
                    <a:lnTo>
                      <a:pt x="9" y="7"/>
                    </a:lnTo>
                    <a:lnTo>
                      <a:pt x="6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29" name="Freeform 992"/>
              <p:cNvSpPr>
                <a:spLocks/>
              </p:cNvSpPr>
              <p:nvPr/>
            </p:nvSpPr>
            <p:spPr bwMode="auto">
              <a:xfrm>
                <a:off x="1787" y="3177"/>
                <a:ext cx="5" cy="9"/>
              </a:xfrm>
              <a:custGeom>
                <a:avLst/>
                <a:gdLst>
                  <a:gd name="T0" fmla="*/ 5 w 5"/>
                  <a:gd name="T1" fmla="*/ 0 h 9"/>
                  <a:gd name="T2" fmla="*/ 0 w 5"/>
                  <a:gd name="T3" fmla="*/ 9 h 9"/>
                  <a:gd name="T4" fmla="*/ 1 w 5"/>
                  <a:gd name="T5" fmla="*/ 9 h 9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9"/>
                  <a:gd name="T11" fmla="*/ 5 w 5"/>
                  <a:gd name="T12" fmla="*/ 9 h 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9">
                    <a:moveTo>
                      <a:pt x="5" y="0"/>
                    </a:moveTo>
                    <a:lnTo>
                      <a:pt x="0" y="9"/>
                    </a:lnTo>
                    <a:lnTo>
                      <a:pt x="1" y="9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30" name="Freeform 993"/>
              <p:cNvSpPr>
                <a:spLocks/>
              </p:cNvSpPr>
              <p:nvPr/>
            </p:nvSpPr>
            <p:spPr bwMode="auto">
              <a:xfrm>
                <a:off x="1794" y="3177"/>
                <a:ext cx="3" cy="11"/>
              </a:xfrm>
              <a:custGeom>
                <a:avLst/>
                <a:gdLst>
                  <a:gd name="T0" fmla="*/ 0 w 3"/>
                  <a:gd name="T1" fmla="*/ 11 h 11"/>
                  <a:gd name="T2" fmla="*/ 3 w 3"/>
                  <a:gd name="T3" fmla="*/ 5 h 11"/>
                  <a:gd name="T4" fmla="*/ 3 w 3"/>
                  <a:gd name="T5" fmla="*/ 0 h 1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1"/>
                  <a:gd name="T11" fmla="*/ 3 w 3"/>
                  <a:gd name="T12" fmla="*/ 11 h 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1">
                    <a:moveTo>
                      <a:pt x="0" y="11"/>
                    </a:moveTo>
                    <a:lnTo>
                      <a:pt x="3" y="5"/>
                    </a:lnTo>
                    <a:lnTo>
                      <a:pt x="3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31" name="Freeform 994"/>
              <p:cNvSpPr>
                <a:spLocks/>
              </p:cNvSpPr>
              <p:nvPr/>
            </p:nvSpPr>
            <p:spPr bwMode="auto">
              <a:xfrm>
                <a:off x="1788" y="3186"/>
                <a:ext cx="6" cy="3"/>
              </a:xfrm>
              <a:custGeom>
                <a:avLst/>
                <a:gdLst>
                  <a:gd name="T0" fmla="*/ 0 w 6"/>
                  <a:gd name="T1" fmla="*/ 0 h 3"/>
                  <a:gd name="T2" fmla="*/ 4 w 6"/>
                  <a:gd name="T3" fmla="*/ 3 h 3"/>
                  <a:gd name="T4" fmla="*/ 6 w 6"/>
                  <a:gd name="T5" fmla="*/ 2 h 3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3"/>
                  <a:gd name="T11" fmla="*/ 6 w 6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3">
                    <a:moveTo>
                      <a:pt x="0" y="0"/>
                    </a:moveTo>
                    <a:lnTo>
                      <a:pt x="4" y="3"/>
                    </a:lnTo>
                    <a:lnTo>
                      <a:pt x="6" y="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32" name="Freeform 995"/>
              <p:cNvSpPr>
                <a:spLocks/>
              </p:cNvSpPr>
              <p:nvPr/>
            </p:nvSpPr>
            <p:spPr bwMode="auto">
              <a:xfrm>
                <a:off x="1873" y="3177"/>
                <a:ext cx="4" cy="16"/>
              </a:xfrm>
              <a:custGeom>
                <a:avLst/>
                <a:gdLst>
                  <a:gd name="T0" fmla="*/ 3 w 4"/>
                  <a:gd name="T1" fmla="*/ 16 h 16"/>
                  <a:gd name="T2" fmla="*/ 2 w 4"/>
                  <a:gd name="T3" fmla="*/ 13 h 16"/>
                  <a:gd name="T4" fmla="*/ 3 w 4"/>
                  <a:gd name="T5" fmla="*/ 11 h 16"/>
                  <a:gd name="T6" fmla="*/ 3 w 4"/>
                  <a:gd name="T7" fmla="*/ 9 h 16"/>
                  <a:gd name="T8" fmla="*/ 0 w 4"/>
                  <a:gd name="T9" fmla="*/ 3 h 16"/>
                  <a:gd name="T10" fmla="*/ 4 w 4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16"/>
                  <a:gd name="T20" fmla="*/ 4 w 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16">
                    <a:moveTo>
                      <a:pt x="3" y="16"/>
                    </a:moveTo>
                    <a:lnTo>
                      <a:pt x="2" y="13"/>
                    </a:lnTo>
                    <a:lnTo>
                      <a:pt x="3" y="11"/>
                    </a:lnTo>
                    <a:lnTo>
                      <a:pt x="3" y="9"/>
                    </a:lnTo>
                    <a:lnTo>
                      <a:pt x="0" y="3"/>
                    </a:lnTo>
                    <a:lnTo>
                      <a:pt x="4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33" name="Freeform 996"/>
              <p:cNvSpPr>
                <a:spLocks/>
              </p:cNvSpPr>
              <p:nvPr/>
            </p:nvSpPr>
            <p:spPr bwMode="auto">
              <a:xfrm>
                <a:off x="1858" y="3182"/>
                <a:ext cx="10" cy="14"/>
              </a:xfrm>
              <a:custGeom>
                <a:avLst/>
                <a:gdLst>
                  <a:gd name="T0" fmla="*/ 0 w 10"/>
                  <a:gd name="T1" fmla="*/ 0 h 14"/>
                  <a:gd name="T2" fmla="*/ 5 w 10"/>
                  <a:gd name="T3" fmla="*/ 0 h 14"/>
                  <a:gd name="T4" fmla="*/ 6 w 10"/>
                  <a:gd name="T5" fmla="*/ 0 h 14"/>
                  <a:gd name="T6" fmla="*/ 9 w 10"/>
                  <a:gd name="T7" fmla="*/ 0 h 14"/>
                  <a:gd name="T8" fmla="*/ 10 w 10"/>
                  <a:gd name="T9" fmla="*/ 8 h 14"/>
                  <a:gd name="T10" fmla="*/ 10 w 10"/>
                  <a:gd name="T11" fmla="*/ 14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14"/>
                  <a:gd name="T20" fmla="*/ 10 w 10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14">
                    <a:moveTo>
                      <a:pt x="0" y="0"/>
                    </a:moveTo>
                    <a:lnTo>
                      <a:pt x="5" y="0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0" y="8"/>
                    </a:lnTo>
                    <a:lnTo>
                      <a:pt x="10" y="1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34" name="Freeform 997"/>
              <p:cNvSpPr>
                <a:spLocks/>
              </p:cNvSpPr>
              <p:nvPr/>
            </p:nvSpPr>
            <p:spPr bwMode="auto">
              <a:xfrm>
                <a:off x="1584" y="3188"/>
                <a:ext cx="13" cy="17"/>
              </a:xfrm>
              <a:custGeom>
                <a:avLst/>
                <a:gdLst>
                  <a:gd name="T0" fmla="*/ 13 w 13"/>
                  <a:gd name="T1" fmla="*/ 17 h 17"/>
                  <a:gd name="T2" fmla="*/ 13 w 13"/>
                  <a:gd name="T3" fmla="*/ 6 h 17"/>
                  <a:gd name="T4" fmla="*/ 12 w 13"/>
                  <a:gd name="T5" fmla="*/ 1 h 17"/>
                  <a:gd name="T6" fmla="*/ 3 w 13"/>
                  <a:gd name="T7" fmla="*/ 0 h 17"/>
                  <a:gd name="T8" fmla="*/ 0 w 13"/>
                  <a:gd name="T9" fmla="*/ 1 h 17"/>
                  <a:gd name="T10" fmla="*/ 0 w 13"/>
                  <a:gd name="T11" fmla="*/ 4 h 17"/>
                  <a:gd name="T12" fmla="*/ 3 w 13"/>
                  <a:gd name="T13" fmla="*/ 6 h 17"/>
                  <a:gd name="T14" fmla="*/ 7 w 13"/>
                  <a:gd name="T15" fmla="*/ 8 h 17"/>
                  <a:gd name="T16" fmla="*/ 7 w 13"/>
                  <a:gd name="T17" fmla="*/ 13 h 17"/>
                  <a:gd name="T18" fmla="*/ 12 w 13"/>
                  <a:gd name="T19" fmla="*/ 17 h 17"/>
                  <a:gd name="T20" fmla="*/ 13 w 13"/>
                  <a:gd name="T21" fmla="*/ 17 h 1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3"/>
                  <a:gd name="T34" fmla="*/ 0 h 17"/>
                  <a:gd name="T35" fmla="*/ 13 w 13"/>
                  <a:gd name="T36" fmla="*/ 17 h 1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3" h="17">
                    <a:moveTo>
                      <a:pt x="13" y="17"/>
                    </a:moveTo>
                    <a:lnTo>
                      <a:pt x="13" y="6"/>
                    </a:lnTo>
                    <a:lnTo>
                      <a:pt x="12" y="1"/>
                    </a:lnTo>
                    <a:lnTo>
                      <a:pt x="3" y="0"/>
                    </a:lnTo>
                    <a:lnTo>
                      <a:pt x="0" y="1"/>
                    </a:lnTo>
                    <a:lnTo>
                      <a:pt x="0" y="4"/>
                    </a:lnTo>
                    <a:lnTo>
                      <a:pt x="3" y="6"/>
                    </a:lnTo>
                    <a:lnTo>
                      <a:pt x="7" y="8"/>
                    </a:lnTo>
                    <a:lnTo>
                      <a:pt x="7" y="13"/>
                    </a:lnTo>
                    <a:lnTo>
                      <a:pt x="12" y="17"/>
                    </a:lnTo>
                    <a:lnTo>
                      <a:pt x="13" y="1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35" name="Freeform 998"/>
              <p:cNvSpPr>
                <a:spLocks/>
              </p:cNvSpPr>
              <p:nvPr/>
            </p:nvSpPr>
            <p:spPr bwMode="auto">
              <a:xfrm>
                <a:off x="1596" y="3182"/>
                <a:ext cx="14" cy="24"/>
              </a:xfrm>
              <a:custGeom>
                <a:avLst/>
                <a:gdLst>
                  <a:gd name="T0" fmla="*/ 14 w 14"/>
                  <a:gd name="T1" fmla="*/ 24 h 24"/>
                  <a:gd name="T2" fmla="*/ 8 w 14"/>
                  <a:gd name="T3" fmla="*/ 24 h 24"/>
                  <a:gd name="T4" fmla="*/ 5 w 14"/>
                  <a:gd name="T5" fmla="*/ 12 h 24"/>
                  <a:gd name="T6" fmla="*/ 0 w 14"/>
                  <a:gd name="T7" fmla="*/ 0 h 24"/>
                  <a:gd name="T8" fmla="*/ 13 w 14"/>
                  <a:gd name="T9" fmla="*/ 2 h 24"/>
                  <a:gd name="T10" fmla="*/ 13 w 14"/>
                  <a:gd name="T11" fmla="*/ 12 h 24"/>
                  <a:gd name="T12" fmla="*/ 14 w 14"/>
                  <a:gd name="T13" fmla="*/ 24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"/>
                  <a:gd name="T22" fmla="*/ 0 h 24"/>
                  <a:gd name="T23" fmla="*/ 14 w 14"/>
                  <a:gd name="T24" fmla="*/ 24 h 2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" h="24">
                    <a:moveTo>
                      <a:pt x="14" y="24"/>
                    </a:moveTo>
                    <a:lnTo>
                      <a:pt x="8" y="24"/>
                    </a:lnTo>
                    <a:lnTo>
                      <a:pt x="5" y="1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12"/>
                    </a:lnTo>
                    <a:lnTo>
                      <a:pt x="14" y="2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36" name="Freeform 999"/>
              <p:cNvSpPr>
                <a:spLocks/>
              </p:cNvSpPr>
              <p:nvPr/>
            </p:nvSpPr>
            <p:spPr bwMode="auto">
              <a:xfrm>
                <a:off x="1659" y="3211"/>
                <a:ext cx="9" cy="1"/>
              </a:xfrm>
              <a:custGeom>
                <a:avLst/>
                <a:gdLst>
                  <a:gd name="T0" fmla="*/ 0 w 9"/>
                  <a:gd name="T1" fmla="*/ 0 h 1"/>
                  <a:gd name="T2" fmla="*/ 8 w 9"/>
                  <a:gd name="T3" fmla="*/ 0 h 1"/>
                  <a:gd name="T4" fmla="*/ 9 w 9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1"/>
                  <a:gd name="T11" fmla="*/ 9 w 9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1">
                    <a:moveTo>
                      <a:pt x="0" y="0"/>
                    </a:moveTo>
                    <a:lnTo>
                      <a:pt x="8" y="0"/>
                    </a:lnTo>
                    <a:lnTo>
                      <a:pt x="9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37" name="Freeform 1000"/>
              <p:cNvSpPr>
                <a:spLocks/>
              </p:cNvSpPr>
              <p:nvPr/>
            </p:nvSpPr>
            <p:spPr bwMode="auto">
              <a:xfrm>
                <a:off x="1614" y="3178"/>
                <a:ext cx="30" cy="36"/>
              </a:xfrm>
              <a:custGeom>
                <a:avLst/>
                <a:gdLst>
                  <a:gd name="T0" fmla="*/ 12 w 30"/>
                  <a:gd name="T1" fmla="*/ 35 h 36"/>
                  <a:gd name="T2" fmla="*/ 8 w 30"/>
                  <a:gd name="T3" fmla="*/ 36 h 36"/>
                  <a:gd name="T4" fmla="*/ 7 w 30"/>
                  <a:gd name="T5" fmla="*/ 36 h 36"/>
                  <a:gd name="T6" fmla="*/ 2 w 30"/>
                  <a:gd name="T7" fmla="*/ 32 h 36"/>
                  <a:gd name="T8" fmla="*/ 2 w 30"/>
                  <a:gd name="T9" fmla="*/ 31 h 36"/>
                  <a:gd name="T10" fmla="*/ 2 w 30"/>
                  <a:gd name="T11" fmla="*/ 24 h 36"/>
                  <a:gd name="T12" fmla="*/ 3 w 30"/>
                  <a:gd name="T13" fmla="*/ 14 h 36"/>
                  <a:gd name="T14" fmla="*/ 0 w 30"/>
                  <a:gd name="T15" fmla="*/ 4 h 36"/>
                  <a:gd name="T16" fmla="*/ 0 w 30"/>
                  <a:gd name="T17" fmla="*/ 0 h 36"/>
                  <a:gd name="T18" fmla="*/ 11 w 30"/>
                  <a:gd name="T19" fmla="*/ 4 h 36"/>
                  <a:gd name="T20" fmla="*/ 12 w 30"/>
                  <a:gd name="T21" fmla="*/ 10 h 36"/>
                  <a:gd name="T22" fmla="*/ 13 w 30"/>
                  <a:gd name="T23" fmla="*/ 8 h 36"/>
                  <a:gd name="T24" fmla="*/ 15 w 30"/>
                  <a:gd name="T25" fmla="*/ 8 h 36"/>
                  <a:gd name="T26" fmla="*/ 15 w 30"/>
                  <a:gd name="T27" fmla="*/ 6 h 36"/>
                  <a:gd name="T28" fmla="*/ 15 w 30"/>
                  <a:gd name="T29" fmla="*/ 3 h 36"/>
                  <a:gd name="T30" fmla="*/ 19 w 30"/>
                  <a:gd name="T31" fmla="*/ 3 h 36"/>
                  <a:gd name="T32" fmla="*/ 20 w 30"/>
                  <a:gd name="T33" fmla="*/ 3 h 36"/>
                  <a:gd name="T34" fmla="*/ 30 w 30"/>
                  <a:gd name="T35" fmla="*/ 3 h 36"/>
                  <a:gd name="T36" fmla="*/ 30 w 30"/>
                  <a:gd name="T37" fmla="*/ 3 h 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0"/>
                  <a:gd name="T58" fmla="*/ 0 h 36"/>
                  <a:gd name="T59" fmla="*/ 30 w 30"/>
                  <a:gd name="T60" fmla="*/ 36 h 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0" h="36">
                    <a:moveTo>
                      <a:pt x="12" y="35"/>
                    </a:moveTo>
                    <a:lnTo>
                      <a:pt x="8" y="36"/>
                    </a:lnTo>
                    <a:lnTo>
                      <a:pt x="7" y="36"/>
                    </a:lnTo>
                    <a:lnTo>
                      <a:pt x="2" y="32"/>
                    </a:lnTo>
                    <a:lnTo>
                      <a:pt x="2" y="31"/>
                    </a:lnTo>
                    <a:lnTo>
                      <a:pt x="2" y="24"/>
                    </a:lnTo>
                    <a:lnTo>
                      <a:pt x="3" y="14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4"/>
                    </a:lnTo>
                    <a:lnTo>
                      <a:pt x="12" y="10"/>
                    </a:lnTo>
                    <a:lnTo>
                      <a:pt x="13" y="8"/>
                    </a:lnTo>
                    <a:lnTo>
                      <a:pt x="15" y="8"/>
                    </a:lnTo>
                    <a:lnTo>
                      <a:pt x="15" y="6"/>
                    </a:lnTo>
                    <a:lnTo>
                      <a:pt x="15" y="3"/>
                    </a:lnTo>
                    <a:lnTo>
                      <a:pt x="19" y="3"/>
                    </a:lnTo>
                    <a:lnTo>
                      <a:pt x="20" y="3"/>
                    </a:lnTo>
                    <a:lnTo>
                      <a:pt x="30" y="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38" name="Freeform 1001"/>
              <p:cNvSpPr>
                <a:spLocks/>
              </p:cNvSpPr>
              <p:nvPr/>
            </p:nvSpPr>
            <p:spPr bwMode="auto">
              <a:xfrm>
                <a:off x="1676" y="3213"/>
                <a:ext cx="6" cy="1"/>
              </a:xfrm>
              <a:custGeom>
                <a:avLst/>
                <a:gdLst>
                  <a:gd name="T0" fmla="*/ 0 w 6"/>
                  <a:gd name="T1" fmla="*/ 1 h 1"/>
                  <a:gd name="T2" fmla="*/ 5 w 6"/>
                  <a:gd name="T3" fmla="*/ 1 h 1"/>
                  <a:gd name="T4" fmla="*/ 6 w 6"/>
                  <a:gd name="T5" fmla="*/ 1 h 1"/>
                  <a:gd name="T6" fmla="*/ 6 w 6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"/>
                  <a:gd name="T13" fmla="*/ 0 h 1"/>
                  <a:gd name="T14" fmla="*/ 6 w 6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" h="1">
                    <a:moveTo>
                      <a:pt x="0" y="1"/>
                    </a:moveTo>
                    <a:lnTo>
                      <a:pt x="5" y="1"/>
                    </a:lnTo>
                    <a:lnTo>
                      <a:pt x="6" y="1"/>
                    </a:lnTo>
                    <a:lnTo>
                      <a:pt x="6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39" name="Freeform 1002"/>
              <p:cNvSpPr>
                <a:spLocks/>
              </p:cNvSpPr>
              <p:nvPr/>
            </p:nvSpPr>
            <p:spPr bwMode="auto">
              <a:xfrm>
                <a:off x="1668" y="3211"/>
                <a:ext cx="8" cy="4"/>
              </a:xfrm>
              <a:custGeom>
                <a:avLst/>
                <a:gdLst>
                  <a:gd name="T0" fmla="*/ 0 w 8"/>
                  <a:gd name="T1" fmla="*/ 0 h 4"/>
                  <a:gd name="T2" fmla="*/ 2 w 8"/>
                  <a:gd name="T3" fmla="*/ 4 h 4"/>
                  <a:gd name="T4" fmla="*/ 8 w 8"/>
                  <a:gd name="T5" fmla="*/ 3 h 4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4"/>
                  <a:gd name="T11" fmla="*/ 8 w 8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4">
                    <a:moveTo>
                      <a:pt x="0" y="0"/>
                    </a:moveTo>
                    <a:lnTo>
                      <a:pt x="2" y="4"/>
                    </a:lnTo>
                    <a:lnTo>
                      <a:pt x="8" y="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40" name="Freeform 1003"/>
              <p:cNvSpPr>
                <a:spLocks/>
              </p:cNvSpPr>
              <p:nvPr/>
            </p:nvSpPr>
            <p:spPr bwMode="auto">
              <a:xfrm>
                <a:off x="1626" y="3201"/>
                <a:ext cx="58" cy="18"/>
              </a:xfrm>
              <a:custGeom>
                <a:avLst/>
                <a:gdLst>
                  <a:gd name="T0" fmla="*/ 56 w 58"/>
                  <a:gd name="T1" fmla="*/ 12 h 18"/>
                  <a:gd name="T2" fmla="*/ 58 w 58"/>
                  <a:gd name="T3" fmla="*/ 10 h 18"/>
                  <a:gd name="T4" fmla="*/ 56 w 58"/>
                  <a:gd name="T5" fmla="*/ 10 h 18"/>
                  <a:gd name="T6" fmla="*/ 56 w 58"/>
                  <a:gd name="T7" fmla="*/ 10 h 18"/>
                  <a:gd name="T8" fmla="*/ 51 w 58"/>
                  <a:gd name="T9" fmla="*/ 9 h 18"/>
                  <a:gd name="T10" fmla="*/ 48 w 58"/>
                  <a:gd name="T11" fmla="*/ 9 h 18"/>
                  <a:gd name="T12" fmla="*/ 46 w 58"/>
                  <a:gd name="T13" fmla="*/ 6 h 18"/>
                  <a:gd name="T14" fmla="*/ 50 w 58"/>
                  <a:gd name="T15" fmla="*/ 1 h 18"/>
                  <a:gd name="T16" fmla="*/ 47 w 58"/>
                  <a:gd name="T17" fmla="*/ 0 h 18"/>
                  <a:gd name="T18" fmla="*/ 41 w 58"/>
                  <a:gd name="T19" fmla="*/ 5 h 18"/>
                  <a:gd name="T20" fmla="*/ 31 w 58"/>
                  <a:gd name="T21" fmla="*/ 5 h 18"/>
                  <a:gd name="T22" fmla="*/ 27 w 58"/>
                  <a:gd name="T23" fmla="*/ 5 h 18"/>
                  <a:gd name="T24" fmla="*/ 22 w 58"/>
                  <a:gd name="T25" fmla="*/ 14 h 18"/>
                  <a:gd name="T26" fmla="*/ 18 w 58"/>
                  <a:gd name="T27" fmla="*/ 18 h 18"/>
                  <a:gd name="T28" fmla="*/ 12 w 58"/>
                  <a:gd name="T29" fmla="*/ 17 h 18"/>
                  <a:gd name="T30" fmla="*/ 8 w 58"/>
                  <a:gd name="T31" fmla="*/ 15 h 18"/>
                  <a:gd name="T32" fmla="*/ 5 w 58"/>
                  <a:gd name="T33" fmla="*/ 9 h 18"/>
                  <a:gd name="T34" fmla="*/ 0 w 58"/>
                  <a:gd name="T35" fmla="*/ 12 h 1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8"/>
                  <a:gd name="T55" fmla="*/ 0 h 18"/>
                  <a:gd name="T56" fmla="*/ 58 w 58"/>
                  <a:gd name="T57" fmla="*/ 18 h 1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8" h="18">
                    <a:moveTo>
                      <a:pt x="56" y="12"/>
                    </a:moveTo>
                    <a:lnTo>
                      <a:pt x="58" y="10"/>
                    </a:lnTo>
                    <a:lnTo>
                      <a:pt x="56" y="10"/>
                    </a:lnTo>
                    <a:lnTo>
                      <a:pt x="51" y="9"/>
                    </a:lnTo>
                    <a:lnTo>
                      <a:pt x="48" y="9"/>
                    </a:lnTo>
                    <a:lnTo>
                      <a:pt x="46" y="6"/>
                    </a:lnTo>
                    <a:lnTo>
                      <a:pt x="50" y="1"/>
                    </a:lnTo>
                    <a:lnTo>
                      <a:pt x="47" y="0"/>
                    </a:lnTo>
                    <a:lnTo>
                      <a:pt x="41" y="5"/>
                    </a:lnTo>
                    <a:lnTo>
                      <a:pt x="31" y="5"/>
                    </a:lnTo>
                    <a:lnTo>
                      <a:pt x="27" y="5"/>
                    </a:lnTo>
                    <a:lnTo>
                      <a:pt x="22" y="14"/>
                    </a:lnTo>
                    <a:lnTo>
                      <a:pt x="18" y="18"/>
                    </a:lnTo>
                    <a:lnTo>
                      <a:pt x="12" y="17"/>
                    </a:lnTo>
                    <a:lnTo>
                      <a:pt x="8" y="15"/>
                    </a:lnTo>
                    <a:lnTo>
                      <a:pt x="5" y="9"/>
                    </a:lnTo>
                    <a:lnTo>
                      <a:pt x="0" y="1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41" name="Freeform 1004"/>
              <p:cNvSpPr>
                <a:spLocks/>
              </p:cNvSpPr>
              <p:nvPr/>
            </p:nvSpPr>
            <p:spPr bwMode="auto">
              <a:xfrm>
                <a:off x="1876" y="3193"/>
                <a:ext cx="16" cy="27"/>
              </a:xfrm>
              <a:custGeom>
                <a:avLst/>
                <a:gdLst>
                  <a:gd name="T0" fmla="*/ 16 w 16"/>
                  <a:gd name="T1" fmla="*/ 27 h 27"/>
                  <a:gd name="T2" fmla="*/ 16 w 16"/>
                  <a:gd name="T3" fmla="*/ 26 h 27"/>
                  <a:gd name="T4" fmla="*/ 8 w 16"/>
                  <a:gd name="T5" fmla="*/ 22 h 27"/>
                  <a:gd name="T6" fmla="*/ 3 w 16"/>
                  <a:gd name="T7" fmla="*/ 18 h 27"/>
                  <a:gd name="T8" fmla="*/ 0 w 16"/>
                  <a:gd name="T9" fmla="*/ 5 h 27"/>
                  <a:gd name="T10" fmla="*/ 0 w 16"/>
                  <a:gd name="T11" fmla="*/ 0 h 2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27"/>
                  <a:gd name="T20" fmla="*/ 16 w 16"/>
                  <a:gd name="T21" fmla="*/ 27 h 2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27">
                    <a:moveTo>
                      <a:pt x="16" y="27"/>
                    </a:moveTo>
                    <a:lnTo>
                      <a:pt x="16" y="26"/>
                    </a:lnTo>
                    <a:lnTo>
                      <a:pt x="8" y="22"/>
                    </a:lnTo>
                    <a:lnTo>
                      <a:pt x="3" y="18"/>
                    </a:lnTo>
                    <a:lnTo>
                      <a:pt x="0" y="5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42" name="Freeform 1005"/>
              <p:cNvSpPr>
                <a:spLocks/>
              </p:cNvSpPr>
              <p:nvPr/>
            </p:nvSpPr>
            <p:spPr bwMode="auto">
              <a:xfrm>
                <a:off x="1564" y="3216"/>
                <a:ext cx="8" cy="11"/>
              </a:xfrm>
              <a:custGeom>
                <a:avLst/>
                <a:gdLst>
                  <a:gd name="T0" fmla="*/ 6 w 8"/>
                  <a:gd name="T1" fmla="*/ 11 h 11"/>
                  <a:gd name="T2" fmla="*/ 8 w 8"/>
                  <a:gd name="T3" fmla="*/ 10 h 11"/>
                  <a:gd name="T4" fmla="*/ 8 w 8"/>
                  <a:gd name="T5" fmla="*/ 6 h 11"/>
                  <a:gd name="T6" fmla="*/ 6 w 8"/>
                  <a:gd name="T7" fmla="*/ 2 h 11"/>
                  <a:gd name="T8" fmla="*/ 6 w 8"/>
                  <a:gd name="T9" fmla="*/ 2 h 11"/>
                  <a:gd name="T10" fmla="*/ 2 w 8"/>
                  <a:gd name="T11" fmla="*/ 0 h 11"/>
                  <a:gd name="T12" fmla="*/ 0 w 8"/>
                  <a:gd name="T13" fmla="*/ 2 h 11"/>
                  <a:gd name="T14" fmla="*/ 2 w 8"/>
                  <a:gd name="T15" fmla="*/ 6 h 11"/>
                  <a:gd name="T16" fmla="*/ 2 w 8"/>
                  <a:gd name="T17" fmla="*/ 6 h 11"/>
                  <a:gd name="T18" fmla="*/ 3 w 8"/>
                  <a:gd name="T19" fmla="*/ 11 h 11"/>
                  <a:gd name="T20" fmla="*/ 6 w 8"/>
                  <a:gd name="T21" fmla="*/ 11 h 1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"/>
                  <a:gd name="T34" fmla="*/ 0 h 11"/>
                  <a:gd name="T35" fmla="*/ 8 w 8"/>
                  <a:gd name="T36" fmla="*/ 11 h 1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" h="11">
                    <a:moveTo>
                      <a:pt x="6" y="11"/>
                    </a:moveTo>
                    <a:lnTo>
                      <a:pt x="8" y="10"/>
                    </a:lnTo>
                    <a:lnTo>
                      <a:pt x="8" y="6"/>
                    </a:lnTo>
                    <a:lnTo>
                      <a:pt x="6" y="2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6"/>
                    </a:lnTo>
                    <a:lnTo>
                      <a:pt x="3" y="11"/>
                    </a:lnTo>
                    <a:lnTo>
                      <a:pt x="6" y="1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43" name="Line 1006"/>
              <p:cNvSpPr>
                <a:spLocks noChangeShapeType="1"/>
              </p:cNvSpPr>
              <p:nvPr/>
            </p:nvSpPr>
            <p:spPr bwMode="auto">
              <a:xfrm flipV="1">
                <a:off x="1845" y="3227"/>
                <a:ext cx="5" cy="1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44" name="Freeform 1007"/>
              <p:cNvSpPr>
                <a:spLocks/>
              </p:cNvSpPr>
              <p:nvPr/>
            </p:nvSpPr>
            <p:spPr bwMode="auto">
              <a:xfrm>
                <a:off x="1845" y="3196"/>
                <a:ext cx="24" cy="32"/>
              </a:xfrm>
              <a:custGeom>
                <a:avLst/>
                <a:gdLst>
                  <a:gd name="T0" fmla="*/ 23 w 24"/>
                  <a:gd name="T1" fmla="*/ 0 h 32"/>
                  <a:gd name="T2" fmla="*/ 24 w 24"/>
                  <a:gd name="T3" fmla="*/ 1 h 32"/>
                  <a:gd name="T4" fmla="*/ 24 w 24"/>
                  <a:gd name="T5" fmla="*/ 7 h 32"/>
                  <a:gd name="T6" fmla="*/ 19 w 24"/>
                  <a:gd name="T7" fmla="*/ 11 h 32"/>
                  <a:gd name="T8" fmla="*/ 9 w 24"/>
                  <a:gd name="T9" fmla="*/ 18 h 32"/>
                  <a:gd name="T10" fmla="*/ 4 w 24"/>
                  <a:gd name="T11" fmla="*/ 22 h 32"/>
                  <a:gd name="T12" fmla="*/ 0 w 24"/>
                  <a:gd name="T13" fmla="*/ 32 h 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4"/>
                  <a:gd name="T22" fmla="*/ 0 h 32"/>
                  <a:gd name="T23" fmla="*/ 24 w 24"/>
                  <a:gd name="T24" fmla="*/ 32 h 3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4" h="32">
                    <a:moveTo>
                      <a:pt x="23" y="0"/>
                    </a:moveTo>
                    <a:lnTo>
                      <a:pt x="24" y="1"/>
                    </a:lnTo>
                    <a:lnTo>
                      <a:pt x="24" y="7"/>
                    </a:lnTo>
                    <a:lnTo>
                      <a:pt x="19" y="11"/>
                    </a:lnTo>
                    <a:lnTo>
                      <a:pt x="9" y="18"/>
                    </a:lnTo>
                    <a:lnTo>
                      <a:pt x="4" y="22"/>
                    </a:lnTo>
                    <a:lnTo>
                      <a:pt x="0" y="3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45" name="Freeform 1008"/>
              <p:cNvSpPr>
                <a:spLocks/>
              </p:cNvSpPr>
              <p:nvPr/>
            </p:nvSpPr>
            <p:spPr bwMode="auto">
              <a:xfrm>
                <a:off x="1888" y="3220"/>
                <a:ext cx="4" cy="11"/>
              </a:xfrm>
              <a:custGeom>
                <a:avLst/>
                <a:gdLst>
                  <a:gd name="T0" fmla="*/ 0 w 4"/>
                  <a:gd name="T1" fmla="*/ 11 h 11"/>
                  <a:gd name="T2" fmla="*/ 1 w 4"/>
                  <a:gd name="T3" fmla="*/ 11 h 11"/>
                  <a:gd name="T4" fmla="*/ 2 w 4"/>
                  <a:gd name="T5" fmla="*/ 6 h 11"/>
                  <a:gd name="T6" fmla="*/ 4 w 4"/>
                  <a:gd name="T7" fmla="*/ 0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1"/>
                  <a:gd name="T14" fmla="*/ 4 w 4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1">
                    <a:moveTo>
                      <a:pt x="0" y="11"/>
                    </a:moveTo>
                    <a:lnTo>
                      <a:pt x="1" y="11"/>
                    </a:lnTo>
                    <a:lnTo>
                      <a:pt x="2" y="6"/>
                    </a:lnTo>
                    <a:lnTo>
                      <a:pt x="4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</p:grpSp>
        <p:grpSp>
          <p:nvGrpSpPr>
            <p:cNvPr id="11" name="Group 1210"/>
            <p:cNvGrpSpPr>
              <a:grpSpLocks/>
            </p:cNvGrpSpPr>
            <p:nvPr/>
          </p:nvGrpSpPr>
          <p:grpSpPr bwMode="auto">
            <a:xfrm>
              <a:off x="1523" y="3210"/>
              <a:ext cx="891" cy="692"/>
              <a:chOff x="1523" y="3210"/>
              <a:chExt cx="891" cy="692"/>
            </a:xfrm>
          </p:grpSpPr>
          <p:sp>
            <p:nvSpPr>
              <p:cNvPr id="246" name="Freeform 1010"/>
              <p:cNvSpPr>
                <a:spLocks/>
              </p:cNvSpPr>
              <p:nvPr/>
            </p:nvSpPr>
            <p:spPr bwMode="auto">
              <a:xfrm>
                <a:off x="1706" y="3230"/>
                <a:ext cx="1" cy="2"/>
              </a:xfrm>
              <a:custGeom>
                <a:avLst/>
                <a:gdLst>
                  <a:gd name="T0" fmla="*/ 0 w 1"/>
                  <a:gd name="T1" fmla="*/ 2 h 2"/>
                  <a:gd name="T2" fmla="*/ 0 w 1"/>
                  <a:gd name="T3" fmla="*/ 0 h 2"/>
                  <a:gd name="T4" fmla="*/ 0 w 1"/>
                  <a:gd name="T5" fmla="*/ 1 h 2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2"/>
                  <a:gd name="T11" fmla="*/ 1 w 1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2">
                    <a:moveTo>
                      <a:pt x="0" y="2"/>
                    </a:move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47" name="Freeform 1011"/>
              <p:cNvSpPr>
                <a:spLocks/>
              </p:cNvSpPr>
              <p:nvPr/>
            </p:nvSpPr>
            <p:spPr bwMode="auto">
              <a:xfrm>
                <a:off x="1850" y="3210"/>
                <a:ext cx="34" cy="23"/>
              </a:xfrm>
              <a:custGeom>
                <a:avLst/>
                <a:gdLst>
                  <a:gd name="T0" fmla="*/ 0 w 34"/>
                  <a:gd name="T1" fmla="*/ 17 h 23"/>
                  <a:gd name="T2" fmla="*/ 2 w 34"/>
                  <a:gd name="T3" fmla="*/ 10 h 23"/>
                  <a:gd name="T4" fmla="*/ 9 w 34"/>
                  <a:gd name="T5" fmla="*/ 8 h 23"/>
                  <a:gd name="T6" fmla="*/ 16 w 34"/>
                  <a:gd name="T7" fmla="*/ 4 h 23"/>
                  <a:gd name="T8" fmla="*/ 22 w 34"/>
                  <a:gd name="T9" fmla="*/ 0 h 23"/>
                  <a:gd name="T10" fmla="*/ 27 w 34"/>
                  <a:gd name="T11" fmla="*/ 8 h 23"/>
                  <a:gd name="T12" fmla="*/ 34 w 34"/>
                  <a:gd name="T13" fmla="*/ 13 h 23"/>
                  <a:gd name="T14" fmla="*/ 34 w 34"/>
                  <a:gd name="T15" fmla="*/ 18 h 23"/>
                  <a:gd name="T16" fmla="*/ 31 w 34"/>
                  <a:gd name="T17" fmla="*/ 23 h 2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4"/>
                  <a:gd name="T28" fmla="*/ 0 h 23"/>
                  <a:gd name="T29" fmla="*/ 34 w 34"/>
                  <a:gd name="T30" fmla="*/ 23 h 2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4" h="23">
                    <a:moveTo>
                      <a:pt x="0" y="17"/>
                    </a:moveTo>
                    <a:lnTo>
                      <a:pt x="2" y="10"/>
                    </a:lnTo>
                    <a:lnTo>
                      <a:pt x="9" y="8"/>
                    </a:lnTo>
                    <a:lnTo>
                      <a:pt x="16" y="4"/>
                    </a:lnTo>
                    <a:lnTo>
                      <a:pt x="22" y="0"/>
                    </a:lnTo>
                    <a:lnTo>
                      <a:pt x="27" y="8"/>
                    </a:lnTo>
                    <a:lnTo>
                      <a:pt x="34" y="13"/>
                    </a:lnTo>
                    <a:lnTo>
                      <a:pt x="34" y="18"/>
                    </a:lnTo>
                    <a:lnTo>
                      <a:pt x="31" y="2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48" name="Freeform 1012"/>
              <p:cNvSpPr>
                <a:spLocks/>
              </p:cNvSpPr>
              <p:nvPr/>
            </p:nvSpPr>
            <p:spPr bwMode="auto">
              <a:xfrm>
                <a:off x="1587" y="3216"/>
                <a:ext cx="11" cy="19"/>
              </a:xfrm>
              <a:custGeom>
                <a:avLst/>
                <a:gdLst>
                  <a:gd name="T0" fmla="*/ 11 w 11"/>
                  <a:gd name="T1" fmla="*/ 19 h 19"/>
                  <a:gd name="T2" fmla="*/ 9 w 11"/>
                  <a:gd name="T3" fmla="*/ 4 h 19"/>
                  <a:gd name="T4" fmla="*/ 0 w 11"/>
                  <a:gd name="T5" fmla="*/ 0 h 19"/>
                  <a:gd name="T6" fmla="*/ 2 w 11"/>
                  <a:gd name="T7" fmla="*/ 11 h 19"/>
                  <a:gd name="T8" fmla="*/ 11 w 11"/>
                  <a:gd name="T9" fmla="*/ 19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"/>
                  <a:gd name="T16" fmla="*/ 0 h 19"/>
                  <a:gd name="T17" fmla="*/ 11 w 11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" h="19">
                    <a:moveTo>
                      <a:pt x="11" y="19"/>
                    </a:moveTo>
                    <a:lnTo>
                      <a:pt x="9" y="4"/>
                    </a:lnTo>
                    <a:lnTo>
                      <a:pt x="0" y="0"/>
                    </a:lnTo>
                    <a:lnTo>
                      <a:pt x="2" y="11"/>
                    </a:lnTo>
                    <a:lnTo>
                      <a:pt x="11" y="19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49" name="Freeform 1013"/>
              <p:cNvSpPr>
                <a:spLocks/>
              </p:cNvSpPr>
              <p:nvPr/>
            </p:nvSpPr>
            <p:spPr bwMode="auto">
              <a:xfrm>
                <a:off x="1705" y="3232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1 w 1"/>
                  <a:gd name="T3" fmla="*/ 1 h 4"/>
                  <a:gd name="T4" fmla="*/ 1 w 1"/>
                  <a:gd name="T5" fmla="*/ 0 h 4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4"/>
                  <a:gd name="T11" fmla="*/ 1 w 1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4">
                    <a:moveTo>
                      <a:pt x="0" y="4"/>
                    </a:moveTo>
                    <a:lnTo>
                      <a:pt x="1" y="1"/>
                    </a:lnTo>
                    <a:lnTo>
                      <a:pt x="1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50" name="Freeform 1014"/>
              <p:cNvSpPr>
                <a:spLocks/>
              </p:cNvSpPr>
              <p:nvPr/>
            </p:nvSpPr>
            <p:spPr bwMode="auto">
              <a:xfrm>
                <a:off x="1880" y="3231"/>
                <a:ext cx="8" cy="9"/>
              </a:xfrm>
              <a:custGeom>
                <a:avLst/>
                <a:gdLst>
                  <a:gd name="T0" fmla="*/ 0 w 8"/>
                  <a:gd name="T1" fmla="*/ 9 h 9"/>
                  <a:gd name="T2" fmla="*/ 6 w 8"/>
                  <a:gd name="T3" fmla="*/ 1 h 9"/>
                  <a:gd name="T4" fmla="*/ 8 w 8"/>
                  <a:gd name="T5" fmla="*/ 0 h 9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9"/>
                  <a:gd name="T11" fmla="*/ 8 w 8"/>
                  <a:gd name="T12" fmla="*/ 9 h 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9">
                    <a:moveTo>
                      <a:pt x="0" y="9"/>
                    </a:moveTo>
                    <a:lnTo>
                      <a:pt x="6" y="1"/>
                    </a:lnTo>
                    <a:lnTo>
                      <a:pt x="8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51" name="Freeform 1015"/>
              <p:cNvSpPr>
                <a:spLocks/>
              </p:cNvSpPr>
              <p:nvPr/>
            </p:nvSpPr>
            <p:spPr bwMode="auto">
              <a:xfrm>
                <a:off x="1879" y="3233"/>
                <a:ext cx="2" cy="7"/>
              </a:xfrm>
              <a:custGeom>
                <a:avLst/>
                <a:gdLst>
                  <a:gd name="T0" fmla="*/ 2 w 2"/>
                  <a:gd name="T1" fmla="*/ 0 h 7"/>
                  <a:gd name="T2" fmla="*/ 0 w 2"/>
                  <a:gd name="T3" fmla="*/ 4 h 7"/>
                  <a:gd name="T4" fmla="*/ 1 w 2"/>
                  <a:gd name="T5" fmla="*/ 7 h 7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7"/>
                  <a:gd name="T11" fmla="*/ 2 w 2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7">
                    <a:moveTo>
                      <a:pt x="2" y="0"/>
                    </a:moveTo>
                    <a:lnTo>
                      <a:pt x="0" y="4"/>
                    </a:lnTo>
                    <a:lnTo>
                      <a:pt x="1" y="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52" name="Freeform 1016"/>
              <p:cNvSpPr>
                <a:spLocks/>
              </p:cNvSpPr>
              <p:nvPr/>
            </p:nvSpPr>
            <p:spPr bwMode="auto">
              <a:xfrm>
                <a:off x="1600" y="3215"/>
                <a:ext cx="29" cy="29"/>
              </a:xfrm>
              <a:custGeom>
                <a:avLst/>
                <a:gdLst>
                  <a:gd name="T0" fmla="*/ 26 w 29"/>
                  <a:gd name="T1" fmla="*/ 29 h 29"/>
                  <a:gd name="T2" fmla="*/ 22 w 29"/>
                  <a:gd name="T3" fmla="*/ 26 h 29"/>
                  <a:gd name="T4" fmla="*/ 16 w 29"/>
                  <a:gd name="T5" fmla="*/ 25 h 29"/>
                  <a:gd name="T6" fmla="*/ 10 w 29"/>
                  <a:gd name="T7" fmla="*/ 20 h 29"/>
                  <a:gd name="T8" fmla="*/ 9 w 29"/>
                  <a:gd name="T9" fmla="*/ 12 h 29"/>
                  <a:gd name="T10" fmla="*/ 6 w 29"/>
                  <a:gd name="T11" fmla="*/ 9 h 29"/>
                  <a:gd name="T12" fmla="*/ 0 w 29"/>
                  <a:gd name="T13" fmla="*/ 3 h 29"/>
                  <a:gd name="T14" fmla="*/ 4 w 29"/>
                  <a:gd name="T15" fmla="*/ 1 h 29"/>
                  <a:gd name="T16" fmla="*/ 5 w 29"/>
                  <a:gd name="T17" fmla="*/ 1 h 29"/>
                  <a:gd name="T18" fmla="*/ 10 w 29"/>
                  <a:gd name="T19" fmla="*/ 0 h 29"/>
                  <a:gd name="T20" fmla="*/ 17 w 29"/>
                  <a:gd name="T21" fmla="*/ 13 h 29"/>
                  <a:gd name="T22" fmla="*/ 25 w 29"/>
                  <a:gd name="T23" fmla="*/ 15 h 29"/>
                  <a:gd name="T24" fmla="*/ 29 w 29"/>
                  <a:gd name="T25" fmla="*/ 20 h 2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9"/>
                  <a:gd name="T40" fmla="*/ 0 h 29"/>
                  <a:gd name="T41" fmla="*/ 29 w 29"/>
                  <a:gd name="T42" fmla="*/ 29 h 2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9" h="29">
                    <a:moveTo>
                      <a:pt x="26" y="29"/>
                    </a:moveTo>
                    <a:lnTo>
                      <a:pt x="22" y="26"/>
                    </a:lnTo>
                    <a:lnTo>
                      <a:pt x="16" y="25"/>
                    </a:lnTo>
                    <a:lnTo>
                      <a:pt x="10" y="20"/>
                    </a:lnTo>
                    <a:lnTo>
                      <a:pt x="9" y="12"/>
                    </a:lnTo>
                    <a:lnTo>
                      <a:pt x="6" y="9"/>
                    </a:lnTo>
                    <a:lnTo>
                      <a:pt x="0" y="3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10" y="0"/>
                    </a:lnTo>
                    <a:lnTo>
                      <a:pt x="17" y="13"/>
                    </a:lnTo>
                    <a:lnTo>
                      <a:pt x="25" y="15"/>
                    </a:lnTo>
                    <a:lnTo>
                      <a:pt x="29" y="2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53" name="Line 1017"/>
              <p:cNvSpPr>
                <a:spLocks noChangeShapeType="1"/>
              </p:cNvSpPr>
              <p:nvPr/>
            </p:nvSpPr>
            <p:spPr bwMode="auto">
              <a:xfrm flipV="1">
                <a:off x="1698" y="3236"/>
                <a:ext cx="7" cy="8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54" name="Freeform 1018"/>
              <p:cNvSpPr>
                <a:spLocks/>
              </p:cNvSpPr>
              <p:nvPr/>
            </p:nvSpPr>
            <p:spPr bwMode="auto">
              <a:xfrm>
                <a:off x="1638" y="3211"/>
                <a:ext cx="21" cy="38"/>
              </a:xfrm>
              <a:custGeom>
                <a:avLst/>
                <a:gdLst>
                  <a:gd name="T0" fmla="*/ 17 w 21"/>
                  <a:gd name="T1" fmla="*/ 38 h 38"/>
                  <a:gd name="T2" fmla="*/ 15 w 21"/>
                  <a:gd name="T3" fmla="*/ 36 h 38"/>
                  <a:gd name="T4" fmla="*/ 10 w 21"/>
                  <a:gd name="T5" fmla="*/ 26 h 38"/>
                  <a:gd name="T6" fmla="*/ 6 w 21"/>
                  <a:gd name="T7" fmla="*/ 26 h 38"/>
                  <a:gd name="T8" fmla="*/ 0 w 21"/>
                  <a:gd name="T9" fmla="*/ 21 h 38"/>
                  <a:gd name="T10" fmla="*/ 5 w 21"/>
                  <a:gd name="T11" fmla="*/ 15 h 38"/>
                  <a:gd name="T12" fmla="*/ 8 w 21"/>
                  <a:gd name="T13" fmla="*/ 13 h 38"/>
                  <a:gd name="T14" fmla="*/ 13 w 21"/>
                  <a:gd name="T15" fmla="*/ 11 h 38"/>
                  <a:gd name="T16" fmla="*/ 17 w 21"/>
                  <a:gd name="T17" fmla="*/ 11 h 38"/>
                  <a:gd name="T18" fmla="*/ 17 w 21"/>
                  <a:gd name="T19" fmla="*/ 11 h 38"/>
                  <a:gd name="T20" fmla="*/ 15 w 21"/>
                  <a:gd name="T21" fmla="*/ 4 h 38"/>
                  <a:gd name="T22" fmla="*/ 18 w 21"/>
                  <a:gd name="T23" fmla="*/ 0 h 38"/>
                  <a:gd name="T24" fmla="*/ 18 w 21"/>
                  <a:gd name="T25" fmla="*/ 0 h 38"/>
                  <a:gd name="T26" fmla="*/ 21 w 21"/>
                  <a:gd name="T27" fmla="*/ 0 h 3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1"/>
                  <a:gd name="T43" fmla="*/ 0 h 38"/>
                  <a:gd name="T44" fmla="*/ 21 w 21"/>
                  <a:gd name="T45" fmla="*/ 38 h 3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1" h="38">
                    <a:moveTo>
                      <a:pt x="17" y="38"/>
                    </a:moveTo>
                    <a:lnTo>
                      <a:pt x="15" y="36"/>
                    </a:lnTo>
                    <a:lnTo>
                      <a:pt x="10" y="26"/>
                    </a:lnTo>
                    <a:lnTo>
                      <a:pt x="6" y="26"/>
                    </a:lnTo>
                    <a:lnTo>
                      <a:pt x="0" y="21"/>
                    </a:lnTo>
                    <a:lnTo>
                      <a:pt x="5" y="15"/>
                    </a:lnTo>
                    <a:lnTo>
                      <a:pt x="8" y="13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15" y="4"/>
                    </a:lnTo>
                    <a:lnTo>
                      <a:pt x="18" y="0"/>
                    </a:lnTo>
                    <a:lnTo>
                      <a:pt x="21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55" name="Freeform 1019"/>
              <p:cNvSpPr>
                <a:spLocks/>
              </p:cNvSpPr>
              <p:nvPr/>
            </p:nvSpPr>
            <p:spPr bwMode="auto">
              <a:xfrm>
                <a:off x="1655" y="3249"/>
                <a:ext cx="5" cy="12"/>
              </a:xfrm>
              <a:custGeom>
                <a:avLst/>
                <a:gdLst>
                  <a:gd name="T0" fmla="*/ 5 w 5"/>
                  <a:gd name="T1" fmla="*/ 12 h 12"/>
                  <a:gd name="T2" fmla="*/ 5 w 5"/>
                  <a:gd name="T3" fmla="*/ 12 h 12"/>
                  <a:gd name="T4" fmla="*/ 4 w 5"/>
                  <a:gd name="T5" fmla="*/ 3 h 12"/>
                  <a:gd name="T6" fmla="*/ 4 w 5"/>
                  <a:gd name="T7" fmla="*/ 3 h 12"/>
                  <a:gd name="T8" fmla="*/ 0 w 5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12"/>
                  <a:gd name="T17" fmla="*/ 5 w 5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12">
                    <a:moveTo>
                      <a:pt x="5" y="12"/>
                    </a:moveTo>
                    <a:lnTo>
                      <a:pt x="5" y="12"/>
                    </a:lnTo>
                    <a:lnTo>
                      <a:pt x="4" y="3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56" name="Freeform 1020"/>
              <p:cNvSpPr>
                <a:spLocks/>
              </p:cNvSpPr>
              <p:nvPr/>
            </p:nvSpPr>
            <p:spPr bwMode="auto">
              <a:xfrm>
                <a:off x="1629" y="3235"/>
                <a:ext cx="31" cy="30"/>
              </a:xfrm>
              <a:custGeom>
                <a:avLst/>
                <a:gdLst>
                  <a:gd name="T0" fmla="*/ 0 w 31"/>
                  <a:gd name="T1" fmla="*/ 0 h 30"/>
                  <a:gd name="T2" fmla="*/ 5 w 31"/>
                  <a:gd name="T3" fmla="*/ 5 h 30"/>
                  <a:gd name="T4" fmla="*/ 15 w 31"/>
                  <a:gd name="T5" fmla="*/ 10 h 30"/>
                  <a:gd name="T6" fmla="*/ 15 w 31"/>
                  <a:gd name="T7" fmla="*/ 25 h 30"/>
                  <a:gd name="T8" fmla="*/ 23 w 31"/>
                  <a:gd name="T9" fmla="*/ 30 h 30"/>
                  <a:gd name="T10" fmla="*/ 21 w 31"/>
                  <a:gd name="T11" fmla="*/ 19 h 30"/>
                  <a:gd name="T12" fmla="*/ 23 w 31"/>
                  <a:gd name="T13" fmla="*/ 19 h 30"/>
                  <a:gd name="T14" fmla="*/ 28 w 31"/>
                  <a:gd name="T15" fmla="*/ 26 h 30"/>
                  <a:gd name="T16" fmla="*/ 31 w 31"/>
                  <a:gd name="T17" fmla="*/ 26 h 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1"/>
                  <a:gd name="T28" fmla="*/ 0 h 30"/>
                  <a:gd name="T29" fmla="*/ 31 w 31"/>
                  <a:gd name="T30" fmla="*/ 30 h 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1" h="30">
                    <a:moveTo>
                      <a:pt x="0" y="0"/>
                    </a:moveTo>
                    <a:lnTo>
                      <a:pt x="5" y="5"/>
                    </a:lnTo>
                    <a:lnTo>
                      <a:pt x="15" y="10"/>
                    </a:lnTo>
                    <a:lnTo>
                      <a:pt x="15" y="25"/>
                    </a:lnTo>
                    <a:lnTo>
                      <a:pt x="23" y="30"/>
                    </a:lnTo>
                    <a:lnTo>
                      <a:pt x="21" y="19"/>
                    </a:lnTo>
                    <a:lnTo>
                      <a:pt x="23" y="19"/>
                    </a:lnTo>
                    <a:lnTo>
                      <a:pt x="28" y="26"/>
                    </a:lnTo>
                    <a:lnTo>
                      <a:pt x="31" y="2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57" name="Freeform 1021"/>
              <p:cNvSpPr>
                <a:spLocks/>
              </p:cNvSpPr>
              <p:nvPr/>
            </p:nvSpPr>
            <p:spPr bwMode="auto">
              <a:xfrm>
                <a:off x="1568" y="3248"/>
                <a:ext cx="13" cy="25"/>
              </a:xfrm>
              <a:custGeom>
                <a:avLst/>
                <a:gdLst>
                  <a:gd name="T0" fmla="*/ 8 w 13"/>
                  <a:gd name="T1" fmla="*/ 25 h 25"/>
                  <a:gd name="T2" fmla="*/ 12 w 13"/>
                  <a:gd name="T3" fmla="*/ 17 h 25"/>
                  <a:gd name="T4" fmla="*/ 13 w 13"/>
                  <a:gd name="T5" fmla="*/ 16 h 25"/>
                  <a:gd name="T6" fmla="*/ 7 w 13"/>
                  <a:gd name="T7" fmla="*/ 13 h 25"/>
                  <a:gd name="T8" fmla="*/ 10 w 13"/>
                  <a:gd name="T9" fmla="*/ 9 h 25"/>
                  <a:gd name="T10" fmla="*/ 3 w 13"/>
                  <a:gd name="T11" fmla="*/ 0 h 25"/>
                  <a:gd name="T12" fmla="*/ 0 w 13"/>
                  <a:gd name="T13" fmla="*/ 21 h 25"/>
                  <a:gd name="T14" fmla="*/ 8 w 13"/>
                  <a:gd name="T15" fmla="*/ 25 h 2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"/>
                  <a:gd name="T25" fmla="*/ 0 h 25"/>
                  <a:gd name="T26" fmla="*/ 13 w 13"/>
                  <a:gd name="T27" fmla="*/ 25 h 2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" h="25">
                    <a:moveTo>
                      <a:pt x="8" y="25"/>
                    </a:moveTo>
                    <a:lnTo>
                      <a:pt x="12" y="17"/>
                    </a:lnTo>
                    <a:lnTo>
                      <a:pt x="13" y="16"/>
                    </a:lnTo>
                    <a:lnTo>
                      <a:pt x="7" y="13"/>
                    </a:lnTo>
                    <a:lnTo>
                      <a:pt x="10" y="9"/>
                    </a:lnTo>
                    <a:lnTo>
                      <a:pt x="3" y="0"/>
                    </a:lnTo>
                    <a:lnTo>
                      <a:pt x="0" y="21"/>
                    </a:lnTo>
                    <a:lnTo>
                      <a:pt x="8" y="2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58" name="Freeform 1022"/>
              <p:cNvSpPr>
                <a:spLocks/>
              </p:cNvSpPr>
              <p:nvPr/>
            </p:nvSpPr>
            <p:spPr bwMode="auto">
              <a:xfrm>
                <a:off x="1589" y="3236"/>
                <a:ext cx="33" cy="43"/>
              </a:xfrm>
              <a:custGeom>
                <a:avLst/>
                <a:gdLst>
                  <a:gd name="T0" fmla="*/ 30 w 33"/>
                  <a:gd name="T1" fmla="*/ 43 h 43"/>
                  <a:gd name="T2" fmla="*/ 33 w 33"/>
                  <a:gd name="T3" fmla="*/ 38 h 43"/>
                  <a:gd name="T4" fmla="*/ 23 w 33"/>
                  <a:gd name="T5" fmla="*/ 24 h 43"/>
                  <a:gd name="T6" fmla="*/ 21 w 33"/>
                  <a:gd name="T7" fmla="*/ 18 h 43"/>
                  <a:gd name="T8" fmla="*/ 19 w 33"/>
                  <a:gd name="T9" fmla="*/ 12 h 43"/>
                  <a:gd name="T10" fmla="*/ 19 w 33"/>
                  <a:gd name="T11" fmla="*/ 9 h 43"/>
                  <a:gd name="T12" fmla="*/ 2 w 33"/>
                  <a:gd name="T13" fmla="*/ 0 h 43"/>
                  <a:gd name="T14" fmla="*/ 0 w 33"/>
                  <a:gd name="T15" fmla="*/ 4 h 43"/>
                  <a:gd name="T16" fmla="*/ 0 w 33"/>
                  <a:gd name="T17" fmla="*/ 12 h 43"/>
                  <a:gd name="T18" fmla="*/ 3 w 33"/>
                  <a:gd name="T19" fmla="*/ 17 h 43"/>
                  <a:gd name="T20" fmla="*/ 9 w 33"/>
                  <a:gd name="T21" fmla="*/ 26 h 43"/>
                  <a:gd name="T22" fmla="*/ 30 w 33"/>
                  <a:gd name="T23" fmla="*/ 43 h 4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3"/>
                  <a:gd name="T37" fmla="*/ 0 h 43"/>
                  <a:gd name="T38" fmla="*/ 33 w 33"/>
                  <a:gd name="T39" fmla="*/ 43 h 4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3" h="43">
                    <a:moveTo>
                      <a:pt x="30" y="43"/>
                    </a:moveTo>
                    <a:lnTo>
                      <a:pt x="33" y="38"/>
                    </a:lnTo>
                    <a:lnTo>
                      <a:pt x="23" y="24"/>
                    </a:lnTo>
                    <a:lnTo>
                      <a:pt x="21" y="18"/>
                    </a:lnTo>
                    <a:lnTo>
                      <a:pt x="19" y="12"/>
                    </a:lnTo>
                    <a:lnTo>
                      <a:pt x="19" y="9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12"/>
                    </a:lnTo>
                    <a:lnTo>
                      <a:pt x="3" y="17"/>
                    </a:lnTo>
                    <a:lnTo>
                      <a:pt x="9" y="26"/>
                    </a:lnTo>
                    <a:lnTo>
                      <a:pt x="30" y="4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59" name="Freeform 1023"/>
              <p:cNvSpPr>
                <a:spLocks/>
              </p:cNvSpPr>
              <p:nvPr/>
            </p:nvSpPr>
            <p:spPr bwMode="auto">
              <a:xfrm>
                <a:off x="1593" y="3269"/>
                <a:ext cx="13" cy="19"/>
              </a:xfrm>
              <a:custGeom>
                <a:avLst/>
                <a:gdLst>
                  <a:gd name="T0" fmla="*/ 13 w 13"/>
                  <a:gd name="T1" fmla="*/ 6 h 19"/>
                  <a:gd name="T2" fmla="*/ 5 w 13"/>
                  <a:gd name="T3" fmla="*/ 4 h 19"/>
                  <a:gd name="T4" fmla="*/ 0 w 13"/>
                  <a:gd name="T5" fmla="*/ 0 h 19"/>
                  <a:gd name="T6" fmla="*/ 5 w 13"/>
                  <a:gd name="T7" fmla="*/ 16 h 19"/>
                  <a:gd name="T8" fmla="*/ 11 w 13"/>
                  <a:gd name="T9" fmla="*/ 19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"/>
                  <a:gd name="T16" fmla="*/ 0 h 19"/>
                  <a:gd name="T17" fmla="*/ 13 w 13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" h="19">
                    <a:moveTo>
                      <a:pt x="13" y="6"/>
                    </a:moveTo>
                    <a:lnTo>
                      <a:pt x="5" y="4"/>
                    </a:lnTo>
                    <a:lnTo>
                      <a:pt x="0" y="0"/>
                    </a:lnTo>
                    <a:lnTo>
                      <a:pt x="5" y="16"/>
                    </a:lnTo>
                    <a:lnTo>
                      <a:pt x="11" y="19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60" name="Freeform 1024"/>
              <p:cNvSpPr>
                <a:spLocks/>
              </p:cNvSpPr>
              <p:nvPr/>
            </p:nvSpPr>
            <p:spPr bwMode="auto">
              <a:xfrm>
                <a:off x="1618" y="3231"/>
                <a:ext cx="88" cy="60"/>
              </a:xfrm>
              <a:custGeom>
                <a:avLst/>
                <a:gdLst>
                  <a:gd name="T0" fmla="*/ 88 w 88"/>
                  <a:gd name="T1" fmla="*/ 0 h 60"/>
                  <a:gd name="T2" fmla="*/ 81 w 88"/>
                  <a:gd name="T3" fmla="*/ 5 h 60"/>
                  <a:gd name="T4" fmla="*/ 75 w 88"/>
                  <a:gd name="T5" fmla="*/ 12 h 60"/>
                  <a:gd name="T6" fmla="*/ 71 w 88"/>
                  <a:gd name="T7" fmla="*/ 18 h 60"/>
                  <a:gd name="T8" fmla="*/ 68 w 88"/>
                  <a:gd name="T9" fmla="*/ 20 h 60"/>
                  <a:gd name="T10" fmla="*/ 67 w 88"/>
                  <a:gd name="T11" fmla="*/ 20 h 60"/>
                  <a:gd name="T12" fmla="*/ 60 w 88"/>
                  <a:gd name="T13" fmla="*/ 26 h 60"/>
                  <a:gd name="T14" fmla="*/ 56 w 88"/>
                  <a:gd name="T15" fmla="*/ 27 h 60"/>
                  <a:gd name="T16" fmla="*/ 54 w 88"/>
                  <a:gd name="T17" fmla="*/ 26 h 60"/>
                  <a:gd name="T18" fmla="*/ 52 w 88"/>
                  <a:gd name="T19" fmla="*/ 26 h 60"/>
                  <a:gd name="T20" fmla="*/ 52 w 88"/>
                  <a:gd name="T21" fmla="*/ 27 h 60"/>
                  <a:gd name="T22" fmla="*/ 54 w 88"/>
                  <a:gd name="T23" fmla="*/ 35 h 60"/>
                  <a:gd name="T24" fmla="*/ 51 w 88"/>
                  <a:gd name="T25" fmla="*/ 40 h 60"/>
                  <a:gd name="T26" fmla="*/ 46 w 88"/>
                  <a:gd name="T27" fmla="*/ 43 h 60"/>
                  <a:gd name="T28" fmla="*/ 35 w 88"/>
                  <a:gd name="T29" fmla="*/ 47 h 60"/>
                  <a:gd name="T30" fmla="*/ 29 w 88"/>
                  <a:gd name="T31" fmla="*/ 48 h 60"/>
                  <a:gd name="T32" fmla="*/ 26 w 88"/>
                  <a:gd name="T33" fmla="*/ 48 h 60"/>
                  <a:gd name="T34" fmla="*/ 28 w 88"/>
                  <a:gd name="T35" fmla="*/ 56 h 60"/>
                  <a:gd name="T36" fmla="*/ 15 w 88"/>
                  <a:gd name="T37" fmla="*/ 60 h 60"/>
                  <a:gd name="T38" fmla="*/ 13 w 88"/>
                  <a:gd name="T39" fmla="*/ 59 h 60"/>
                  <a:gd name="T40" fmla="*/ 9 w 88"/>
                  <a:gd name="T41" fmla="*/ 56 h 60"/>
                  <a:gd name="T42" fmla="*/ 9 w 88"/>
                  <a:gd name="T43" fmla="*/ 56 h 60"/>
                  <a:gd name="T44" fmla="*/ 9 w 88"/>
                  <a:gd name="T45" fmla="*/ 43 h 60"/>
                  <a:gd name="T46" fmla="*/ 4 w 88"/>
                  <a:gd name="T47" fmla="*/ 34 h 60"/>
                  <a:gd name="T48" fmla="*/ 0 w 88"/>
                  <a:gd name="T49" fmla="*/ 30 h 60"/>
                  <a:gd name="T50" fmla="*/ 1 w 88"/>
                  <a:gd name="T51" fmla="*/ 27 h 60"/>
                  <a:gd name="T52" fmla="*/ 3 w 88"/>
                  <a:gd name="T53" fmla="*/ 27 h 60"/>
                  <a:gd name="T54" fmla="*/ 7 w 88"/>
                  <a:gd name="T55" fmla="*/ 31 h 60"/>
                  <a:gd name="T56" fmla="*/ 11 w 88"/>
                  <a:gd name="T57" fmla="*/ 37 h 60"/>
                  <a:gd name="T58" fmla="*/ 12 w 88"/>
                  <a:gd name="T59" fmla="*/ 30 h 60"/>
                  <a:gd name="T60" fmla="*/ 12 w 88"/>
                  <a:gd name="T61" fmla="*/ 30 h 60"/>
                  <a:gd name="T62" fmla="*/ 11 w 88"/>
                  <a:gd name="T63" fmla="*/ 27 h 60"/>
                  <a:gd name="T64" fmla="*/ 3 w 88"/>
                  <a:gd name="T65" fmla="*/ 14 h 60"/>
                  <a:gd name="T66" fmla="*/ 3 w 88"/>
                  <a:gd name="T67" fmla="*/ 14 h 60"/>
                  <a:gd name="T68" fmla="*/ 3 w 88"/>
                  <a:gd name="T69" fmla="*/ 14 h 60"/>
                  <a:gd name="T70" fmla="*/ 9 w 88"/>
                  <a:gd name="T71" fmla="*/ 14 h 60"/>
                  <a:gd name="T72" fmla="*/ 9 w 88"/>
                  <a:gd name="T73" fmla="*/ 13 h 60"/>
                  <a:gd name="T74" fmla="*/ 8 w 88"/>
                  <a:gd name="T75" fmla="*/ 13 h 6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88"/>
                  <a:gd name="T115" fmla="*/ 0 h 60"/>
                  <a:gd name="T116" fmla="*/ 88 w 88"/>
                  <a:gd name="T117" fmla="*/ 60 h 6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88" h="60">
                    <a:moveTo>
                      <a:pt x="88" y="0"/>
                    </a:moveTo>
                    <a:lnTo>
                      <a:pt x="81" y="5"/>
                    </a:lnTo>
                    <a:lnTo>
                      <a:pt x="75" y="12"/>
                    </a:lnTo>
                    <a:lnTo>
                      <a:pt x="71" y="18"/>
                    </a:lnTo>
                    <a:lnTo>
                      <a:pt x="68" y="20"/>
                    </a:lnTo>
                    <a:lnTo>
                      <a:pt x="67" y="20"/>
                    </a:lnTo>
                    <a:lnTo>
                      <a:pt x="60" y="26"/>
                    </a:lnTo>
                    <a:lnTo>
                      <a:pt x="56" y="27"/>
                    </a:lnTo>
                    <a:lnTo>
                      <a:pt x="54" y="26"/>
                    </a:lnTo>
                    <a:lnTo>
                      <a:pt x="52" y="26"/>
                    </a:lnTo>
                    <a:lnTo>
                      <a:pt x="52" y="27"/>
                    </a:lnTo>
                    <a:lnTo>
                      <a:pt x="54" y="35"/>
                    </a:lnTo>
                    <a:lnTo>
                      <a:pt x="51" y="40"/>
                    </a:lnTo>
                    <a:lnTo>
                      <a:pt x="46" y="43"/>
                    </a:lnTo>
                    <a:lnTo>
                      <a:pt x="35" y="47"/>
                    </a:lnTo>
                    <a:lnTo>
                      <a:pt x="29" y="48"/>
                    </a:lnTo>
                    <a:lnTo>
                      <a:pt x="26" y="48"/>
                    </a:lnTo>
                    <a:lnTo>
                      <a:pt x="28" y="56"/>
                    </a:lnTo>
                    <a:lnTo>
                      <a:pt x="15" y="60"/>
                    </a:lnTo>
                    <a:lnTo>
                      <a:pt x="13" y="59"/>
                    </a:lnTo>
                    <a:lnTo>
                      <a:pt x="9" y="56"/>
                    </a:lnTo>
                    <a:lnTo>
                      <a:pt x="9" y="43"/>
                    </a:lnTo>
                    <a:lnTo>
                      <a:pt x="4" y="34"/>
                    </a:lnTo>
                    <a:lnTo>
                      <a:pt x="0" y="30"/>
                    </a:lnTo>
                    <a:lnTo>
                      <a:pt x="1" y="27"/>
                    </a:lnTo>
                    <a:lnTo>
                      <a:pt x="3" y="27"/>
                    </a:lnTo>
                    <a:lnTo>
                      <a:pt x="7" y="31"/>
                    </a:lnTo>
                    <a:lnTo>
                      <a:pt x="11" y="37"/>
                    </a:lnTo>
                    <a:lnTo>
                      <a:pt x="12" y="30"/>
                    </a:lnTo>
                    <a:lnTo>
                      <a:pt x="11" y="27"/>
                    </a:lnTo>
                    <a:lnTo>
                      <a:pt x="3" y="14"/>
                    </a:lnTo>
                    <a:lnTo>
                      <a:pt x="9" y="14"/>
                    </a:lnTo>
                    <a:lnTo>
                      <a:pt x="9" y="13"/>
                    </a:lnTo>
                    <a:lnTo>
                      <a:pt x="8" y="1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61" name="Line 1025"/>
              <p:cNvSpPr>
                <a:spLocks noChangeShapeType="1"/>
              </p:cNvSpPr>
              <p:nvPr/>
            </p:nvSpPr>
            <p:spPr bwMode="auto">
              <a:xfrm flipV="1">
                <a:off x="1684" y="3274"/>
                <a:ext cx="5" cy="17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62" name="Freeform 1026"/>
              <p:cNvSpPr>
                <a:spLocks/>
              </p:cNvSpPr>
              <p:nvPr/>
            </p:nvSpPr>
            <p:spPr bwMode="auto">
              <a:xfrm>
                <a:off x="1688" y="3244"/>
                <a:ext cx="13" cy="54"/>
              </a:xfrm>
              <a:custGeom>
                <a:avLst/>
                <a:gdLst>
                  <a:gd name="T0" fmla="*/ 1 w 13"/>
                  <a:gd name="T1" fmla="*/ 54 h 54"/>
                  <a:gd name="T2" fmla="*/ 6 w 13"/>
                  <a:gd name="T3" fmla="*/ 44 h 54"/>
                  <a:gd name="T4" fmla="*/ 6 w 13"/>
                  <a:gd name="T5" fmla="*/ 37 h 54"/>
                  <a:gd name="T6" fmla="*/ 7 w 13"/>
                  <a:gd name="T7" fmla="*/ 30 h 54"/>
                  <a:gd name="T8" fmla="*/ 9 w 13"/>
                  <a:gd name="T9" fmla="*/ 24 h 54"/>
                  <a:gd name="T10" fmla="*/ 10 w 13"/>
                  <a:gd name="T11" fmla="*/ 18 h 54"/>
                  <a:gd name="T12" fmla="*/ 13 w 13"/>
                  <a:gd name="T13" fmla="*/ 16 h 54"/>
                  <a:gd name="T14" fmla="*/ 0 w 13"/>
                  <a:gd name="T15" fmla="*/ 12 h 54"/>
                  <a:gd name="T16" fmla="*/ 1 w 13"/>
                  <a:gd name="T17" fmla="*/ 9 h 54"/>
                  <a:gd name="T18" fmla="*/ 2 w 13"/>
                  <a:gd name="T19" fmla="*/ 7 h 54"/>
                  <a:gd name="T20" fmla="*/ 6 w 13"/>
                  <a:gd name="T21" fmla="*/ 4 h 54"/>
                  <a:gd name="T22" fmla="*/ 10 w 13"/>
                  <a:gd name="T23" fmla="*/ 0 h 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3"/>
                  <a:gd name="T37" fmla="*/ 0 h 54"/>
                  <a:gd name="T38" fmla="*/ 13 w 13"/>
                  <a:gd name="T39" fmla="*/ 54 h 5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3" h="54">
                    <a:moveTo>
                      <a:pt x="1" y="54"/>
                    </a:moveTo>
                    <a:lnTo>
                      <a:pt x="6" y="44"/>
                    </a:lnTo>
                    <a:lnTo>
                      <a:pt x="6" y="37"/>
                    </a:lnTo>
                    <a:lnTo>
                      <a:pt x="7" y="30"/>
                    </a:lnTo>
                    <a:lnTo>
                      <a:pt x="9" y="24"/>
                    </a:lnTo>
                    <a:lnTo>
                      <a:pt x="10" y="18"/>
                    </a:lnTo>
                    <a:lnTo>
                      <a:pt x="13" y="16"/>
                    </a:lnTo>
                    <a:lnTo>
                      <a:pt x="0" y="12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6" y="4"/>
                    </a:lnTo>
                    <a:lnTo>
                      <a:pt x="1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63" name="Line 1027"/>
              <p:cNvSpPr>
                <a:spLocks noChangeShapeType="1"/>
              </p:cNvSpPr>
              <p:nvPr/>
            </p:nvSpPr>
            <p:spPr bwMode="auto">
              <a:xfrm flipV="1">
                <a:off x="1681" y="3291"/>
                <a:ext cx="3" cy="7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64" name="Freeform 1028"/>
              <p:cNvSpPr>
                <a:spLocks/>
              </p:cNvSpPr>
              <p:nvPr/>
            </p:nvSpPr>
            <p:spPr bwMode="auto">
              <a:xfrm>
                <a:off x="1604" y="3275"/>
                <a:ext cx="21" cy="25"/>
              </a:xfrm>
              <a:custGeom>
                <a:avLst/>
                <a:gdLst>
                  <a:gd name="T0" fmla="*/ 0 w 21"/>
                  <a:gd name="T1" fmla="*/ 13 h 25"/>
                  <a:gd name="T2" fmla="*/ 19 w 21"/>
                  <a:gd name="T3" fmla="*/ 25 h 25"/>
                  <a:gd name="T4" fmla="*/ 21 w 21"/>
                  <a:gd name="T5" fmla="*/ 20 h 25"/>
                  <a:gd name="T6" fmla="*/ 18 w 21"/>
                  <a:gd name="T7" fmla="*/ 13 h 25"/>
                  <a:gd name="T8" fmla="*/ 14 w 21"/>
                  <a:gd name="T9" fmla="*/ 7 h 25"/>
                  <a:gd name="T10" fmla="*/ 13 w 21"/>
                  <a:gd name="T11" fmla="*/ 4 h 25"/>
                  <a:gd name="T12" fmla="*/ 12 w 21"/>
                  <a:gd name="T13" fmla="*/ 4 h 25"/>
                  <a:gd name="T14" fmla="*/ 10 w 21"/>
                  <a:gd name="T15" fmla="*/ 3 h 25"/>
                  <a:gd name="T16" fmla="*/ 9 w 21"/>
                  <a:gd name="T17" fmla="*/ 3 h 25"/>
                  <a:gd name="T18" fmla="*/ 2 w 21"/>
                  <a:gd name="T19" fmla="*/ 0 h 2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1"/>
                  <a:gd name="T31" fmla="*/ 0 h 25"/>
                  <a:gd name="T32" fmla="*/ 21 w 21"/>
                  <a:gd name="T33" fmla="*/ 25 h 2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1" h="25">
                    <a:moveTo>
                      <a:pt x="0" y="13"/>
                    </a:moveTo>
                    <a:lnTo>
                      <a:pt x="19" y="25"/>
                    </a:lnTo>
                    <a:lnTo>
                      <a:pt x="21" y="20"/>
                    </a:lnTo>
                    <a:lnTo>
                      <a:pt x="18" y="13"/>
                    </a:lnTo>
                    <a:lnTo>
                      <a:pt x="14" y="7"/>
                    </a:lnTo>
                    <a:lnTo>
                      <a:pt x="13" y="4"/>
                    </a:lnTo>
                    <a:lnTo>
                      <a:pt x="12" y="4"/>
                    </a:lnTo>
                    <a:lnTo>
                      <a:pt x="10" y="3"/>
                    </a:lnTo>
                    <a:lnTo>
                      <a:pt x="9" y="3"/>
                    </a:lnTo>
                    <a:lnTo>
                      <a:pt x="2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65" name="Freeform 1029"/>
              <p:cNvSpPr>
                <a:spLocks/>
              </p:cNvSpPr>
              <p:nvPr/>
            </p:nvSpPr>
            <p:spPr bwMode="auto">
              <a:xfrm>
                <a:off x="1572" y="3274"/>
                <a:ext cx="15" cy="31"/>
              </a:xfrm>
              <a:custGeom>
                <a:avLst/>
                <a:gdLst>
                  <a:gd name="T0" fmla="*/ 15 w 15"/>
                  <a:gd name="T1" fmla="*/ 31 h 31"/>
                  <a:gd name="T2" fmla="*/ 6 w 15"/>
                  <a:gd name="T3" fmla="*/ 22 h 31"/>
                  <a:gd name="T4" fmla="*/ 0 w 15"/>
                  <a:gd name="T5" fmla="*/ 4 h 31"/>
                  <a:gd name="T6" fmla="*/ 6 w 15"/>
                  <a:gd name="T7" fmla="*/ 0 h 31"/>
                  <a:gd name="T8" fmla="*/ 15 w 15"/>
                  <a:gd name="T9" fmla="*/ 31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31"/>
                  <a:gd name="T17" fmla="*/ 15 w 15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31">
                    <a:moveTo>
                      <a:pt x="15" y="31"/>
                    </a:moveTo>
                    <a:lnTo>
                      <a:pt x="6" y="22"/>
                    </a:lnTo>
                    <a:lnTo>
                      <a:pt x="0" y="4"/>
                    </a:lnTo>
                    <a:lnTo>
                      <a:pt x="6" y="0"/>
                    </a:lnTo>
                    <a:lnTo>
                      <a:pt x="15" y="3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66" name="Freeform 1030"/>
              <p:cNvSpPr>
                <a:spLocks/>
              </p:cNvSpPr>
              <p:nvPr/>
            </p:nvSpPr>
            <p:spPr bwMode="auto">
              <a:xfrm>
                <a:off x="1605" y="3295"/>
                <a:ext cx="16" cy="20"/>
              </a:xfrm>
              <a:custGeom>
                <a:avLst/>
                <a:gdLst>
                  <a:gd name="T0" fmla="*/ 16 w 16"/>
                  <a:gd name="T1" fmla="*/ 20 h 20"/>
                  <a:gd name="T2" fmla="*/ 16 w 16"/>
                  <a:gd name="T3" fmla="*/ 13 h 20"/>
                  <a:gd name="T4" fmla="*/ 0 w 16"/>
                  <a:gd name="T5" fmla="*/ 0 h 20"/>
                  <a:gd name="T6" fmla="*/ 0 60000 65536"/>
                  <a:gd name="T7" fmla="*/ 0 60000 65536"/>
                  <a:gd name="T8" fmla="*/ 0 60000 65536"/>
                  <a:gd name="T9" fmla="*/ 0 w 16"/>
                  <a:gd name="T10" fmla="*/ 0 h 20"/>
                  <a:gd name="T11" fmla="*/ 16 w 16"/>
                  <a:gd name="T12" fmla="*/ 20 h 2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6" h="20">
                    <a:moveTo>
                      <a:pt x="16" y="20"/>
                    </a:moveTo>
                    <a:lnTo>
                      <a:pt x="16" y="13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67" name="Freeform 1031"/>
              <p:cNvSpPr>
                <a:spLocks/>
              </p:cNvSpPr>
              <p:nvPr/>
            </p:nvSpPr>
            <p:spPr bwMode="auto">
              <a:xfrm>
                <a:off x="1640" y="3261"/>
                <a:ext cx="51" cy="60"/>
              </a:xfrm>
              <a:custGeom>
                <a:avLst/>
                <a:gdLst>
                  <a:gd name="T0" fmla="*/ 49 w 51"/>
                  <a:gd name="T1" fmla="*/ 13 h 60"/>
                  <a:gd name="T2" fmla="*/ 51 w 51"/>
                  <a:gd name="T3" fmla="*/ 5 h 60"/>
                  <a:gd name="T4" fmla="*/ 46 w 51"/>
                  <a:gd name="T5" fmla="*/ 0 h 60"/>
                  <a:gd name="T6" fmla="*/ 45 w 51"/>
                  <a:gd name="T7" fmla="*/ 0 h 60"/>
                  <a:gd name="T8" fmla="*/ 33 w 51"/>
                  <a:gd name="T9" fmla="*/ 18 h 60"/>
                  <a:gd name="T10" fmla="*/ 15 w 51"/>
                  <a:gd name="T11" fmla="*/ 25 h 60"/>
                  <a:gd name="T12" fmla="*/ 15 w 51"/>
                  <a:gd name="T13" fmla="*/ 31 h 60"/>
                  <a:gd name="T14" fmla="*/ 0 w 51"/>
                  <a:gd name="T15" fmla="*/ 35 h 60"/>
                  <a:gd name="T16" fmla="*/ 7 w 51"/>
                  <a:gd name="T17" fmla="*/ 46 h 60"/>
                  <a:gd name="T18" fmla="*/ 20 w 51"/>
                  <a:gd name="T19" fmla="*/ 60 h 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1"/>
                  <a:gd name="T31" fmla="*/ 0 h 60"/>
                  <a:gd name="T32" fmla="*/ 51 w 51"/>
                  <a:gd name="T33" fmla="*/ 60 h 6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1" h="60">
                    <a:moveTo>
                      <a:pt x="49" y="13"/>
                    </a:moveTo>
                    <a:lnTo>
                      <a:pt x="51" y="5"/>
                    </a:lnTo>
                    <a:lnTo>
                      <a:pt x="46" y="0"/>
                    </a:lnTo>
                    <a:lnTo>
                      <a:pt x="45" y="0"/>
                    </a:lnTo>
                    <a:lnTo>
                      <a:pt x="33" y="18"/>
                    </a:lnTo>
                    <a:lnTo>
                      <a:pt x="15" y="25"/>
                    </a:lnTo>
                    <a:lnTo>
                      <a:pt x="15" y="31"/>
                    </a:lnTo>
                    <a:lnTo>
                      <a:pt x="0" y="35"/>
                    </a:lnTo>
                    <a:lnTo>
                      <a:pt x="7" y="46"/>
                    </a:lnTo>
                    <a:lnTo>
                      <a:pt x="20" y="6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68" name="Freeform 1032"/>
              <p:cNvSpPr>
                <a:spLocks/>
              </p:cNvSpPr>
              <p:nvPr/>
            </p:nvSpPr>
            <p:spPr bwMode="auto">
              <a:xfrm>
                <a:off x="1660" y="3298"/>
                <a:ext cx="21" cy="27"/>
              </a:xfrm>
              <a:custGeom>
                <a:avLst/>
                <a:gdLst>
                  <a:gd name="T0" fmla="*/ 0 w 21"/>
                  <a:gd name="T1" fmla="*/ 23 h 27"/>
                  <a:gd name="T2" fmla="*/ 4 w 21"/>
                  <a:gd name="T3" fmla="*/ 27 h 27"/>
                  <a:gd name="T4" fmla="*/ 9 w 21"/>
                  <a:gd name="T5" fmla="*/ 26 h 27"/>
                  <a:gd name="T6" fmla="*/ 10 w 21"/>
                  <a:gd name="T7" fmla="*/ 21 h 27"/>
                  <a:gd name="T8" fmla="*/ 21 w 21"/>
                  <a:gd name="T9" fmla="*/ 18 h 27"/>
                  <a:gd name="T10" fmla="*/ 21 w 21"/>
                  <a:gd name="T11" fmla="*/ 5 h 27"/>
                  <a:gd name="T12" fmla="*/ 21 w 21"/>
                  <a:gd name="T13" fmla="*/ 2 h 27"/>
                  <a:gd name="T14" fmla="*/ 21 w 21"/>
                  <a:gd name="T15" fmla="*/ 0 h 2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1"/>
                  <a:gd name="T25" fmla="*/ 0 h 27"/>
                  <a:gd name="T26" fmla="*/ 21 w 21"/>
                  <a:gd name="T27" fmla="*/ 27 h 2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" h="27">
                    <a:moveTo>
                      <a:pt x="0" y="23"/>
                    </a:moveTo>
                    <a:lnTo>
                      <a:pt x="4" y="27"/>
                    </a:lnTo>
                    <a:lnTo>
                      <a:pt x="9" y="26"/>
                    </a:lnTo>
                    <a:lnTo>
                      <a:pt x="10" y="21"/>
                    </a:lnTo>
                    <a:lnTo>
                      <a:pt x="21" y="18"/>
                    </a:lnTo>
                    <a:lnTo>
                      <a:pt x="21" y="5"/>
                    </a:lnTo>
                    <a:lnTo>
                      <a:pt x="21" y="2"/>
                    </a:lnTo>
                    <a:lnTo>
                      <a:pt x="21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69" name="Freeform 1033"/>
              <p:cNvSpPr>
                <a:spLocks/>
              </p:cNvSpPr>
              <p:nvPr/>
            </p:nvSpPr>
            <p:spPr bwMode="auto">
              <a:xfrm>
                <a:off x="1627" y="3299"/>
                <a:ext cx="25" cy="29"/>
              </a:xfrm>
              <a:custGeom>
                <a:avLst/>
                <a:gdLst>
                  <a:gd name="T0" fmla="*/ 0 w 25"/>
                  <a:gd name="T1" fmla="*/ 4 h 29"/>
                  <a:gd name="T2" fmla="*/ 4 w 25"/>
                  <a:gd name="T3" fmla="*/ 1 h 29"/>
                  <a:gd name="T4" fmla="*/ 4 w 25"/>
                  <a:gd name="T5" fmla="*/ 0 h 29"/>
                  <a:gd name="T6" fmla="*/ 12 w 25"/>
                  <a:gd name="T7" fmla="*/ 4 h 29"/>
                  <a:gd name="T8" fmla="*/ 16 w 25"/>
                  <a:gd name="T9" fmla="*/ 12 h 29"/>
                  <a:gd name="T10" fmla="*/ 21 w 25"/>
                  <a:gd name="T11" fmla="*/ 20 h 29"/>
                  <a:gd name="T12" fmla="*/ 25 w 25"/>
                  <a:gd name="T13" fmla="*/ 29 h 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5"/>
                  <a:gd name="T22" fmla="*/ 0 h 29"/>
                  <a:gd name="T23" fmla="*/ 25 w 25"/>
                  <a:gd name="T24" fmla="*/ 29 h 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5" h="29">
                    <a:moveTo>
                      <a:pt x="0" y="4"/>
                    </a:moveTo>
                    <a:lnTo>
                      <a:pt x="4" y="1"/>
                    </a:lnTo>
                    <a:lnTo>
                      <a:pt x="4" y="0"/>
                    </a:lnTo>
                    <a:lnTo>
                      <a:pt x="12" y="4"/>
                    </a:lnTo>
                    <a:lnTo>
                      <a:pt x="16" y="12"/>
                    </a:lnTo>
                    <a:lnTo>
                      <a:pt x="21" y="20"/>
                    </a:lnTo>
                    <a:lnTo>
                      <a:pt x="25" y="29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0" name="Freeform 1034"/>
              <p:cNvSpPr>
                <a:spLocks/>
              </p:cNvSpPr>
              <p:nvPr/>
            </p:nvSpPr>
            <p:spPr bwMode="auto">
              <a:xfrm>
                <a:off x="1592" y="3285"/>
                <a:ext cx="30" cy="44"/>
              </a:xfrm>
              <a:custGeom>
                <a:avLst/>
                <a:gdLst>
                  <a:gd name="T0" fmla="*/ 13 w 30"/>
                  <a:gd name="T1" fmla="*/ 10 h 44"/>
                  <a:gd name="T2" fmla="*/ 0 w 30"/>
                  <a:gd name="T3" fmla="*/ 0 h 44"/>
                  <a:gd name="T4" fmla="*/ 22 w 30"/>
                  <a:gd name="T5" fmla="*/ 44 h 44"/>
                  <a:gd name="T6" fmla="*/ 30 w 30"/>
                  <a:gd name="T7" fmla="*/ 40 h 44"/>
                  <a:gd name="T8" fmla="*/ 29 w 30"/>
                  <a:gd name="T9" fmla="*/ 34 h 44"/>
                  <a:gd name="T10" fmla="*/ 29 w 30"/>
                  <a:gd name="T11" fmla="*/ 30 h 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0"/>
                  <a:gd name="T19" fmla="*/ 0 h 44"/>
                  <a:gd name="T20" fmla="*/ 30 w 30"/>
                  <a:gd name="T21" fmla="*/ 44 h 4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0" h="44">
                    <a:moveTo>
                      <a:pt x="13" y="10"/>
                    </a:moveTo>
                    <a:lnTo>
                      <a:pt x="0" y="0"/>
                    </a:lnTo>
                    <a:lnTo>
                      <a:pt x="22" y="44"/>
                    </a:lnTo>
                    <a:lnTo>
                      <a:pt x="30" y="40"/>
                    </a:lnTo>
                    <a:lnTo>
                      <a:pt x="29" y="34"/>
                    </a:lnTo>
                    <a:lnTo>
                      <a:pt x="29" y="3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1" name="Freeform 1035"/>
              <p:cNvSpPr>
                <a:spLocks/>
              </p:cNvSpPr>
              <p:nvPr/>
            </p:nvSpPr>
            <p:spPr bwMode="auto">
              <a:xfrm>
                <a:off x="1652" y="3298"/>
                <a:ext cx="37" cy="32"/>
              </a:xfrm>
              <a:custGeom>
                <a:avLst/>
                <a:gdLst>
                  <a:gd name="T0" fmla="*/ 0 w 37"/>
                  <a:gd name="T1" fmla="*/ 30 h 32"/>
                  <a:gd name="T2" fmla="*/ 5 w 37"/>
                  <a:gd name="T3" fmla="*/ 32 h 32"/>
                  <a:gd name="T4" fmla="*/ 8 w 37"/>
                  <a:gd name="T5" fmla="*/ 32 h 32"/>
                  <a:gd name="T6" fmla="*/ 13 w 37"/>
                  <a:gd name="T7" fmla="*/ 32 h 32"/>
                  <a:gd name="T8" fmla="*/ 17 w 37"/>
                  <a:gd name="T9" fmla="*/ 31 h 32"/>
                  <a:gd name="T10" fmla="*/ 18 w 37"/>
                  <a:gd name="T11" fmla="*/ 31 h 32"/>
                  <a:gd name="T12" fmla="*/ 20 w 37"/>
                  <a:gd name="T13" fmla="*/ 30 h 32"/>
                  <a:gd name="T14" fmla="*/ 21 w 37"/>
                  <a:gd name="T15" fmla="*/ 27 h 32"/>
                  <a:gd name="T16" fmla="*/ 26 w 37"/>
                  <a:gd name="T17" fmla="*/ 25 h 32"/>
                  <a:gd name="T18" fmla="*/ 32 w 37"/>
                  <a:gd name="T19" fmla="*/ 26 h 32"/>
                  <a:gd name="T20" fmla="*/ 33 w 37"/>
                  <a:gd name="T21" fmla="*/ 22 h 32"/>
                  <a:gd name="T22" fmla="*/ 34 w 37"/>
                  <a:gd name="T23" fmla="*/ 18 h 32"/>
                  <a:gd name="T24" fmla="*/ 36 w 37"/>
                  <a:gd name="T25" fmla="*/ 2 h 32"/>
                  <a:gd name="T26" fmla="*/ 37 w 37"/>
                  <a:gd name="T27" fmla="*/ 0 h 3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7"/>
                  <a:gd name="T43" fmla="*/ 0 h 32"/>
                  <a:gd name="T44" fmla="*/ 37 w 37"/>
                  <a:gd name="T45" fmla="*/ 32 h 3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7" h="32">
                    <a:moveTo>
                      <a:pt x="0" y="30"/>
                    </a:moveTo>
                    <a:lnTo>
                      <a:pt x="5" y="32"/>
                    </a:lnTo>
                    <a:lnTo>
                      <a:pt x="8" y="32"/>
                    </a:lnTo>
                    <a:lnTo>
                      <a:pt x="13" y="32"/>
                    </a:lnTo>
                    <a:lnTo>
                      <a:pt x="17" y="31"/>
                    </a:lnTo>
                    <a:lnTo>
                      <a:pt x="18" y="31"/>
                    </a:lnTo>
                    <a:lnTo>
                      <a:pt x="20" y="30"/>
                    </a:lnTo>
                    <a:lnTo>
                      <a:pt x="21" y="27"/>
                    </a:lnTo>
                    <a:lnTo>
                      <a:pt x="26" y="25"/>
                    </a:lnTo>
                    <a:lnTo>
                      <a:pt x="32" y="26"/>
                    </a:lnTo>
                    <a:lnTo>
                      <a:pt x="33" y="22"/>
                    </a:lnTo>
                    <a:lnTo>
                      <a:pt x="34" y="18"/>
                    </a:lnTo>
                    <a:lnTo>
                      <a:pt x="36" y="2"/>
                    </a:lnTo>
                    <a:lnTo>
                      <a:pt x="37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2" name="Freeform 1036"/>
              <p:cNvSpPr>
                <a:spLocks/>
              </p:cNvSpPr>
              <p:nvPr/>
            </p:nvSpPr>
            <p:spPr bwMode="auto">
              <a:xfrm>
                <a:off x="1864" y="3337"/>
                <a:ext cx="4" cy="5"/>
              </a:xfrm>
              <a:custGeom>
                <a:avLst/>
                <a:gdLst>
                  <a:gd name="T0" fmla="*/ 0 w 4"/>
                  <a:gd name="T1" fmla="*/ 5 h 5"/>
                  <a:gd name="T2" fmla="*/ 4 w 4"/>
                  <a:gd name="T3" fmla="*/ 3 h 5"/>
                  <a:gd name="T4" fmla="*/ 3 w 4"/>
                  <a:gd name="T5" fmla="*/ 0 h 5"/>
                  <a:gd name="T6" fmla="*/ 0 w 4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5"/>
                  <a:gd name="T14" fmla="*/ 4 w 4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5">
                    <a:moveTo>
                      <a:pt x="0" y="5"/>
                    </a:moveTo>
                    <a:lnTo>
                      <a:pt x="4" y="3"/>
                    </a:lnTo>
                    <a:lnTo>
                      <a:pt x="3" y="0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3" name="Freeform 1037"/>
              <p:cNvSpPr>
                <a:spLocks/>
              </p:cNvSpPr>
              <p:nvPr/>
            </p:nvSpPr>
            <p:spPr bwMode="auto">
              <a:xfrm>
                <a:off x="1858" y="3342"/>
                <a:ext cx="6" cy="3"/>
              </a:xfrm>
              <a:custGeom>
                <a:avLst/>
                <a:gdLst>
                  <a:gd name="T0" fmla="*/ 0 w 6"/>
                  <a:gd name="T1" fmla="*/ 3 h 3"/>
                  <a:gd name="T2" fmla="*/ 0 w 6"/>
                  <a:gd name="T3" fmla="*/ 3 h 3"/>
                  <a:gd name="T4" fmla="*/ 6 w 6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3"/>
                  <a:gd name="T11" fmla="*/ 6 w 6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3">
                    <a:moveTo>
                      <a:pt x="0" y="3"/>
                    </a:moveTo>
                    <a:lnTo>
                      <a:pt x="0" y="3"/>
                    </a:lnTo>
                    <a:lnTo>
                      <a:pt x="6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4" name="Freeform 1038"/>
              <p:cNvSpPr>
                <a:spLocks/>
              </p:cNvSpPr>
              <p:nvPr/>
            </p:nvSpPr>
            <p:spPr bwMode="auto">
              <a:xfrm>
                <a:off x="1800" y="3313"/>
                <a:ext cx="64" cy="34"/>
              </a:xfrm>
              <a:custGeom>
                <a:avLst/>
                <a:gdLst>
                  <a:gd name="T0" fmla="*/ 64 w 64"/>
                  <a:gd name="T1" fmla="*/ 24 h 34"/>
                  <a:gd name="T2" fmla="*/ 60 w 64"/>
                  <a:gd name="T3" fmla="*/ 23 h 34"/>
                  <a:gd name="T4" fmla="*/ 52 w 64"/>
                  <a:gd name="T5" fmla="*/ 20 h 34"/>
                  <a:gd name="T6" fmla="*/ 47 w 64"/>
                  <a:gd name="T7" fmla="*/ 21 h 34"/>
                  <a:gd name="T8" fmla="*/ 46 w 64"/>
                  <a:gd name="T9" fmla="*/ 21 h 34"/>
                  <a:gd name="T10" fmla="*/ 42 w 64"/>
                  <a:gd name="T11" fmla="*/ 21 h 34"/>
                  <a:gd name="T12" fmla="*/ 47 w 64"/>
                  <a:gd name="T13" fmla="*/ 12 h 34"/>
                  <a:gd name="T14" fmla="*/ 54 w 64"/>
                  <a:gd name="T15" fmla="*/ 6 h 34"/>
                  <a:gd name="T16" fmla="*/ 56 w 64"/>
                  <a:gd name="T17" fmla="*/ 3 h 34"/>
                  <a:gd name="T18" fmla="*/ 54 w 64"/>
                  <a:gd name="T19" fmla="*/ 0 h 34"/>
                  <a:gd name="T20" fmla="*/ 49 w 64"/>
                  <a:gd name="T21" fmla="*/ 4 h 34"/>
                  <a:gd name="T22" fmla="*/ 43 w 64"/>
                  <a:gd name="T23" fmla="*/ 11 h 34"/>
                  <a:gd name="T24" fmla="*/ 45 w 64"/>
                  <a:gd name="T25" fmla="*/ 4 h 34"/>
                  <a:gd name="T26" fmla="*/ 41 w 64"/>
                  <a:gd name="T27" fmla="*/ 6 h 34"/>
                  <a:gd name="T28" fmla="*/ 39 w 64"/>
                  <a:gd name="T29" fmla="*/ 12 h 34"/>
                  <a:gd name="T30" fmla="*/ 41 w 64"/>
                  <a:gd name="T31" fmla="*/ 15 h 34"/>
                  <a:gd name="T32" fmla="*/ 35 w 64"/>
                  <a:gd name="T33" fmla="*/ 23 h 34"/>
                  <a:gd name="T34" fmla="*/ 35 w 64"/>
                  <a:gd name="T35" fmla="*/ 24 h 34"/>
                  <a:gd name="T36" fmla="*/ 30 w 64"/>
                  <a:gd name="T37" fmla="*/ 21 h 34"/>
                  <a:gd name="T38" fmla="*/ 24 w 64"/>
                  <a:gd name="T39" fmla="*/ 24 h 34"/>
                  <a:gd name="T40" fmla="*/ 24 w 64"/>
                  <a:gd name="T41" fmla="*/ 24 h 34"/>
                  <a:gd name="T42" fmla="*/ 18 w 64"/>
                  <a:gd name="T43" fmla="*/ 25 h 34"/>
                  <a:gd name="T44" fmla="*/ 11 w 64"/>
                  <a:gd name="T45" fmla="*/ 34 h 34"/>
                  <a:gd name="T46" fmla="*/ 5 w 64"/>
                  <a:gd name="T47" fmla="*/ 32 h 34"/>
                  <a:gd name="T48" fmla="*/ 1 w 64"/>
                  <a:gd name="T49" fmla="*/ 27 h 34"/>
                  <a:gd name="T50" fmla="*/ 4 w 64"/>
                  <a:gd name="T51" fmla="*/ 24 h 34"/>
                  <a:gd name="T52" fmla="*/ 12 w 64"/>
                  <a:gd name="T53" fmla="*/ 19 h 34"/>
                  <a:gd name="T54" fmla="*/ 16 w 64"/>
                  <a:gd name="T55" fmla="*/ 12 h 34"/>
                  <a:gd name="T56" fmla="*/ 13 w 64"/>
                  <a:gd name="T57" fmla="*/ 11 h 34"/>
                  <a:gd name="T58" fmla="*/ 9 w 64"/>
                  <a:gd name="T59" fmla="*/ 16 h 34"/>
                  <a:gd name="T60" fmla="*/ 4 w 64"/>
                  <a:gd name="T61" fmla="*/ 21 h 34"/>
                  <a:gd name="T62" fmla="*/ 0 w 64"/>
                  <a:gd name="T63" fmla="*/ 23 h 3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64"/>
                  <a:gd name="T97" fmla="*/ 0 h 34"/>
                  <a:gd name="T98" fmla="*/ 64 w 64"/>
                  <a:gd name="T99" fmla="*/ 34 h 3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64" h="34">
                    <a:moveTo>
                      <a:pt x="64" y="24"/>
                    </a:moveTo>
                    <a:lnTo>
                      <a:pt x="60" y="23"/>
                    </a:lnTo>
                    <a:lnTo>
                      <a:pt x="52" y="20"/>
                    </a:lnTo>
                    <a:lnTo>
                      <a:pt x="47" y="21"/>
                    </a:lnTo>
                    <a:lnTo>
                      <a:pt x="46" y="21"/>
                    </a:lnTo>
                    <a:lnTo>
                      <a:pt x="42" y="21"/>
                    </a:lnTo>
                    <a:lnTo>
                      <a:pt x="47" y="12"/>
                    </a:lnTo>
                    <a:lnTo>
                      <a:pt x="54" y="6"/>
                    </a:lnTo>
                    <a:lnTo>
                      <a:pt x="56" y="3"/>
                    </a:lnTo>
                    <a:lnTo>
                      <a:pt x="54" y="0"/>
                    </a:lnTo>
                    <a:lnTo>
                      <a:pt x="49" y="4"/>
                    </a:lnTo>
                    <a:lnTo>
                      <a:pt x="43" y="11"/>
                    </a:lnTo>
                    <a:lnTo>
                      <a:pt x="45" y="4"/>
                    </a:lnTo>
                    <a:lnTo>
                      <a:pt x="41" y="6"/>
                    </a:lnTo>
                    <a:lnTo>
                      <a:pt x="39" y="12"/>
                    </a:lnTo>
                    <a:lnTo>
                      <a:pt x="41" y="15"/>
                    </a:lnTo>
                    <a:lnTo>
                      <a:pt x="35" y="23"/>
                    </a:lnTo>
                    <a:lnTo>
                      <a:pt x="35" y="24"/>
                    </a:lnTo>
                    <a:lnTo>
                      <a:pt x="30" y="21"/>
                    </a:lnTo>
                    <a:lnTo>
                      <a:pt x="24" y="24"/>
                    </a:lnTo>
                    <a:lnTo>
                      <a:pt x="18" y="25"/>
                    </a:lnTo>
                    <a:lnTo>
                      <a:pt x="11" y="34"/>
                    </a:lnTo>
                    <a:lnTo>
                      <a:pt x="5" y="32"/>
                    </a:lnTo>
                    <a:lnTo>
                      <a:pt x="1" y="27"/>
                    </a:lnTo>
                    <a:lnTo>
                      <a:pt x="4" y="24"/>
                    </a:lnTo>
                    <a:lnTo>
                      <a:pt x="12" y="19"/>
                    </a:lnTo>
                    <a:lnTo>
                      <a:pt x="16" y="12"/>
                    </a:lnTo>
                    <a:lnTo>
                      <a:pt x="13" y="11"/>
                    </a:lnTo>
                    <a:lnTo>
                      <a:pt x="9" y="16"/>
                    </a:lnTo>
                    <a:lnTo>
                      <a:pt x="4" y="21"/>
                    </a:lnTo>
                    <a:lnTo>
                      <a:pt x="0" y="2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5" name="Freeform 1039"/>
              <p:cNvSpPr>
                <a:spLocks/>
              </p:cNvSpPr>
              <p:nvPr/>
            </p:nvSpPr>
            <p:spPr bwMode="auto">
              <a:xfrm>
                <a:off x="1763" y="3336"/>
                <a:ext cx="37" cy="11"/>
              </a:xfrm>
              <a:custGeom>
                <a:avLst/>
                <a:gdLst>
                  <a:gd name="T0" fmla="*/ 37 w 37"/>
                  <a:gd name="T1" fmla="*/ 0 h 11"/>
                  <a:gd name="T2" fmla="*/ 34 w 37"/>
                  <a:gd name="T3" fmla="*/ 2 h 11"/>
                  <a:gd name="T4" fmla="*/ 29 w 37"/>
                  <a:gd name="T5" fmla="*/ 4 h 11"/>
                  <a:gd name="T6" fmla="*/ 24 w 37"/>
                  <a:gd name="T7" fmla="*/ 4 h 11"/>
                  <a:gd name="T8" fmla="*/ 21 w 37"/>
                  <a:gd name="T9" fmla="*/ 5 h 11"/>
                  <a:gd name="T10" fmla="*/ 14 w 37"/>
                  <a:gd name="T11" fmla="*/ 7 h 11"/>
                  <a:gd name="T12" fmla="*/ 10 w 37"/>
                  <a:gd name="T13" fmla="*/ 7 h 11"/>
                  <a:gd name="T14" fmla="*/ 8 w 37"/>
                  <a:gd name="T15" fmla="*/ 11 h 11"/>
                  <a:gd name="T16" fmla="*/ 0 w 37"/>
                  <a:gd name="T17" fmla="*/ 11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7"/>
                  <a:gd name="T28" fmla="*/ 0 h 11"/>
                  <a:gd name="T29" fmla="*/ 37 w 37"/>
                  <a:gd name="T30" fmla="*/ 11 h 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7" h="11">
                    <a:moveTo>
                      <a:pt x="37" y="0"/>
                    </a:moveTo>
                    <a:lnTo>
                      <a:pt x="34" y="2"/>
                    </a:lnTo>
                    <a:lnTo>
                      <a:pt x="29" y="4"/>
                    </a:lnTo>
                    <a:lnTo>
                      <a:pt x="24" y="4"/>
                    </a:lnTo>
                    <a:lnTo>
                      <a:pt x="21" y="5"/>
                    </a:lnTo>
                    <a:lnTo>
                      <a:pt x="14" y="7"/>
                    </a:lnTo>
                    <a:lnTo>
                      <a:pt x="10" y="7"/>
                    </a:lnTo>
                    <a:lnTo>
                      <a:pt x="8" y="11"/>
                    </a:lnTo>
                    <a:lnTo>
                      <a:pt x="0" y="1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6" name="Freeform 1040"/>
              <p:cNvSpPr>
                <a:spLocks/>
              </p:cNvSpPr>
              <p:nvPr/>
            </p:nvSpPr>
            <p:spPr bwMode="auto">
              <a:xfrm>
                <a:off x="1814" y="3340"/>
                <a:ext cx="44" cy="13"/>
              </a:xfrm>
              <a:custGeom>
                <a:avLst/>
                <a:gdLst>
                  <a:gd name="T0" fmla="*/ 0 w 44"/>
                  <a:gd name="T1" fmla="*/ 13 h 13"/>
                  <a:gd name="T2" fmla="*/ 3 w 44"/>
                  <a:gd name="T3" fmla="*/ 9 h 13"/>
                  <a:gd name="T4" fmla="*/ 16 w 44"/>
                  <a:gd name="T5" fmla="*/ 0 h 13"/>
                  <a:gd name="T6" fmla="*/ 18 w 44"/>
                  <a:gd name="T7" fmla="*/ 0 h 13"/>
                  <a:gd name="T8" fmla="*/ 23 w 44"/>
                  <a:gd name="T9" fmla="*/ 1 h 13"/>
                  <a:gd name="T10" fmla="*/ 24 w 44"/>
                  <a:gd name="T11" fmla="*/ 0 h 13"/>
                  <a:gd name="T12" fmla="*/ 36 w 44"/>
                  <a:gd name="T13" fmla="*/ 0 h 13"/>
                  <a:gd name="T14" fmla="*/ 41 w 44"/>
                  <a:gd name="T15" fmla="*/ 1 h 13"/>
                  <a:gd name="T16" fmla="*/ 44 w 44"/>
                  <a:gd name="T17" fmla="*/ 5 h 1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4"/>
                  <a:gd name="T28" fmla="*/ 0 h 13"/>
                  <a:gd name="T29" fmla="*/ 44 w 44"/>
                  <a:gd name="T30" fmla="*/ 13 h 1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4" h="13">
                    <a:moveTo>
                      <a:pt x="0" y="13"/>
                    </a:moveTo>
                    <a:lnTo>
                      <a:pt x="3" y="9"/>
                    </a:lnTo>
                    <a:lnTo>
                      <a:pt x="16" y="0"/>
                    </a:lnTo>
                    <a:lnTo>
                      <a:pt x="18" y="0"/>
                    </a:lnTo>
                    <a:lnTo>
                      <a:pt x="23" y="1"/>
                    </a:lnTo>
                    <a:lnTo>
                      <a:pt x="24" y="0"/>
                    </a:lnTo>
                    <a:lnTo>
                      <a:pt x="36" y="0"/>
                    </a:lnTo>
                    <a:lnTo>
                      <a:pt x="41" y="1"/>
                    </a:lnTo>
                    <a:lnTo>
                      <a:pt x="44" y="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7" name="Freeform 1041"/>
              <p:cNvSpPr>
                <a:spLocks/>
              </p:cNvSpPr>
              <p:nvPr/>
            </p:nvSpPr>
            <p:spPr bwMode="auto">
              <a:xfrm>
                <a:off x="1791" y="3345"/>
                <a:ext cx="14" cy="10"/>
              </a:xfrm>
              <a:custGeom>
                <a:avLst/>
                <a:gdLst>
                  <a:gd name="T0" fmla="*/ 0 w 14"/>
                  <a:gd name="T1" fmla="*/ 1 h 10"/>
                  <a:gd name="T2" fmla="*/ 3 w 14"/>
                  <a:gd name="T3" fmla="*/ 0 h 10"/>
                  <a:gd name="T4" fmla="*/ 8 w 14"/>
                  <a:gd name="T5" fmla="*/ 2 h 10"/>
                  <a:gd name="T6" fmla="*/ 14 w 14"/>
                  <a:gd name="T7" fmla="*/ 9 h 10"/>
                  <a:gd name="T8" fmla="*/ 13 w 14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10"/>
                  <a:gd name="T17" fmla="*/ 14 w 14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10">
                    <a:moveTo>
                      <a:pt x="0" y="1"/>
                    </a:moveTo>
                    <a:lnTo>
                      <a:pt x="3" y="0"/>
                    </a:lnTo>
                    <a:lnTo>
                      <a:pt x="8" y="2"/>
                    </a:lnTo>
                    <a:lnTo>
                      <a:pt x="14" y="9"/>
                    </a:lnTo>
                    <a:lnTo>
                      <a:pt x="13" y="1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8" name="Freeform 1042"/>
              <p:cNvSpPr>
                <a:spLocks/>
              </p:cNvSpPr>
              <p:nvPr/>
            </p:nvSpPr>
            <p:spPr bwMode="auto">
              <a:xfrm>
                <a:off x="1805" y="3353"/>
                <a:ext cx="9" cy="11"/>
              </a:xfrm>
              <a:custGeom>
                <a:avLst/>
                <a:gdLst>
                  <a:gd name="T0" fmla="*/ 0 w 9"/>
                  <a:gd name="T1" fmla="*/ 10 h 11"/>
                  <a:gd name="T2" fmla="*/ 2 w 9"/>
                  <a:gd name="T3" fmla="*/ 6 h 11"/>
                  <a:gd name="T4" fmla="*/ 7 w 9"/>
                  <a:gd name="T5" fmla="*/ 11 h 11"/>
                  <a:gd name="T6" fmla="*/ 6 w 9"/>
                  <a:gd name="T7" fmla="*/ 6 h 11"/>
                  <a:gd name="T8" fmla="*/ 6 w 9"/>
                  <a:gd name="T9" fmla="*/ 4 h 11"/>
                  <a:gd name="T10" fmla="*/ 9 w 9"/>
                  <a:gd name="T11" fmla="*/ 0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"/>
                  <a:gd name="T19" fmla="*/ 0 h 11"/>
                  <a:gd name="T20" fmla="*/ 9 w 9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" h="11">
                    <a:moveTo>
                      <a:pt x="0" y="10"/>
                    </a:moveTo>
                    <a:lnTo>
                      <a:pt x="2" y="6"/>
                    </a:lnTo>
                    <a:lnTo>
                      <a:pt x="7" y="11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9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79" name="Freeform 1043"/>
              <p:cNvSpPr>
                <a:spLocks/>
              </p:cNvSpPr>
              <p:nvPr/>
            </p:nvSpPr>
            <p:spPr bwMode="auto">
              <a:xfrm>
                <a:off x="1621" y="3364"/>
                <a:ext cx="5" cy="4"/>
              </a:xfrm>
              <a:custGeom>
                <a:avLst/>
                <a:gdLst>
                  <a:gd name="T0" fmla="*/ 5 w 5"/>
                  <a:gd name="T1" fmla="*/ 4 h 4"/>
                  <a:gd name="T2" fmla="*/ 5 w 5"/>
                  <a:gd name="T3" fmla="*/ 0 h 4"/>
                  <a:gd name="T4" fmla="*/ 0 w 5"/>
                  <a:gd name="T5" fmla="*/ 0 h 4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4"/>
                  <a:gd name="T11" fmla="*/ 5 w 5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4">
                    <a:moveTo>
                      <a:pt x="5" y="4"/>
                    </a:move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0" name="Freeform 1044"/>
              <p:cNvSpPr>
                <a:spLocks/>
              </p:cNvSpPr>
              <p:nvPr/>
            </p:nvSpPr>
            <p:spPr bwMode="auto">
              <a:xfrm>
                <a:off x="1610" y="3350"/>
                <a:ext cx="11" cy="21"/>
              </a:xfrm>
              <a:custGeom>
                <a:avLst/>
                <a:gdLst>
                  <a:gd name="T0" fmla="*/ 11 w 11"/>
                  <a:gd name="T1" fmla="*/ 14 h 21"/>
                  <a:gd name="T2" fmla="*/ 6 w 11"/>
                  <a:gd name="T3" fmla="*/ 21 h 21"/>
                  <a:gd name="T4" fmla="*/ 3 w 11"/>
                  <a:gd name="T5" fmla="*/ 21 h 21"/>
                  <a:gd name="T6" fmla="*/ 2 w 11"/>
                  <a:gd name="T7" fmla="*/ 20 h 21"/>
                  <a:gd name="T8" fmla="*/ 2 w 11"/>
                  <a:gd name="T9" fmla="*/ 17 h 21"/>
                  <a:gd name="T10" fmla="*/ 0 w 11"/>
                  <a:gd name="T11" fmla="*/ 12 h 21"/>
                  <a:gd name="T12" fmla="*/ 0 w 11"/>
                  <a:gd name="T13" fmla="*/ 7 h 21"/>
                  <a:gd name="T14" fmla="*/ 3 w 11"/>
                  <a:gd name="T15" fmla="*/ 0 h 21"/>
                  <a:gd name="T16" fmla="*/ 7 w 11"/>
                  <a:gd name="T17" fmla="*/ 1 h 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21"/>
                  <a:gd name="T29" fmla="*/ 11 w 11"/>
                  <a:gd name="T30" fmla="*/ 21 h 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21">
                    <a:moveTo>
                      <a:pt x="11" y="14"/>
                    </a:moveTo>
                    <a:lnTo>
                      <a:pt x="6" y="21"/>
                    </a:lnTo>
                    <a:lnTo>
                      <a:pt x="3" y="21"/>
                    </a:lnTo>
                    <a:lnTo>
                      <a:pt x="2" y="20"/>
                    </a:lnTo>
                    <a:lnTo>
                      <a:pt x="2" y="17"/>
                    </a:lnTo>
                    <a:lnTo>
                      <a:pt x="0" y="12"/>
                    </a:lnTo>
                    <a:lnTo>
                      <a:pt x="0" y="7"/>
                    </a:lnTo>
                    <a:lnTo>
                      <a:pt x="3" y="0"/>
                    </a:lnTo>
                    <a:lnTo>
                      <a:pt x="7" y="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1" name="Freeform 1045"/>
              <p:cNvSpPr>
                <a:spLocks/>
              </p:cNvSpPr>
              <p:nvPr/>
            </p:nvSpPr>
            <p:spPr bwMode="auto">
              <a:xfrm>
                <a:off x="1729" y="3346"/>
                <a:ext cx="62" cy="50"/>
              </a:xfrm>
              <a:custGeom>
                <a:avLst/>
                <a:gdLst>
                  <a:gd name="T0" fmla="*/ 0 w 62"/>
                  <a:gd name="T1" fmla="*/ 50 h 50"/>
                  <a:gd name="T2" fmla="*/ 3 w 62"/>
                  <a:gd name="T3" fmla="*/ 49 h 50"/>
                  <a:gd name="T4" fmla="*/ 10 w 62"/>
                  <a:gd name="T5" fmla="*/ 46 h 50"/>
                  <a:gd name="T6" fmla="*/ 11 w 62"/>
                  <a:gd name="T7" fmla="*/ 41 h 50"/>
                  <a:gd name="T8" fmla="*/ 15 w 62"/>
                  <a:gd name="T9" fmla="*/ 37 h 50"/>
                  <a:gd name="T10" fmla="*/ 17 w 62"/>
                  <a:gd name="T11" fmla="*/ 29 h 50"/>
                  <a:gd name="T12" fmla="*/ 27 w 62"/>
                  <a:gd name="T13" fmla="*/ 26 h 50"/>
                  <a:gd name="T14" fmla="*/ 33 w 62"/>
                  <a:gd name="T15" fmla="*/ 22 h 50"/>
                  <a:gd name="T16" fmla="*/ 33 w 62"/>
                  <a:gd name="T17" fmla="*/ 20 h 50"/>
                  <a:gd name="T18" fmla="*/ 34 w 62"/>
                  <a:gd name="T19" fmla="*/ 13 h 50"/>
                  <a:gd name="T20" fmla="*/ 37 w 62"/>
                  <a:gd name="T21" fmla="*/ 13 h 50"/>
                  <a:gd name="T22" fmla="*/ 38 w 62"/>
                  <a:gd name="T23" fmla="*/ 13 h 50"/>
                  <a:gd name="T24" fmla="*/ 45 w 62"/>
                  <a:gd name="T25" fmla="*/ 13 h 50"/>
                  <a:gd name="T26" fmla="*/ 51 w 62"/>
                  <a:gd name="T27" fmla="*/ 11 h 50"/>
                  <a:gd name="T28" fmla="*/ 55 w 62"/>
                  <a:gd name="T29" fmla="*/ 7 h 50"/>
                  <a:gd name="T30" fmla="*/ 62 w 62"/>
                  <a:gd name="T31" fmla="*/ 0 h 5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62"/>
                  <a:gd name="T49" fmla="*/ 0 h 50"/>
                  <a:gd name="T50" fmla="*/ 62 w 62"/>
                  <a:gd name="T51" fmla="*/ 50 h 5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62" h="50">
                    <a:moveTo>
                      <a:pt x="0" y="50"/>
                    </a:moveTo>
                    <a:lnTo>
                      <a:pt x="3" y="49"/>
                    </a:lnTo>
                    <a:lnTo>
                      <a:pt x="10" y="46"/>
                    </a:lnTo>
                    <a:lnTo>
                      <a:pt x="11" y="41"/>
                    </a:lnTo>
                    <a:lnTo>
                      <a:pt x="15" y="37"/>
                    </a:lnTo>
                    <a:lnTo>
                      <a:pt x="17" y="29"/>
                    </a:lnTo>
                    <a:lnTo>
                      <a:pt x="27" y="26"/>
                    </a:lnTo>
                    <a:lnTo>
                      <a:pt x="33" y="22"/>
                    </a:lnTo>
                    <a:lnTo>
                      <a:pt x="33" y="20"/>
                    </a:lnTo>
                    <a:lnTo>
                      <a:pt x="34" y="13"/>
                    </a:lnTo>
                    <a:lnTo>
                      <a:pt x="37" y="13"/>
                    </a:lnTo>
                    <a:lnTo>
                      <a:pt x="38" y="13"/>
                    </a:lnTo>
                    <a:lnTo>
                      <a:pt x="45" y="13"/>
                    </a:lnTo>
                    <a:lnTo>
                      <a:pt x="51" y="11"/>
                    </a:lnTo>
                    <a:lnTo>
                      <a:pt x="55" y="7"/>
                    </a:lnTo>
                    <a:lnTo>
                      <a:pt x="62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2" name="Freeform 1046"/>
              <p:cNvSpPr>
                <a:spLocks/>
              </p:cNvSpPr>
              <p:nvPr/>
            </p:nvSpPr>
            <p:spPr bwMode="auto">
              <a:xfrm>
                <a:off x="1706" y="3329"/>
                <a:ext cx="57" cy="67"/>
              </a:xfrm>
              <a:custGeom>
                <a:avLst/>
                <a:gdLst>
                  <a:gd name="T0" fmla="*/ 57 w 57"/>
                  <a:gd name="T1" fmla="*/ 18 h 67"/>
                  <a:gd name="T2" fmla="*/ 48 w 57"/>
                  <a:gd name="T3" fmla="*/ 22 h 67"/>
                  <a:gd name="T4" fmla="*/ 48 w 57"/>
                  <a:gd name="T5" fmla="*/ 21 h 67"/>
                  <a:gd name="T6" fmla="*/ 46 w 57"/>
                  <a:gd name="T7" fmla="*/ 13 h 67"/>
                  <a:gd name="T8" fmla="*/ 44 w 57"/>
                  <a:gd name="T9" fmla="*/ 11 h 67"/>
                  <a:gd name="T10" fmla="*/ 44 w 57"/>
                  <a:gd name="T11" fmla="*/ 0 h 67"/>
                  <a:gd name="T12" fmla="*/ 40 w 57"/>
                  <a:gd name="T13" fmla="*/ 3 h 67"/>
                  <a:gd name="T14" fmla="*/ 42 w 57"/>
                  <a:gd name="T15" fmla="*/ 14 h 67"/>
                  <a:gd name="T16" fmla="*/ 44 w 57"/>
                  <a:gd name="T17" fmla="*/ 20 h 67"/>
                  <a:gd name="T18" fmla="*/ 46 w 57"/>
                  <a:gd name="T19" fmla="*/ 22 h 67"/>
                  <a:gd name="T20" fmla="*/ 47 w 57"/>
                  <a:gd name="T21" fmla="*/ 25 h 67"/>
                  <a:gd name="T22" fmla="*/ 35 w 57"/>
                  <a:gd name="T23" fmla="*/ 25 h 67"/>
                  <a:gd name="T24" fmla="*/ 31 w 57"/>
                  <a:gd name="T25" fmla="*/ 26 h 67"/>
                  <a:gd name="T26" fmla="*/ 36 w 57"/>
                  <a:gd name="T27" fmla="*/ 34 h 67"/>
                  <a:gd name="T28" fmla="*/ 38 w 57"/>
                  <a:gd name="T29" fmla="*/ 38 h 67"/>
                  <a:gd name="T30" fmla="*/ 34 w 57"/>
                  <a:gd name="T31" fmla="*/ 39 h 67"/>
                  <a:gd name="T32" fmla="*/ 31 w 57"/>
                  <a:gd name="T33" fmla="*/ 41 h 67"/>
                  <a:gd name="T34" fmla="*/ 31 w 57"/>
                  <a:gd name="T35" fmla="*/ 43 h 67"/>
                  <a:gd name="T36" fmla="*/ 33 w 57"/>
                  <a:gd name="T37" fmla="*/ 50 h 67"/>
                  <a:gd name="T38" fmla="*/ 26 w 57"/>
                  <a:gd name="T39" fmla="*/ 59 h 67"/>
                  <a:gd name="T40" fmla="*/ 25 w 57"/>
                  <a:gd name="T41" fmla="*/ 58 h 67"/>
                  <a:gd name="T42" fmla="*/ 12 w 57"/>
                  <a:gd name="T43" fmla="*/ 48 h 67"/>
                  <a:gd name="T44" fmla="*/ 10 w 57"/>
                  <a:gd name="T45" fmla="*/ 51 h 67"/>
                  <a:gd name="T46" fmla="*/ 9 w 57"/>
                  <a:gd name="T47" fmla="*/ 52 h 67"/>
                  <a:gd name="T48" fmla="*/ 6 w 57"/>
                  <a:gd name="T49" fmla="*/ 58 h 67"/>
                  <a:gd name="T50" fmla="*/ 0 w 57"/>
                  <a:gd name="T51" fmla="*/ 67 h 6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7"/>
                  <a:gd name="T79" fmla="*/ 0 h 67"/>
                  <a:gd name="T80" fmla="*/ 57 w 57"/>
                  <a:gd name="T81" fmla="*/ 67 h 6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7" h="67">
                    <a:moveTo>
                      <a:pt x="57" y="18"/>
                    </a:moveTo>
                    <a:lnTo>
                      <a:pt x="48" y="22"/>
                    </a:lnTo>
                    <a:lnTo>
                      <a:pt x="48" y="21"/>
                    </a:lnTo>
                    <a:lnTo>
                      <a:pt x="46" y="13"/>
                    </a:lnTo>
                    <a:lnTo>
                      <a:pt x="44" y="11"/>
                    </a:lnTo>
                    <a:lnTo>
                      <a:pt x="44" y="0"/>
                    </a:lnTo>
                    <a:lnTo>
                      <a:pt x="40" y="3"/>
                    </a:lnTo>
                    <a:lnTo>
                      <a:pt x="42" y="14"/>
                    </a:lnTo>
                    <a:lnTo>
                      <a:pt x="44" y="20"/>
                    </a:lnTo>
                    <a:lnTo>
                      <a:pt x="46" y="22"/>
                    </a:lnTo>
                    <a:lnTo>
                      <a:pt x="47" y="25"/>
                    </a:lnTo>
                    <a:lnTo>
                      <a:pt x="35" y="25"/>
                    </a:lnTo>
                    <a:lnTo>
                      <a:pt x="31" y="26"/>
                    </a:lnTo>
                    <a:lnTo>
                      <a:pt x="36" y="34"/>
                    </a:lnTo>
                    <a:lnTo>
                      <a:pt x="38" y="38"/>
                    </a:lnTo>
                    <a:lnTo>
                      <a:pt x="34" y="39"/>
                    </a:lnTo>
                    <a:lnTo>
                      <a:pt x="31" y="41"/>
                    </a:lnTo>
                    <a:lnTo>
                      <a:pt x="31" y="43"/>
                    </a:lnTo>
                    <a:lnTo>
                      <a:pt x="33" y="50"/>
                    </a:lnTo>
                    <a:lnTo>
                      <a:pt x="26" y="59"/>
                    </a:lnTo>
                    <a:lnTo>
                      <a:pt x="25" y="58"/>
                    </a:lnTo>
                    <a:lnTo>
                      <a:pt x="12" y="48"/>
                    </a:lnTo>
                    <a:lnTo>
                      <a:pt x="10" y="51"/>
                    </a:lnTo>
                    <a:lnTo>
                      <a:pt x="9" y="52"/>
                    </a:lnTo>
                    <a:lnTo>
                      <a:pt x="6" y="58"/>
                    </a:lnTo>
                    <a:lnTo>
                      <a:pt x="0" y="6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3" name="Line 1047"/>
              <p:cNvSpPr>
                <a:spLocks noChangeShapeType="1"/>
              </p:cNvSpPr>
              <p:nvPr/>
            </p:nvSpPr>
            <p:spPr bwMode="auto">
              <a:xfrm flipV="1">
                <a:off x="1682" y="3395"/>
                <a:ext cx="7" cy="3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4" name="Freeform 1048"/>
              <p:cNvSpPr>
                <a:spLocks/>
              </p:cNvSpPr>
              <p:nvPr/>
            </p:nvSpPr>
            <p:spPr bwMode="auto">
              <a:xfrm>
                <a:off x="1722" y="3396"/>
                <a:ext cx="7" cy="6"/>
              </a:xfrm>
              <a:custGeom>
                <a:avLst/>
                <a:gdLst>
                  <a:gd name="T0" fmla="*/ 1 w 7"/>
                  <a:gd name="T1" fmla="*/ 6 h 6"/>
                  <a:gd name="T2" fmla="*/ 0 w 7"/>
                  <a:gd name="T3" fmla="*/ 5 h 6"/>
                  <a:gd name="T4" fmla="*/ 3 w 7"/>
                  <a:gd name="T5" fmla="*/ 0 h 6"/>
                  <a:gd name="T6" fmla="*/ 7 w 7"/>
                  <a:gd name="T7" fmla="*/ 0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"/>
                  <a:gd name="T13" fmla="*/ 0 h 6"/>
                  <a:gd name="T14" fmla="*/ 7 w 7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" h="6">
                    <a:moveTo>
                      <a:pt x="1" y="6"/>
                    </a:moveTo>
                    <a:lnTo>
                      <a:pt x="0" y="5"/>
                    </a:lnTo>
                    <a:lnTo>
                      <a:pt x="3" y="0"/>
                    </a:lnTo>
                    <a:lnTo>
                      <a:pt x="7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5" name="Freeform 1049"/>
              <p:cNvSpPr>
                <a:spLocks/>
              </p:cNvSpPr>
              <p:nvPr/>
            </p:nvSpPr>
            <p:spPr bwMode="auto">
              <a:xfrm>
                <a:off x="1703" y="3396"/>
                <a:ext cx="3" cy="6"/>
              </a:xfrm>
              <a:custGeom>
                <a:avLst/>
                <a:gdLst>
                  <a:gd name="T0" fmla="*/ 3 w 3"/>
                  <a:gd name="T1" fmla="*/ 0 h 6"/>
                  <a:gd name="T2" fmla="*/ 2 w 3"/>
                  <a:gd name="T3" fmla="*/ 0 h 6"/>
                  <a:gd name="T4" fmla="*/ 0 w 3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6"/>
                  <a:gd name="T11" fmla="*/ 3 w 3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6">
                    <a:moveTo>
                      <a:pt x="3" y="0"/>
                    </a:moveTo>
                    <a:lnTo>
                      <a:pt x="2" y="0"/>
                    </a:lnTo>
                    <a:lnTo>
                      <a:pt x="0" y="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6" name="Freeform 1050"/>
              <p:cNvSpPr>
                <a:spLocks/>
              </p:cNvSpPr>
              <p:nvPr/>
            </p:nvSpPr>
            <p:spPr bwMode="auto">
              <a:xfrm>
                <a:off x="1614" y="3337"/>
                <a:ext cx="76" cy="67"/>
              </a:xfrm>
              <a:custGeom>
                <a:avLst/>
                <a:gdLst>
                  <a:gd name="T0" fmla="*/ 75 w 76"/>
                  <a:gd name="T1" fmla="*/ 58 h 67"/>
                  <a:gd name="T2" fmla="*/ 76 w 76"/>
                  <a:gd name="T3" fmla="*/ 56 h 67"/>
                  <a:gd name="T4" fmla="*/ 75 w 76"/>
                  <a:gd name="T5" fmla="*/ 54 h 67"/>
                  <a:gd name="T6" fmla="*/ 75 w 76"/>
                  <a:gd name="T7" fmla="*/ 54 h 67"/>
                  <a:gd name="T8" fmla="*/ 60 w 76"/>
                  <a:gd name="T9" fmla="*/ 58 h 67"/>
                  <a:gd name="T10" fmla="*/ 54 w 76"/>
                  <a:gd name="T11" fmla="*/ 61 h 67"/>
                  <a:gd name="T12" fmla="*/ 54 w 76"/>
                  <a:gd name="T13" fmla="*/ 61 h 67"/>
                  <a:gd name="T14" fmla="*/ 51 w 76"/>
                  <a:gd name="T15" fmla="*/ 65 h 67"/>
                  <a:gd name="T16" fmla="*/ 43 w 76"/>
                  <a:gd name="T17" fmla="*/ 65 h 67"/>
                  <a:gd name="T18" fmla="*/ 43 w 76"/>
                  <a:gd name="T19" fmla="*/ 65 h 67"/>
                  <a:gd name="T20" fmla="*/ 42 w 76"/>
                  <a:gd name="T21" fmla="*/ 60 h 67"/>
                  <a:gd name="T22" fmla="*/ 45 w 76"/>
                  <a:gd name="T23" fmla="*/ 51 h 67"/>
                  <a:gd name="T24" fmla="*/ 51 w 76"/>
                  <a:gd name="T25" fmla="*/ 47 h 67"/>
                  <a:gd name="T26" fmla="*/ 53 w 76"/>
                  <a:gd name="T27" fmla="*/ 46 h 67"/>
                  <a:gd name="T28" fmla="*/ 63 w 76"/>
                  <a:gd name="T29" fmla="*/ 46 h 67"/>
                  <a:gd name="T30" fmla="*/ 63 w 76"/>
                  <a:gd name="T31" fmla="*/ 43 h 67"/>
                  <a:gd name="T32" fmla="*/ 53 w 76"/>
                  <a:gd name="T33" fmla="*/ 40 h 67"/>
                  <a:gd name="T34" fmla="*/ 56 w 76"/>
                  <a:gd name="T35" fmla="*/ 33 h 67"/>
                  <a:gd name="T36" fmla="*/ 50 w 76"/>
                  <a:gd name="T37" fmla="*/ 35 h 67"/>
                  <a:gd name="T38" fmla="*/ 54 w 76"/>
                  <a:gd name="T39" fmla="*/ 29 h 67"/>
                  <a:gd name="T40" fmla="*/ 55 w 76"/>
                  <a:gd name="T41" fmla="*/ 26 h 67"/>
                  <a:gd name="T42" fmla="*/ 56 w 76"/>
                  <a:gd name="T43" fmla="*/ 22 h 67"/>
                  <a:gd name="T44" fmla="*/ 58 w 76"/>
                  <a:gd name="T45" fmla="*/ 20 h 67"/>
                  <a:gd name="T46" fmla="*/ 63 w 76"/>
                  <a:gd name="T47" fmla="*/ 13 h 67"/>
                  <a:gd name="T48" fmla="*/ 63 w 76"/>
                  <a:gd name="T49" fmla="*/ 12 h 67"/>
                  <a:gd name="T50" fmla="*/ 64 w 76"/>
                  <a:gd name="T51" fmla="*/ 12 h 67"/>
                  <a:gd name="T52" fmla="*/ 70 w 76"/>
                  <a:gd name="T53" fmla="*/ 9 h 67"/>
                  <a:gd name="T54" fmla="*/ 74 w 76"/>
                  <a:gd name="T55" fmla="*/ 5 h 67"/>
                  <a:gd name="T56" fmla="*/ 71 w 76"/>
                  <a:gd name="T57" fmla="*/ 3 h 67"/>
                  <a:gd name="T58" fmla="*/ 70 w 76"/>
                  <a:gd name="T59" fmla="*/ 0 h 67"/>
                  <a:gd name="T60" fmla="*/ 68 w 76"/>
                  <a:gd name="T61" fmla="*/ 1 h 67"/>
                  <a:gd name="T62" fmla="*/ 66 w 76"/>
                  <a:gd name="T63" fmla="*/ 6 h 67"/>
                  <a:gd name="T64" fmla="*/ 59 w 76"/>
                  <a:gd name="T65" fmla="*/ 6 h 67"/>
                  <a:gd name="T66" fmla="*/ 53 w 76"/>
                  <a:gd name="T67" fmla="*/ 18 h 67"/>
                  <a:gd name="T68" fmla="*/ 47 w 76"/>
                  <a:gd name="T69" fmla="*/ 29 h 67"/>
                  <a:gd name="T70" fmla="*/ 47 w 76"/>
                  <a:gd name="T71" fmla="*/ 29 h 67"/>
                  <a:gd name="T72" fmla="*/ 45 w 76"/>
                  <a:gd name="T73" fmla="*/ 33 h 67"/>
                  <a:gd name="T74" fmla="*/ 42 w 76"/>
                  <a:gd name="T75" fmla="*/ 35 h 67"/>
                  <a:gd name="T76" fmla="*/ 41 w 76"/>
                  <a:gd name="T77" fmla="*/ 37 h 67"/>
                  <a:gd name="T78" fmla="*/ 39 w 76"/>
                  <a:gd name="T79" fmla="*/ 43 h 67"/>
                  <a:gd name="T80" fmla="*/ 37 w 76"/>
                  <a:gd name="T81" fmla="*/ 50 h 67"/>
                  <a:gd name="T82" fmla="*/ 36 w 76"/>
                  <a:gd name="T83" fmla="*/ 51 h 67"/>
                  <a:gd name="T84" fmla="*/ 34 w 76"/>
                  <a:gd name="T85" fmla="*/ 52 h 67"/>
                  <a:gd name="T86" fmla="*/ 29 w 76"/>
                  <a:gd name="T87" fmla="*/ 55 h 67"/>
                  <a:gd name="T88" fmla="*/ 26 w 76"/>
                  <a:gd name="T89" fmla="*/ 56 h 67"/>
                  <a:gd name="T90" fmla="*/ 25 w 76"/>
                  <a:gd name="T91" fmla="*/ 56 h 67"/>
                  <a:gd name="T92" fmla="*/ 22 w 76"/>
                  <a:gd name="T93" fmla="*/ 67 h 67"/>
                  <a:gd name="T94" fmla="*/ 20 w 76"/>
                  <a:gd name="T95" fmla="*/ 61 h 67"/>
                  <a:gd name="T96" fmla="*/ 20 w 76"/>
                  <a:gd name="T97" fmla="*/ 60 h 67"/>
                  <a:gd name="T98" fmla="*/ 16 w 76"/>
                  <a:gd name="T99" fmla="*/ 54 h 67"/>
                  <a:gd name="T100" fmla="*/ 9 w 76"/>
                  <a:gd name="T101" fmla="*/ 50 h 67"/>
                  <a:gd name="T102" fmla="*/ 15 w 76"/>
                  <a:gd name="T103" fmla="*/ 46 h 67"/>
                  <a:gd name="T104" fmla="*/ 13 w 76"/>
                  <a:gd name="T105" fmla="*/ 42 h 67"/>
                  <a:gd name="T106" fmla="*/ 13 w 76"/>
                  <a:gd name="T107" fmla="*/ 40 h 67"/>
                  <a:gd name="T108" fmla="*/ 4 w 76"/>
                  <a:gd name="T109" fmla="*/ 43 h 67"/>
                  <a:gd name="T110" fmla="*/ 3 w 76"/>
                  <a:gd name="T111" fmla="*/ 42 h 67"/>
                  <a:gd name="T112" fmla="*/ 0 w 76"/>
                  <a:gd name="T113" fmla="*/ 40 h 67"/>
                  <a:gd name="T114" fmla="*/ 2 w 76"/>
                  <a:gd name="T115" fmla="*/ 37 h 67"/>
                  <a:gd name="T116" fmla="*/ 4 w 76"/>
                  <a:gd name="T117" fmla="*/ 37 h 67"/>
                  <a:gd name="T118" fmla="*/ 8 w 76"/>
                  <a:gd name="T119" fmla="*/ 34 h 67"/>
                  <a:gd name="T120" fmla="*/ 12 w 76"/>
                  <a:gd name="T121" fmla="*/ 31 h 6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76"/>
                  <a:gd name="T184" fmla="*/ 0 h 67"/>
                  <a:gd name="T185" fmla="*/ 76 w 76"/>
                  <a:gd name="T186" fmla="*/ 67 h 67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76" h="67">
                    <a:moveTo>
                      <a:pt x="75" y="58"/>
                    </a:moveTo>
                    <a:lnTo>
                      <a:pt x="76" y="56"/>
                    </a:lnTo>
                    <a:lnTo>
                      <a:pt x="75" y="54"/>
                    </a:lnTo>
                    <a:lnTo>
                      <a:pt x="60" y="58"/>
                    </a:lnTo>
                    <a:lnTo>
                      <a:pt x="54" y="61"/>
                    </a:lnTo>
                    <a:lnTo>
                      <a:pt x="51" y="65"/>
                    </a:lnTo>
                    <a:lnTo>
                      <a:pt x="43" y="65"/>
                    </a:lnTo>
                    <a:lnTo>
                      <a:pt x="42" y="60"/>
                    </a:lnTo>
                    <a:lnTo>
                      <a:pt x="45" y="51"/>
                    </a:lnTo>
                    <a:lnTo>
                      <a:pt x="51" y="47"/>
                    </a:lnTo>
                    <a:lnTo>
                      <a:pt x="53" y="46"/>
                    </a:lnTo>
                    <a:lnTo>
                      <a:pt x="63" y="46"/>
                    </a:lnTo>
                    <a:lnTo>
                      <a:pt x="63" y="43"/>
                    </a:lnTo>
                    <a:lnTo>
                      <a:pt x="53" y="40"/>
                    </a:lnTo>
                    <a:lnTo>
                      <a:pt x="56" y="33"/>
                    </a:lnTo>
                    <a:lnTo>
                      <a:pt x="50" y="35"/>
                    </a:lnTo>
                    <a:lnTo>
                      <a:pt x="54" y="29"/>
                    </a:lnTo>
                    <a:lnTo>
                      <a:pt x="55" y="26"/>
                    </a:lnTo>
                    <a:lnTo>
                      <a:pt x="56" y="22"/>
                    </a:lnTo>
                    <a:lnTo>
                      <a:pt x="58" y="20"/>
                    </a:lnTo>
                    <a:lnTo>
                      <a:pt x="63" y="13"/>
                    </a:lnTo>
                    <a:lnTo>
                      <a:pt x="63" y="12"/>
                    </a:lnTo>
                    <a:lnTo>
                      <a:pt x="64" y="12"/>
                    </a:lnTo>
                    <a:lnTo>
                      <a:pt x="70" y="9"/>
                    </a:lnTo>
                    <a:lnTo>
                      <a:pt x="74" y="5"/>
                    </a:lnTo>
                    <a:lnTo>
                      <a:pt x="71" y="3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6" y="6"/>
                    </a:lnTo>
                    <a:lnTo>
                      <a:pt x="59" y="6"/>
                    </a:lnTo>
                    <a:lnTo>
                      <a:pt x="53" y="18"/>
                    </a:lnTo>
                    <a:lnTo>
                      <a:pt x="47" y="29"/>
                    </a:lnTo>
                    <a:lnTo>
                      <a:pt x="45" y="33"/>
                    </a:lnTo>
                    <a:lnTo>
                      <a:pt x="42" y="35"/>
                    </a:lnTo>
                    <a:lnTo>
                      <a:pt x="41" y="37"/>
                    </a:lnTo>
                    <a:lnTo>
                      <a:pt x="39" y="43"/>
                    </a:lnTo>
                    <a:lnTo>
                      <a:pt x="37" y="50"/>
                    </a:lnTo>
                    <a:lnTo>
                      <a:pt x="36" y="51"/>
                    </a:lnTo>
                    <a:lnTo>
                      <a:pt x="34" y="52"/>
                    </a:lnTo>
                    <a:lnTo>
                      <a:pt x="29" y="55"/>
                    </a:lnTo>
                    <a:lnTo>
                      <a:pt x="26" y="56"/>
                    </a:lnTo>
                    <a:lnTo>
                      <a:pt x="25" y="56"/>
                    </a:lnTo>
                    <a:lnTo>
                      <a:pt x="22" y="67"/>
                    </a:lnTo>
                    <a:lnTo>
                      <a:pt x="20" y="61"/>
                    </a:lnTo>
                    <a:lnTo>
                      <a:pt x="20" y="60"/>
                    </a:lnTo>
                    <a:lnTo>
                      <a:pt x="16" y="54"/>
                    </a:lnTo>
                    <a:lnTo>
                      <a:pt x="9" y="50"/>
                    </a:lnTo>
                    <a:lnTo>
                      <a:pt x="15" y="46"/>
                    </a:lnTo>
                    <a:lnTo>
                      <a:pt x="13" y="42"/>
                    </a:lnTo>
                    <a:lnTo>
                      <a:pt x="13" y="40"/>
                    </a:lnTo>
                    <a:lnTo>
                      <a:pt x="4" y="43"/>
                    </a:lnTo>
                    <a:lnTo>
                      <a:pt x="3" y="42"/>
                    </a:lnTo>
                    <a:lnTo>
                      <a:pt x="0" y="40"/>
                    </a:lnTo>
                    <a:lnTo>
                      <a:pt x="2" y="37"/>
                    </a:lnTo>
                    <a:lnTo>
                      <a:pt x="4" y="37"/>
                    </a:lnTo>
                    <a:lnTo>
                      <a:pt x="8" y="34"/>
                    </a:lnTo>
                    <a:lnTo>
                      <a:pt x="12" y="3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7" name="Freeform 1051"/>
              <p:cNvSpPr>
                <a:spLocks/>
              </p:cNvSpPr>
              <p:nvPr/>
            </p:nvSpPr>
            <p:spPr bwMode="auto">
              <a:xfrm>
                <a:off x="1591" y="3395"/>
                <a:ext cx="7" cy="11"/>
              </a:xfrm>
              <a:custGeom>
                <a:avLst/>
                <a:gdLst>
                  <a:gd name="T0" fmla="*/ 7 w 7"/>
                  <a:gd name="T1" fmla="*/ 11 h 11"/>
                  <a:gd name="T2" fmla="*/ 2 w 7"/>
                  <a:gd name="T3" fmla="*/ 11 h 11"/>
                  <a:gd name="T4" fmla="*/ 0 w 7"/>
                  <a:gd name="T5" fmla="*/ 0 h 11"/>
                  <a:gd name="T6" fmla="*/ 6 w 7"/>
                  <a:gd name="T7" fmla="*/ 0 h 11"/>
                  <a:gd name="T8" fmla="*/ 7 w 7"/>
                  <a:gd name="T9" fmla="*/ 11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11"/>
                  <a:gd name="T17" fmla="*/ 7 w 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11">
                    <a:moveTo>
                      <a:pt x="7" y="11"/>
                    </a:moveTo>
                    <a:lnTo>
                      <a:pt x="2" y="11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7" y="1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8" name="Freeform 1052"/>
              <p:cNvSpPr>
                <a:spLocks/>
              </p:cNvSpPr>
              <p:nvPr/>
            </p:nvSpPr>
            <p:spPr bwMode="auto">
              <a:xfrm>
                <a:off x="1694" y="3402"/>
                <a:ext cx="9" cy="11"/>
              </a:xfrm>
              <a:custGeom>
                <a:avLst/>
                <a:gdLst>
                  <a:gd name="T0" fmla="*/ 9 w 9"/>
                  <a:gd name="T1" fmla="*/ 0 h 11"/>
                  <a:gd name="T2" fmla="*/ 9 w 9"/>
                  <a:gd name="T3" fmla="*/ 4 h 11"/>
                  <a:gd name="T4" fmla="*/ 1 w 9"/>
                  <a:gd name="T5" fmla="*/ 4 h 11"/>
                  <a:gd name="T6" fmla="*/ 0 w 9"/>
                  <a:gd name="T7" fmla="*/ 11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11"/>
                  <a:gd name="T14" fmla="*/ 9 w 9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11">
                    <a:moveTo>
                      <a:pt x="9" y="0"/>
                    </a:moveTo>
                    <a:lnTo>
                      <a:pt x="9" y="4"/>
                    </a:lnTo>
                    <a:lnTo>
                      <a:pt x="1" y="4"/>
                    </a:lnTo>
                    <a:lnTo>
                      <a:pt x="0" y="1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89" name="Freeform 1053"/>
              <p:cNvSpPr>
                <a:spLocks/>
              </p:cNvSpPr>
              <p:nvPr/>
            </p:nvSpPr>
            <p:spPr bwMode="auto">
              <a:xfrm>
                <a:off x="1779" y="3355"/>
                <a:ext cx="25" cy="64"/>
              </a:xfrm>
              <a:custGeom>
                <a:avLst/>
                <a:gdLst>
                  <a:gd name="T0" fmla="*/ 25 w 25"/>
                  <a:gd name="T1" fmla="*/ 0 h 64"/>
                  <a:gd name="T2" fmla="*/ 18 w 25"/>
                  <a:gd name="T3" fmla="*/ 12 h 64"/>
                  <a:gd name="T4" fmla="*/ 15 w 25"/>
                  <a:gd name="T5" fmla="*/ 25 h 64"/>
                  <a:gd name="T6" fmla="*/ 11 w 25"/>
                  <a:gd name="T7" fmla="*/ 33 h 64"/>
                  <a:gd name="T8" fmla="*/ 7 w 25"/>
                  <a:gd name="T9" fmla="*/ 42 h 64"/>
                  <a:gd name="T10" fmla="*/ 5 w 25"/>
                  <a:gd name="T11" fmla="*/ 50 h 64"/>
                  <a:gd name="T12" fmla="*/ 3 w 25"/>
                  <a:gd name="T13" fmla="*/ 57 h 64"/>
                  <a:gd name="T14" fmla="*/ 3 w 25"/>
                  <a:gd name="T15" fmla="*/ 58 h 64"/>
                  <a:gd name="T16" fmla="*/ 0 w 25"/>
                  <a:gd name="T17" fmla="*/ 64 h 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64"/>
                  <a:gd name="T29" fmla="*/ 25 w 25"/>
                  <a:gd name="T30" fmla="*/ 64 h 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64">
                    <a:moveTo>
                      <a:pt x="25" y="0"/>
                    </a:moveTo>
                    <a:lnTo>
                      <a:pt x="18" y="12"/>
                    </a:lnTo>
                    <a:lnTo>
                      <a:pt x="15" y="25"/>
                    </a:lnTo>
                    <a:lnTo>
                      <a:pt x="11" y="33"/>
                    </a:lnTo>
                    <a:lnTo>
                      <a:pt x="7" y="42"/>
                    </a:lnTo>
                    <a:lnTo>
                      <a:pt x="5" y="50"/>
                    </a:lnTo>
                    <a:lnTo>
                      <a:pt x="3" y="57"/>
                    </a:lnTo>
                    <a:lnTo>
                      <a:pt x="3" y="58"/>
                    </a:lnTo>
                    <a:lnTo>
                      <a:pt x="0" y="6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0" name="Freeform 1054"/>
              <p:cNvSpPr>
                <a:spLocks/>
              </p:cNvSpPr>
              <p:nvPr/>
            </p:nvSpPr>
            <p:spPr bwMode="auto">
              <a:xfrm>
                <a:off x="1723" y="3402"/>
                <a:ext cx="6" cy="19"/>
              </a:xfrm>
              <a:custGeom>
                <a:avLst/>
                <a:gdLst>
                  <a:gd name="T0" fmla="*/ 6 w 6"/>
                  <a:gd name="T1" fmla="*/ 19 h 19"/>
                  <a:gd name="T2" fmla="*/ 6 w 6"/>
                  <a:gd name="T3" fmla="*/ 17 h 19"/>
                  <a:gd name="T4" fmla="*/ 2 w 6"/>
                  <a:gd name="T5" fmla="*/ 11 h 19"/>
                  <a:gd name="T6" fmla="*/ 2 w 6"/>
                  <a:gd name="T7" fmla="*/ 11 h 19"/>
                  <a:gd name="T8" fmla="*/ 0 w 6"/>
                  <a:gd name="T9" fmla="*/ 0 h 19"/>
                  <a:gd name="T10" fmla="*/ 0 w 6"/>
                  <a:gd name="T11" fmla="*/ 0 h 1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19"/>
                  <a:gd name="T20" fmla="*/ 6 w 6"/>
                  <a:gd name="T21" fmla="*/ 19 h 1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19">
                    <a:moveTo>
                      <a:pt x="6" y="19"/>
                    </a:moveTo>
                    <a:lnTo>
                      <a:pt x="6" y="17"/>
                    </a:lnTo>
                    <a:lnTo>
                      <a:pt x="2" y="11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1" name="Freeform 1055"/>
              <p:cNvSpPr>
                <a:spLocks/>
              </p:cNvSpPr>
              <p:nvPr/>
            </p:nvSpPr>
            <p:spPr bwMode="auto">
              <a:xfrm>
                <a:off x="1729" y="3410"/>
                <a:ext cx="19" cy="13"/>
              </a:xfrm>
              <a:custGeom>
                <a:avLst/>
                <a:gdLst>
                  <a:gd name="T0" fmla="*/ 19 w 19"/>
                  <a:gd name="T1" fmla="*/ 8 h 13"/>
                  <a:gd name="T2" fmla="*/ 19 w 19"/>
                  <a:gd name="T3" fmla="*/ 2 h 13"/>
                  <a:gd name="T4" fmla="*/ 15 w 19"/>
                  <a:gd name="T5" fmla="*/ 0 h 13"/>
                  <a:gd name="T6" fmla="*/ 15 w 19"/>
                  <a:gd name="T7" fmla="*/ 3 h 13"/>
                  <a:gd name="T8" fmla="*/ 12 w 19"/>
                  <a:gd name="T9" fmla="*/ 7 h 13"/>
                  <a:gd name="T10" fmla="*/ 0 w 19"/>
                  <a:gd name="T11" fmla="*/ 13 h 13"/>
                  <a:gd name="T12" fmla="*/ 0 w 19"/>
                  <a:gd name="T13" fmla="*/ 11 h 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9"/>
                  <a:gd name="T22" fmla="*/ 0 h 13"/>
                  <a:gd name="T23" fmla="*/ 19 w 19"/>
                  <a:gd name="T24" fmla="*/ 13 h 1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9" h="13">
                    <a:moveTo>
                      <a:pt x="19" y="8"/>
                    </a:moveTo>
                    <a:lnTo>
                      <a:pt x="19" y="2"/>
                    </a:lnTo>
                    <a:lnTo>
                      <a:pt x="15" y="0"/>
                    </a:lnTo>
                    <a:lnTo>
                      <a:pt x="15" y="3"/>
                    </a:lnTo>
                    <a:lnTo>
                      <a:pt x="12" y="7"/>
                    </a:lnTo>
                    <a:lnTo>
                      <a:pt x="0" y="13"/>
                    </a:lnTo>
                    <a:lnTo>
                      <a:pt x="0" y="1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2" name="Freeform 1056"/>
              <p:cNvSpPr>
                <a:spLocks/>
              </p:cNvSpPr>
              <p:nvPr/>
            </p:nvSpPr>
            <p:spPr bwMode="auto">
              <a:xfrm>
                <a:off x="1739" y="3418"/>
                <a:ext cx="9" cy="8"/>
              </a:xfrm>
              <a:custGeom>
                <a:avLst/>
                <a:gdLst>
                  <a:gd name="T0" fmla="*/ 0 w 9"/>
                  <a:gd name="T1" fmla="*/ 8 h 8"/>
                  <a:gd name="T2" fmla="*/ 5 w 9"/>
                  <a:gd name="T3" fmla="*/ 5 h 8"/>
                  <a:gd name="T4" fmla="*/ 7 w 9"/>
                  <a:gd name="T5" fmla="*/ 1 h 8"/>
                  <a:gd name="T6" fmla="*/ 9 w 9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8"/>
                  <a:gd name="T14" fmla="*/ 9 w 9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8">
                    <a:moveTo>
                      <a:pt x="0" y="8"/>
                    </a:moveTo>
                    <a:lnTo>
                      <a:pt x="5" y="5"/>
                    </a:lnTo>
                    <a:lnTo>
                      <a:pt x="7" y="1"/>
                    </a:lnTo>
                    <a:lnTo>
                      <a:pt x="9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3" name="Freeform 1057"/>
              <p:cNvSpPr>
                <a:spLocks/>
              </p:cNvSpPr>
              <p:nvPr/>
            </p:nvSpPr>
            <p:spPr bwMode="auto">
              <a:xfrm>
                <a:off x="1706" y="3406"/>
                <a:ext cx="10" cy="21"/>
              </a:xfrm>
              <a:custGeom>
                <a:avLst/>
                <a:gdLst>
                  <a:gd name="T0" fmla="*/ 0 w 10"/>
                  <a:gd name="T1" fmla="*/ 21 h 21"/>
                  <a:gd name="T2" fmla="*/ 6 w 10"/>
                  <a:gd name="T3" fmla="*/ 16 h 21"/>
                  <a:gd name="T4" fmla="*/ 9 w 10"/>
                  <a:gd name="T5" fmla="*/ 11 h 21"/>
                  <a:gd name="T6" fmla="*/ 10 w 10"/>
                  <a:gd name="T7" fmla="*/ 8 h 21"/>
                  <a:gd name="T8" fmla="*/ 10 w 10"/>
                  <a:gd name="T9" fmla="*/ 7 h 21"/>
                  <a:gd name="T10" fmla="*/ 10 w 10"/>
                  <a:gd name="T11" fmla="*/ 6 h 21"/>
                  <a:gd name="T12" fmla="*/ 9 w 10"/>
                  <a:gd name="T13" fmla="*/ 4 h 21"/>
                  <a:gd name="T14" fmla="*/ 8 w 10"/>
                  <a:gd name="T15" fmla="*/ 3 h 21"/>
                  <a:gd name="T16" fmla="*/ 8 w 10"/>
                  <a:gd name="T17" fmla="*/ 0 h 21"/>
                  <a:gd name="T18" fmla="*/ 2 w 10"/>
                  <a:gd name="T19" fmla="*/ 0 h 21"/>
                  <a:gd name="T20" fmla="*/ 0 w 10"/>
                  <a:gd name="T21" fmla="*/ 2 h 2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"/>
                  <a:gd name="T34" fmla="*/ 0 h 21"/>
                  <a:gd name="T35" fmla="*/ 10 w 10"/>
                  <a:gd name="T36" fmla="*/ 21 h 2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" h="21">
                    <a:moveTo>
                      <a:pt x="0" y="21"/>
                    </a:moveTo>
                    <a:lnTo>
                      <a:pt x="6" y="16"/>
                    </a:lnTo>
                    <a:lnTo>
                      <a:pt x="9" y="11"/>
                    </a:lnTo>
                    <a:lnTo>
                      <a:pt x="10" y="8"/>
                    </a:lnTo>
                    <a:lnTo>
                      <a:pt x="10" y="7"/>
                    </a:lnTo>
                    <a:lnTo>
                      <a:pt x="10" y="6"/>
                    </a:lnTo>
                    <a:lnTo>
                      <a:pt x="9" y="4"/>
                    </a:lnTo>
                    <a:lnTo>
                      <a:pt x="8" y="3"/>
                    </a:lnTo>
                    <a:lnTo>
                      <a:pt x="8" y="0"/>
                    </a:lnTo>
                    <a:lnTo>
                      <a:pt x="2" y="0"/>
                    </a:lnTo>
                    <a:lnTo>
                      <a:pt x="0" y="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4" name="Freeform 1058"/>
              <p:cNvSpPr>
                <a:spLocks/>
              </p:cNvSpPr>
              <p:nvPr/>
            </p:nvSpPr>
            <p:spPr bwMode="auto">
              <a:xfrm>
                <a:off x="1733" y="3426"/>
                <a:ext cx="6" cy="1"/>
              </a:xfrm>
              <a:custGeom>
                <a:avLst/>
                <a:gdLst>
                  <a:gd name="T0" fmla="*/ 0 w 6"/>
                  <a:gd name="T1" fmla="*/ 1 h 1"/>
                  <a:gd name="T2" fmla="*/ 0 w 6"/>
                  <a:gd name="T3" fmla="*/ 1 h 1"/>
                  <a:gd name="T4" fmla="*/ 6 w 6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1"/>
                  <a:gd name="T11" fmla="*/ 6 w 6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1">
                    <a:moveTo>
                      <a:pt x="0" y="1"/>
                    </a:moveTo>
                    <a:lnTo>
                      <a:pt x="0" y="1"/>
                    </a:lnTo>
                    <a:lnTo>
                      <a:pt x="6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5" name="Freeform 1059"/>
              <p:cNvSpPr>
                <a:spLocks/>
              </p:cNvSpPr>
              <p:nvPr/>
            </p:nvSpPr>
            <p:spPr bwMode="auto">
              <a:xfrm>
                <a:off x="1718" y="3427"/>
                <a:ext cx="15" cy="2"/>
              </a:xfrm>
              <a:custGeom>
                <a:avLst/>
                <a:gdLst>
                  <a:gd name="T0" fmla="*/ 0 w 15"/>
                  <a:gd name="T1" fmla="*/ 2 h 2"/>
                  <a:gd name="T2" fmla="*/ 7 w 15"/>
                  <a:gd name="T3" fmla="*/ 0 h 2"/>
                  <a:gd name="T4" fmla="*/ 15 w 15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15"/>
                  <a:gd name="T10" fmla="*/ 0 h 2"/>
                  <a:gd name="T11" fmla="*/ 15 w 15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" h="2">
                    <a:moveTo>
                      <a:pt x="0" y="2"/>
                    </a:moveTo>
                    <a:lnTo>
                      <a:pt x="7" y="0"/>
                    </a:lnTo>
                    <a:lnTo>
                      <a:pt x="15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6" name="Freeform 1060"/>
              <p:cNvSpPr>
                <a:spLocks/>
              </p:cNvSpPr>
              <p:nvPr/>
            </p:nvSpPr>
            <p:spPr bwMode="auto">
              <a:xfrm>
                <a:off x="1699" y="3408"/>
                <a:ext cx="7" cy="22"/>
              </a:xfrm>
              <a:custGeom>
                <a:avLst/>
                <a:gdLst>
                  <a:gd name="T0" fmla="*/ 7 w 7"/>
                  <a:gd name="T1" fmla="*/ 0 h 22"/>
                  <a:gd name="T2" fmla="*/ 0 w 7"/>
                  <a:gd name="T3" fmla="*/ 4 h 22"/>
                  <a:gd name="T4" fmla="*/ 4 w 7"/>
                  <a:gd name="T5" fmla="*/ 22 h 22"/>
                  <a:gd name="T6" fmla="*/ 7 w 7"/>
                  <a:gd name="T7" fmla="*/ 19 h 22"/>
                  <a:gd name="T8" fmla="*/ 7 w 7"/>
                  <a:gd name="T9" fmla="*/ 19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"/>
                  <a:gd name="T16" fmla="*/ 0 h 22"/>
                  <a:gd name="T17" fmla="*/ 7 w 7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" h="22">
                    <a:moveTo>
                      <a:pt x="7" y="0"/>
                    </a:moveTo>
                    <a:lnTo>
                      <a:pt x="0" y="4"/>
                    </a:lnTo>
                    <a:lnTo>
                      <a:pt x="4" y="22"/>
                    </a:lnTo>
                    <a:lnTo>
                      <a:pt x="7" y="19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7" name="Freeform 1061"/>
              <p:cNvSpPr>
                <a:spLocks/>
              </p:cNvSpPr>
              <p:nvPr/>
            </p:nvSpPr>
            <p:spPr bwMode="auto">
              <a:xfrm>
                <a:off x="1775" y="3419"/>
                <a:ext cx="4" cy="12"/>
              </a:xfrm>
              <a:custGeom>
                <a:avLst/>
                <a:gdLst>
                  <a:gd name="T0" fmla="*/ 4 w 4"/>
                  <a:gd name="T1" fmla="*/ 0 h 12"/>
                  <a:gd name="T2" fmla="*/ 2 w 4"/>
                  <a:gd name="T3" fmla="*/ 6 h 12"/>
                  <a:gd name="T4" fmla="*/ 0 w 4"/>
                  <a:gd name="T5" fmla="*/ 11 h 12"/>
                  <a:gd name="T6" fmla="*/ 0 w 4"/>
                  <a:gd name="T7" fmla="*/ 12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4" y="0"/>
                    </a:moveTo>
                    <a:lnTo>
                      <a:pt x="2" y="6"/>
                    </a:lnTo>
                    <a:lnTo>
                      <a:pt x="0" y="11"/>
                    </a:lnTo>
                    <a:lnTo>
                      <a:pt x="0" y="1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8" name="Freeform 1062"/>
              <p:cNvSpPr>
                <a:spLocks/>
              </p:cNvSpPr>
              <p:nvPr/>
            </p:nvSpPr>
            <p:spPr bwMode="auto">
              <a:xfrm>
                <a:off x="1600" y="3404"/>
                <a:ext cx="10" cy="28"/>
              </a:xfrm>
              <a:custGeom>
                <a:avLst/>
                <a:gdLst>
                  <a:gd name="T0" fmla="*/ 10 w 10"/>
                  <a:gd name="T1" fmla="*/ 6 h 28"/>
                  <a:gd name="T2" fmla="*/ 8 w 10"/>
                  <a:gd name="T3" fmla="*/ 0 h 28"/>
                  <a:gd name="T4" fmla="*/ 4 w 10"/>
                  <a:gd name="T5" fmla="*/ 1 h 28"/>
                  <a:gd name="T6" fmla="*/ 0 w 10"/>
                  <a:gd name="T7" fmla="*/ 14 h 28"/>
                  <a:gd name="T8" fmla="*/ 1 w 10"/>
                  <a:gd name="T9" fmla="*/ 25 h 28"/>
                  <a:gd name="T10" fmla="*/ 4 w 10"/>
                  <a:gd name="T11" fmla="*/ 28 h 2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28"/>
                  <a:gd name="T20" fmla="*/ 10 w 10"/>
                  <a:gd name="T21" fmla="*/ 28 h 2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28">
                    <a:moveTo>
                      <a:pt x="10" y="6"/>
                    </a:moveTo>
                    <a:lnTo>
                      <a:pt x="8" y="0"/>
                    </a:lnTo>
                    <a:lnTo>
                      <a:pt x="4" y="1"/>
                    </a:lnTo>
                    <a:lnTo>
                      <a:pt x="0" y="14"/>
                    </a:lnTo>
                    <a:lnTo>
                      <a:pt x="1" y="25"/>
                    </a:lnTo>
                    <a:lnTo>
                      <a:pt x="4" y="2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9" name="Freeform 1063"/>
              <p:cNvSpPr>
                <a:spLocks/>
              </p:cNvSpPr>
              <p:nvPr/>
            </p:nvSpPr>
            <p:spPr bwMode="auto">
              <a:xfrm>
                <a:off x="1604" y="3410"/>
                <a:ext cx="10" cy="26"/>
              </a:xfrm>
              <a:custGeom>
                <a:avLst/>
                <a:gdLst>
                  <a:gd name="T0" fmla="*/ 0 w 10"/>
                  <a:gd name="T1" fmla="*/ 22 h 26"/>
                  <a:gd name="T2" fmla="*/ 2 w 10"/>
                  <a:gd name="T3" fmla="*/ 25 h 26"/>
                  <a:gd name="T4" fmla="*/ 4 w 10"/>
                  <a:gd name="T5" fmla="*/ 26 h 26"/>
                  <a:gd name="T6" fmla="*/ 4 w 10"/>
                  <a:gd name="T7" fmla="*/ 25 h 26"/>
                  <a:gd name="T8" fmla="*/ 10 w 10"/>
                  <a:gd name="T9" fmla="*/ 9 h 26"/>
                  <a:gd name="T10" fmla="*/ 6 w 10"/>
                  <a:gd name="T11" fmla="*/ 0 h 2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26"/>
                  <a:gd name="T20" fmla="*/ 10 w 10"/>
                  <a:gd name="T21" fmla="*/ 26 h 2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26">
                    <a:moveTo>
                      <a:pt x="0" y="22"/>
                    </a:moveTo>
                    <a:lnTo>
                      <a:pt x="2" y="25"/>
                    </a:lnTo>
                    <a:lnTo>
                      <a:pt x="4" y="26"/>
                    </a:lnTo>
                    <a:lnTo>
                      <a:pt x="4" y="25"/>
                    </a:lnTo>
                    <a:lnTo>
                      <a:pt x="10" y="9"/>
                    </a:lnTo>
                    <a:lnTo>
                      <a:pt x="6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0" name="Freeform 1064"/>
              <p:cNvSpPr>
                <a:spLocks/>
              </p:cNvSpPr>
              <p:nvPr/>
            </p:nvSpPr>
            <p:spPr bwMode="auto">
              <a:xfrm>
                <a:off x="1778" y="3363"/>
                <a:ext cx="27" cy="73"/>
              </a:xfrm>
              <a:custGeom>
                <a:avLst/>
                <a:gdLst>
                  <a:gd name="T0" fmla="*/ 0 w 27"/>
                  <a:gd name="T1" fmla="*/ 73 h 73"/>
                  <a:gd name="T2" fmla="*/ 4 w 27"/>
                  <a:gd name="T3" fmla="*/ 63 h 73"/>
                  <a:gd name="T4" fmla="*/ 6 w 27"/>
                  <a:gd name="T5" fmla="*/ 59 h 73"/>
                  <a:gd name="T6" fmla="*/ 6 w 27"/>
                  <a:gd name="T7" fmla="*/ 52 h 73"/>
                  <a:gd name="T8" fmla="*/ 6 w 27"/>
                  <a:gd name="T9" fmla="*/ 51 h 73"/>
                  <a:gd name="T10" fmla="*/ 16 w 27"/>
                  <a:gd name="T11" fmla="*/ 33 h 73"/>
                  <a:gd name="T12" fmla="*/ 18 w 27"/>
                  <a:gd name="T13" fmla="*/ 22 h 73"/>
                  <a:gd name="T14" fmla="*/ 23 w 27"/>
                  <a:gd name="T15" fmla="*/ 8 h 73"/>
                  <a:gd name="T16" fmla="*/ 27 w 27"/>
                  <a:gd name="T17" fmla="*/ 0 h 7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7"/>
                  <a:gd name="T28" fmla="*/ 0 h 73"/>
                  <a:gd name="T29" fmla="*/ 27 w 27"/>
                  <a:gd name="T30" fmla="*/ 73 h 7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7" h="73">
                    <a:moveTo>
                      <a:pt x="0" y="73"/>
                    </a:moveTo>
                    <a:lnTo>
                      <a:pt x="4" y="63"/>
                    </a:lnTo>
                    <a:lnTo>
                      <a:pt x="6" y="59"/>
                    </a:lnTo>
                    <a:lnTo>
                      <a:pt x="6" y="52"/>
                    </a:lnTo>
                    <a:lnTo>
                      <a:pt x="6" y="51"/>
                    </a:lnTo>
                    <a:lnTo>
                      <a:pt x="16" y="33"/>
                    </a:lnTo>
                    <a:lnTo>
                      <a:pt x="18" y="22"/>
                    </a:lnTo>
                    <a:lnTo>
                      <a:pt x="23" y="8"/>
                    </a:lnTo>
                    <a:lnTo>
                      <a:pt x="27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1" name="Freeform 1065"/>
              <p:cNvSpPr>
                <a:spLocks/>
              </p:cNvSpPr>
              <p:nvPr/>
            </p:nvSpPr>
            <p:spPr bwMode="auto">
              <a:xfrm>
                <a:off x="1775" y="3431"/>
                <a:ext cx="3" cy="5"/>
              </a:xfrm>
              <a:custGeom>
                <a:avLst/>
                <a:gdLst>
                  <a:gd name="T0" fmla="*/ 0 w 3"/>
                  <a:gd name="T1" fmla="*/ 0 h 5"/>
                  <a:gd name="T2" fmla="*/ 2 w 3"/>
                  <a:gd name="T3" fmla="*/ 4 h 5"/>
                  <a:gd name="T4" fmla="*/ 3 w 3"/>
                  <a:gd name="T5" fmla="*/ 5 h 5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5"/>
                  <a:gd name="T11" fmla="*/ 3 w 3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5">
                    <a:moveTo>
                      <a:pt x="0" y="0"/>
                    </a:moveTo>
                    <a:lnTo>
                      <a:pt x="2" y="4"/>
                    </a:lnTo>
                    <a:lnTo>
                      <a:pt x="3" y="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2" name="Freeform 1066"/>
              <p:cNvSpPr>
                <a:spLocks/>
              </p:cNvSpPr>
              <p:nvPr/>
            </p:nvSpPr>
            <p:spPr bwMode="auto">
              <a:xfrm>
                <a:off x="1618" y="3415"/>
                <a:ext cx="16" cy="23"/>
              </a:xfrm>
              <a:custGeom>
                <a:avLst/>
                <a:gdLst>
                  <a:gd name="T0" fmla="*/ 4 w 16"/>
                  <a:gd name="T1" fmla="*/ 23 h 23"/>
                  <a:gd name="T2" fmla="*/ 8 w 16"/>
                  <a:gd name="T3" fmla="*/ 17 h 23"/>
                  <a:gd name="T4" fmla="*/ 15 w 16"/>
                  <a:gd name="T5" fmla="*/ 16 h 23"/>
                  <a:gd name="T6" fmla="*/ 16 w 16"/>
                  <a:gd name="T7" fmla="*/ 16 h 23"/>
                  <a:gd name="T8" fmla="*/ 15 w 16"/>
                  <a:gd name="T9" fmla="*/ 10 h 23"/>
                  <a:gd name="T10" fmla="*/ 15 w 16"/>
                  <a:gd name="T11" fmla="*/ 2 h 23"/>
                  <a:gd name="T12" fmla="*/ 5 w 16"/>
                  <a:gd name="T13" fmla="*/ 0 h 23"/>
                  <a:gd name="T14" fmla="*/ 5 w 16"/>
                  <a:gd name="T15" fmla="*/ 2 h 23"/>
                  <a:gd name="T16" fmla="*/ 0 w 16"/>
                  <a:gd name="T17" fmla="*/ 21 h 23"/>
                  <a:gd name="T18" fmla="*/ 1 w 16"/>
                  <a:gd name="T19" fmla="*/ 21 h 23"/>
                  <a:gd name="T20" fmla="*/ 4 w 16"/>
                  <a:gd name="T21" fmla="*/ 23 h 2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"/>
                  <a:gd name="T34" fmla="*/ 0 h 23"/>
                  <a:gd name="T35" fmla="*/ 16 w 16"/>
                  <a:gd name="T36" fmla="*/ 23 h 2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" h="23">
                    <a:moveTo>
                      <a:pt x="4" y="23"/>
                    </a:moveTo>
                    <a:lnTo>
                      <a:pt x="8" y="17"/>
                    </a:lnTo>
                    <a:lnTo>
                      <a:pt x="15" y="16"/>
                    </a:lnTo>
                    <a:lnTo>
                      <a:pt x="16" y="16"/>
                    </a:lnTo>
                    <a:lnTo>
                      <a:pt x="15" y="10"/>
                    </a:lnTo>
                    <a:lnTo>
                      <a:pt x="15" y="2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0" y="21"/>
                    </a:lnTo>
                    <a:lnTo>
                      <a:pt x="1" y="21"/>
                    </a:lnTo>
                    <a:lnTo>
                      <a:pt x="4" y="2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3" name="Freeform 1067"/>
              <p:cNvSpPr>
                <a:spLocks/>
              </p:cNvSpPr>
              <p:nvPr/>
            </p:nvSpPr>
            <p:spPr bwMode="auto">
              <a:xfrm>
                <a:off x="1585" y="3429"/>
                <a:ext cx="15" cy="13"/>
              </a:xfrm>
              <a:custGeom>
                <a:avLst/>
                <a:gdLst>
                  <a:gd name="T0" fmla="*/ 2 w 15"/>
                  <a:gd name="T1" fmla="*/ 13 h 13"/>
                  <a:gd name="T2" fmla="*/ 13 w 15"/>
                  <a:gd name="T3" fmla="*/ 11 h 13"/>
                  <a:gd name="T4" fmla="*/ 15 w 15"/>
                  <a:gd name="T5" fmla="*/ 7 h 13"/>
                  <a:gd name="T6" fmla="*/ 15 w 15"/>
                  <a:gd name="T7" fmla="*/ 2 h 13"/>
                  <a:gd name="T8" fmla="*/ 12 w 15"/>
                  <a:gd name="T9" fmla="*/ 1 h 13"/>
                  <a:gd name="T10" fmla="*/ 12 w 15"/>
                  <a:gd name="T11" fmla="*/ 0 h 13"/>
                  <a:gd name="T12" fmla="*/ 0 w 15"/>
                  <a:gd name="T13" fmla="*/ 3 h 13"/>
                  <a:gd name="T14" fmla="*/ 2 w 15"/>
                  <a:gd name="T15" fmla="*/ 13 h 1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5"/>
                  <a:gd name="T25" fmla="*/ 0 h 13"/>
                  <a:gd name="T26" fmla="*/ 15 w 15"/>
                  <a:gd name="T27" fmla="*/ 13 h 1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5" h="13">
                    <a:moveTo>
                      <a:pt x="2" y="13"/>
                    </a:moveTo>
                    <a:lnTo>
                      <a:pt x="13" y="11"/>
                    </a:lnTo>
                    <a:lnTo>
                      <a:pt x="15" y="7"/>
                    </a:lnTo>
                    <a:lnTo>
                      <a:pt x="15" y="2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0" y="3"/>
                    </a:lnTo>
                    <a:lnTo>
                      <a:pt x="2" y="1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4" name="Freeform 1068"/>
              <p:cNvSpPr>
                <a:spLocks/>
              </p:cNvSpPr>
              <p:nvPr/>
            </p:nvSpPr>
            <p:spPr bwMode="auto">
              <a:xfrm>
                <a:off x="1706" y="3429"/>
                <a:ext cx="12" cy="13"/>
              </a:xfrm>
              <a:custGeom>
                <a:avLst/>
                <a:gdLst>
                  <a:gd name="T0" fmla="*/ 0 w 12"/>
                  <a:gd name="T1" fmla="*/ 13 h 13"/>
                  <a:gd name="T2" fmla="*/ 4 w 12"/>
                  <a:gd name="T3" fmla="*/ 6 h 13"/>
                  <a:gd name="T4" fmla="*/ 10 w 12"/>
                  <a:gd name="T5" fmla="*/ 1 h 13"/>
                  <a:gd name="T6" fmla="*/ 12 w 12"/>
                  <a:gd name="T7" fmla="*/ 0 h 1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3"/>
                  <a:gd name="T14" fmla="*/ 12 w 12"/>
                  <a:gd name="T15" fmla="*/ 13 h 1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3">
                    <a:moveTo>
                      <a:pt x="0" y="13"/>
                    </a:moveTo>
                    <a:lnTo>
                      <a:pt x="4" y="6"/>
                    </a:lnTo>
                    <a:lnTo>
                      <a:pt x="10" y="1"/>
                    </a:lnTo>
                    <a:lnTo>
                      <a:pt x="12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5" name="Freeform 1069"/>
              <p:cNvSpPr>
                <a:spLocks/>
              </p:cNvSpPr>
              <p:nvPr/>
            </p:nvSpPr>
            <p:spPr bwMode="auto">
              <a:xfrm>
                <a:off x="1703" y="3442"/>
                <a:ext cx="3" cy="4"/>
              </a:xfrm>
              <a:custGeom>
                <a:avLst/>
                <a:gdLst>
                  <a:gd name="T0" fmla="*/ 0 w 3"/>
                  <a:gd name="T1" fmla="*/ 4 h 4"/>
                  <a:gd name="T2" fmla="*/ 2 w 3"/>
                  <a:gd name="T3" fmla="*/ 4 h 4"/>
                  <a:gd name="T4" fmla="*/ 3 w 3"/>
                  <a:gd name="T5" fmla="*/ 0 h 4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4"/>
                  <a:gd name="T11" fmla="*/ 3 w 3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4">
                    <a:moveTo>
                      <a:pt x="0" y="4"/>
                    </a:moveTo>
                    <a:lnTo>
                      <a:pt x="2" y="4"/>
                    </a:lnTo>
                    <a:lnTo>
                      <a:pt x="3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6" name="Freeform 1070"/>
              <p:cNvSpPr>
                <a:spLocks/>
              </p:cNvSpPr>
              <p:nvPr/>
            </p:nvSpPr>
            <p:spPr bwMode="auto">
              <a:xfrm>
                <a:off x="1670" y="3398"/>
                <a:ext cx="25" cy="51"/>
              </a:xfrm>
              <a:custGeom>
                <a:avLst/>
                <a:gdLst>
                  <a:gd name="T0" fmla="*/ 24 w 25"/>
                  <a:gd name="T1" fmla="*/ 15 h 51"/>
                  <a:gd name="T2" fmla="*/ 25 w 25"/>
                  <a:gd name="T3" fmla="*/ 20 h 51"/>
                  <a:gd name="T4" fmla="*/ 25 w 25"/>
                  <a:gd name="T5" fmla="*/ 24 h 51"/>
                  <a:gd name="T6" fmla="*/ 24 w 25"/>
                  <a:gd name="T7" fmla="*/ 33 h 51"/>
                  <a:gd name="T8" fmla="*/ 24 w 25"/>
                  <a:gd name="T9" fmla="*/ 37 h 51"/>
                  <a:gd name="T10" fmla="*/ 21 w 25"/>
                  <a:gd name="T11" fmla="*/ 41 h 51"/>
                  <a:gd name="T12" fmla="*/ 16 w 25"/>
                  <a:gd name="T13" fmla="*/ 48 h 51"/>
                  <a:gd name="T14" fmla="*/ 14 w 25"/>
                  <a:gd name="T15" fmla="*/ 50 h 51"/>
                  <a:gd name="T16" fmla="*/ 10 w 25"/>
                  <a:gd name="T17" fmla="*/ 51 h 51"/>
                  <a:gd name="T18" fmla="*/ 10 w 25"/>
                  <a:gd name="T19" fmla="*/ 45 h 51"/>
                  <a:gd name="T20" fmla="*/ 4 w 25"/>
                  <a:gd name="T21" fmla="*/ 50 h 51"/>
                  <a:gd name="T22" fmla="*/ 3 w 25"/>
                  <a:gd name="T23" fmla="*/ 51 h 51"/>
                  <a:gd name="T24" fmla="*/ 0 w 25"/>
                  <a:gd name="T25" fmla="*/ 51 h 51"/>
                  <a:gd name="T26" fmla="*/ 0 w 25"/>
                  <a:gd name="T27" fmla="*/ 49 h 51"/>
                  <a:gd name="T28" fmla="*/ 0 w 25"/>
                  <a:gd name="T29" fmla="*/ 45 h 51"/>
                  <a:gd name="T30" fmla="*/ 0 w 25"/>
                  <a:gd name="T31" fmla="*/ 45 h 51"/>
                  <a:gd name="T32" fmla="*/ 2 w 25"/>
                  <a:gd name="T33" fmla="*/ 40 h 51"/>
                  <a:gd name="T34" fmla="*/ 0 w 25"/>
                  <a:gd name="T35" fmla="*/ 33 h 51"/>
                  <a:gd name="T36" fmla="*/ 0 w 25"/>
                  <a:gd name="T37" fmla="*/ 33 h 51"/>
                  <a:gd name="T38" fmla="*/ 0 w 25"/>
                  <a:gd name="T39" fmla="*/ 29 h 51"/>
                  <a:gd name="T40" fmla="*/ 6 w 25"/>
                  <a:gd name="T41" fmla="*/ 31 h 51"/>
                  <a:gd name="T42" fmla="*/ 10 w 25"/>
                  <a:gd name="T43" fmla="*/ 32 h 51"/>
                  <a:gd name="T44" fmla="*/ 12 w 25"/>
                  <a:gd name="T45" fmla="*/ 24 h 51"/>
                  <a:gd name="T46" fmla="*/ 10 w 25"/>
                  <a:gd name="T47" fmla="*/ 24 h 51"/>
                  <a:gd name="T48" fmla="*/ 7 w 25"/>
                  <a:gd name="T49" fmla="*/ 25 h 51"/>
                  <a:gd name="T50" fmla="*/ 4 w 25"/>
                  <a:gd name="T51" fmla="*/ 23 h 51"/>
                  <a:gd name="T52" fmla="*/ 4 w 25"/>
                  <a:gd name="T53" fmla="*/ 16 h 51"/>
                  <a:gd name="T54" fmla="*/ 6 w 25"/>
                  <a:gd name="T55" fmla="*/ 4 h 51"/>
                  <a:gd name="T56" fmla="*/ 12 w 25"/>
                  <a:gd name="T57" fmla="*/ 0 h 51"/>
                  <a:gd name="T58" fmla="*/ 12 w 25"/>
                  <a:gd name="T59" fmla="*/ 0 h 51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25"/>
                  <a:gd name="T91" fmla="*/ 0 h 51"/>
                  <a:gd name="T92" fmla="*/ 25 w 25"/>
                  <a:gd name="T93" fmla="*/ 51 h 51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25" h="51">
                    <a:moveTo>
                      <a:pt x="24" y="15"/>
                    </a:moveTo>
                    <a:lnTo>
                      <a:pt x="25" y="20"/>
                    </a:lnTo>
                    <a:lnTo>
                      <a:pt x="25" y="24"/>
                    </a:lnTo>
                    <a:lnTo>
                      <a:pt x="24" y="33"/>
                    </a:lnTo>
                    <a:lnTo>
                      <a:pt x="24" y="37"/>
                    </a:lnTo>
                    <a:lnTo>
                      <a:pt x="21" y="41"/>
                    </a:lnTo>
                    <a:lnTo>
                      <a:pt x="16" y="48"/>
                    </a:lnTo>
                    <a:lnTo>
                      <a:pt x="14" y="50"/>
                    </a:lnTo>
                    <a:lnTo>
                      <a:pt x="10" y="51"/>
                    </a:lnTo>
                    <a:lnTo>
                      <a:pt x="10" y="45"/>
                    </a:lnTo>
                    <a:lnTo>
                      <a:pt x="4" y="50"/>
                    </a:lnTo>
                    <a:lnTo>
                      <a:pt x="3" y="51"/>
                    </a:lnTo>
                    <a:lnTo>
                      <a:pt x="0" y="51"/>
                    </a:lnTo>
                    <a:lnTo>
                      <a:pt x="0" y="49"/>
                    </a:lnTo>
                    <a:lnTo>
                      <a:pt x="0" y="45"/>
                    </a:lnTo>
                    <a:lnTo>
                      <a:pt x="2" y="40"/>
                    </a:lnTo>
                    <a:lnTo>
                      <a:pt x="0" y="33"/>
                    </a:lnTo>
                    <a:lnTo>
                      <a:pt x="0" y="29"/>
                    </a:lnTo>
                    <a:lnTo>
                      <a:pt x="6" y="31"/>
                    </a:lnTo>
                    <a:lnTo>
                      <a:pt x="10" y="32"/>
                    </a:lnTo>
                    <a:lnTo>
                      <a:pt x="12" y="24"/>
                    </a:lnTo>
                    <a:lnTo>
                      <a:pt x="10" y="24"/>
                    </a:lnTo>
                    <a:lnTo>
                      <a:pt x="7" y="25"/>
                    </a:lnTo>
                    <a:lnTo>
                      <a:pt x="4" y="23"/>
                    </a:lnTo>
                    <a:lnTo>
                      <a:pt x="4" y="16"/>
                    </a:lnTo>
                    <a:lnTo>
                      <a:pt x="6" y="4"/>
                    </a:lnTo>
                    <a:lnTo>
                      <a:pt x="12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7" name="Freeform 1071"/>
              <p:cNvSpPr>
                <a:spLocks/>
              </p:cNvSpPr>
              <p:nvPr/>
            </p:nvSpPr>
            <p:spPr bwMode="auto">
              <a:xfrm>
                <a:off x="1702" y="3446"/>
                <a:ext cx="4" cy="9"/>
              </a:xfrm>
              <a:custGeom>
                <a:avLst/>
                <a:gdLst>
                  <a:gd name="T0" fmla="*/ 4 w 4"/>
                  <a:gd name="T1" fmla="*/ 9 h 9"/>
                  <a:gd name="T2" fmla="*/ 4 w 4"/>
                  <a:gd name="T3" fmla="*/ 9 h 9"/>
                  <a:gd name="T4" fmla="*/ 3 w 4"/>
                  <a:gd name="T5" fmla="*/ 7 h 9"/>
                  <a:gd name="T6" fmla="*/ 0 w 4"/>
                  <a:gd name="T7" fmla="*/ 5 h 9"/>
                  <a:gd name="T8" fmla="*/ 1 w 4"/>
                  <a:gd name="T9" fmla="*/ 5 h 9"/>
                  <a:gd name="T10" fmla="*/ 1 w 4"/>
                  <a:gd name="T11" fmla="*/ 0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9"/>
                  <a:gd name="T20" fmla="*/ 4 w 4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9">
                    <a:moveTo>
                      <a:pt x="4" y="9"/>
                    </a:moveTo>
                    <a:lnTo>
                      <a:pt x="4" y="9"/>
                    </a:lnTo>
                    <a:lnTo>
                      <a:pt x="3" y="7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8" name="Freeform 1072"/>
              <p:cNvSpPr>
                <a:spLocks/>
              </p:cNvSpPr>
              <p:nvPr/>
            </p:nvSpPr>
            <p:spPr bwMode="auto">
              <a:xfrm>
                <a:off x="1698" y="3455"/>
                <a:ext cx="8" cy="5"/>
              </a:xfrm>
              <a:custGeom>
                <a:avLst/>
                <a:gdLst>
                  <a:gd name="T0" fmla="*/ 0 w 8"/>
                  <a:gd name="T1" fmla="*/ 5 h 5"/>
                  <a:gd name="T2" fmla="*/ 3 w 8"/>
                  <a:gd name="T3" fmla="*/ 5 h 5"/>
                  <a:gd name="T4" fmla="*/ 4 w 8"/>
                  <a:gd name="T5" fmla="*/ 4 h 5"/>
                  <a:gd name="T6" fmla="*/ 8 w 8"/>
                  <a:gd name="T7" fmla="*/ 0 h 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5"/>
                  <a:gd name="T14" fmla="*/ 8 w 8"/>
                  <a:gd name="T15" fmla="*/ 5 h 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5">
                    <a:moveTo>
                      <a:pt x="0" y="5"/>
                    </a:moveTo>
                    <a:lnTo>
                      <a:pt x="3" y="5"/>
                    </a:lnTo>
                    <a:lnTo>
                      <a:pt x="4" y="4"/>
                    </a:lnTo>
                    <a:lnTo>
                      <a:pt x="8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09" name="Freeform 1073"/>
              <p:cNvSpPr>
                <a:spLocks/>
              </p:cNvSpPr>
              <p:nvPr/>
            </p:nvSpPr>
            <p:spPr bwMode="auto">
              <a:xfrm>
                <a:off x="1691" y="3460"/>
                <a:ext cx="7" cy="3"/>
              </a:xfrm>
              <a:custGeom>
                <a:avLst/>
                <a:gdLst>
                  <a:gd name="T0" fmla="*/ 0 w 7"/>
                  <a:gd name="T1" fmla="*/ 3 h 3"/>
                  <a:gd name="T2" fmla="*/ 2 w 7"/>
                  <a:gd name="T3" fmla="*/ 1 h 3"/>
                  <a:gd name="T4" fmla="*/ 3 w 7"/>
                  <a:gd name="T5" fmla="*/ 1 h 3"/>
                  <a:gd name="T6" fmla="*/ 7 w 7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"/>
                  <a:gd name="T13" fmla="*/ 0 h 3"/>
                  <a:gd name="T14" fmla="*/ 7 w 7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" h="3">
                    <a:moveTo>
                      <a:pt x="0" y="3"/>
                    </a:moveTo>
                    <a:lnTo>
                      <a:pt x="2" y="1"/>
                    </a:lnTo>
                    <a:lnTo>
                      <a:pt x="3" y="1"/>
                    </a:lnTo>
                    <a:lnTo>
                      <a:pt x="7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0" name="Freeform 1074"/>
              <p:cNvSpPr>
                <a:spLocks/>
              </p:cNvSpPr>
              <p:nvPr/>
            </p:nvSpPr>
            <p:spPr bwMode="auto">
              <a:xfrm>
                <a:off x="1686" y="3463"/>
                <a:ext cx="5" cy="1"/>
              </a:xfrm>
              <a:custGeom>
                <a:avLst/>
                <a:gdLst>
                  <a:gd name="T0" fmla="*/ 0 w 5"/>
                  <a:gd name="T1" fmla="*/ 1 h 1"/>
                  <a:gd name="T2" fmla="*/ 2 w 5"/>
                  <a:gd name="T3" fmla="*/ 1 h 1"/>
                  <a:gd name="T4" fmla="*/ 5 w 5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1"/>
                  <a:gd name="T11" fmla="*/ 5 w 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1">
                    <a:moveTo>
                      <a:pt x="0" y="1"/>
                    </a:moveTo>
                    <a:lnTo>
                      <a:pt x="2" y="1"/>
                    </a:lnTo>
                    <a:lnTo>
                      <a:pt x="5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1" name="Freeform 1075"/>
              <p:cNvSpPr>
                <a:spLocks/>
              </p:cNvSpPr>
              <p:nvPr/>
            </p:nvSpPr>
            <p:spPr bwMode="auto">
              <a:xfrm>
                <a:off x="1605" y="3442"/>
                <a:ext cx="30" cy="32"/>
              </a:xfrm>
              <a:custGeom>
                <a:avLst/>
                <a:gdLst>
                  <a:gd name="T0" fmla="*/ 30 w 30"/>
                  <a:gd name="T1" fmla="*/ 32 h 32"/>
                  <a:gd name="T2" fmla="*/ 30 w 30"/>
                  <a:gd name="T3" fmla="*/ 32 h 32"/>
                  <a:gd name="T4" fmla="*/ 30 w 30"/>
                  <a:gd name="T5" fmla="*/ 28 h 32"/>
                  <a:gd name="T6" fmla="*/ 30 w 30"/>
                  <a:gd name="T7" fmla="*/ 28 h 32"/>
                  <a:gd name="T8" fmla="*/ 30 w 30"/>
                  <a:gd name="T9" fmla="*/ 23 h 32"/>
                  <a:gd name="T10" fmla="*/ 28 w 30"/>
                  <a:gd name="T11" fmla="*/ 19 h 32"/>
                  <a:gd name="T12" fmla="*/ 26 w 30"/>
                  <a:gd name="T13" fmla="*/ 17 h 32"/>
                  <a:gd name="T14" fmla="*/ 14 w 30"/>
                  <a:gd name="T15" fmla="*/ 4 h 32"/>
                  <a:gd name="T16" fmla="*/ 9 w 30"/>
                  <a:gd name="T17" fmla="*/ 1 h 32"/>
                  <a:gd name="T18" fmla="*/ 8 w 30"/>
                  <a:gd name="T19" fmla="*/ 0 h 32"/>
                  <a:gd name="T20" fmla="*/ 4 w 30"/>
                  <a:gd name="T21" fmla="*/ 5 h 32"/>
                  <a:gd name="T22" fmla="*/ 7 w 30"/>
                  <a:gd name="T23" fmla="*/ 9 h 32"/>
                  <a:gd name="T24" fmla="*/ 1 w 30"/>
                  <a:gd name="T25" fmla="*/ 18 h 32"/>
                  <a:gd name="T26" fmla="*/ 0 w 30"/>
                  <a:gd name="T27" fmla="*/ 26 h 32"/>
                  <a:gd name="T28" fmla="*/ 0 w 30"/>
                  <a:gd name="T29" fmla="*/ 30 h 3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0"/>
                  <a:gd name="T46" fmla="*/ 0 h 32"/>
                  <a:gd name="T47" fmla="*/ 30 w 30"/>
                  <a:gd name="T48" fmla="*/ 32 h 3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0" h="32">
                    <a:moveTo>
                      <a:pt x="30" y="32"/>
                    </a:moveTo>
                    <a:lnTo>
                      <a:pt x="30" y="32"/>
                    </a:lnTo>
                    <a:lnTo>
                      <a:pt x="30" y="28"/>
                    </a:lnTo>
                    <a:lnTo>
                      <a:pt x="30" y="23"/>
                    </a:lnTo>
                    <a:lnTo>
                      <a:pt x="28" y="19"/>
                    </a:lnTo>
                    <a:lnTo>
                      <a:pt x="26" y="17"/>
                    </a:lnTo>
                    <a:lnTo>
                      <a:pt x="14" y="4"/>
                    </a:lnTo>
                    <a:lnTo>
                      <a:pt x="9" y="1"/>
                    </a:lnTo>
                    <a:lnTo>
                      <a:pt x="8" y="0"/>
                    </a:lnTo>
                    <a:lnTo>
                      <a:pt x="4" y="5"/>
                    </a:lnTo>
                    <a:lnTo>
                      <a:pt x="7" y="9"/>
                    </a:lnTo>
                    <a:lnTo>
                      <a:pt x="1" y="18"/>
                    </a:lnTo>
                    <a:lnTo>
                      <a:pt x="0" y="26"/>
                    </a:lnTo>
                    <a:lnTo>
                      <a:pt x="0" y="3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2" name="Freeform 1076"/>
              <p:cNvSpPr>
                <a:spLocks/>
              </p:cNvSpPr>
              <p:nvPr/>
            </p:nvSpPr>
            <p:spPr bwMode="auto">
              <a:xfrm>
                <a:off x="1626" y="3423"/>
                <a:ext cx="39" cy="53"/>
              </a:xfrm>
              <a:custGeom>
                <a:avLst/>
                <a:gdLst>
                  <a:gd name="T0" fmla="*/ 22 w 39"/>
                  <a:gd name="T1" fmla="*/ 53 h 53"/>
                  <a:gd name="T2" fmla="*/ 24 w 39"/>
                  <a:gd name="T3" fmla="*/ 50 h 53"/>
                  <a:gd name="T4" fmla="*/ 24 w 39"/>
                  <a:gd name="T5" fmla="*/ 50 h 53"/>
                  <a:gd name="T6" fmla="*/ 30 w 39"/>
                  <a:gd name="T7" fmla="*/ 44 h 53"/>
                  <a:gd name="T8" fmla="*/ 29 w 39"/>
                  <a:gd name="T9" fmla="*/ 41 h 53"/>
                  <a:gd name="T10" fmla="*/ 25 w 39"/>
                  <a:gd name="T11" fmla="*/ 37 h 53"/>
                  <a:gd name="T12" fmla="*/ 33 w 39"/>
                  <a:gd name="T13" fmla="*/ 28 h 53"/>
                  <a:gd name="T14" fmla="*/ 39 w 39"/>
                  <a:gd name="T15" fmla="*/ 2 h 53"/>
                  <a:gd name="T16" fmla="*/ 39 w 39"/>
                  <a:gd name="T17" fmla="*/ 0 h 53"/>
                  <a:gd name="T18" fmla="*/ 17 w 39"/>
                  <a:gd name="T19" fmla="*/ 4 h 53"/>
                  <a:gd name="T20" fmla="*/ 14 w 39"/>
                  <a:gd name="T21" fmla="*/ 4 h 53"/>
                  <a:gd name="T22" fmla="*/ 10 w 39"/>
                  <a:gd name="T23" fmla="*/ 15 h 53"/>
                  <a:gd name="T24" fmla="*/ 8 w 39"/>
                  <a:gd name="T25" fmla="*/ 19 h 53"/>
                  <a:gd name="T26" fmla="*/ 5 w 39"/>
                  <a:gd name="T27" fmla="*/ 17 h 53"/>
                  <a:gd name="T28" fmla="*/ 1 w 39"/>
                  <a:gd name="T29" fmla="*/ 16 h 53"/>
                  <a:gd name="T30" fmla="*/ 0 w 39"/>
                  <a:gd name="T31" fmla="*/ 23 h 53"/>
                  <a:gd name="T32" fmla="*/ 0 w 39"/>
                  <a:gd name="T33" fmla="*/ 25 h 53"/>
                  <a:gd name="T34" fmla="*/ 8 w 39"/>
                  <a:gd name="T35" fmla="*/ 32 h 53"/>
                  <a:gd name="T36" fmla="*/ 10 w 39"/>
                  <a:gd name="T37" fmla="*/ 29 h 53"/>
                  <a:gd name="T38" fmla="*/ 13 w 39"/>
                  <a:gd name="T39" fmla="*/ 45 h 53"/>
                  <a:gd name="T40" fmla="*/ 13 w 39"/>
                  <a:gd name="T41" fmla="*/ 45 h 53"/>
                  <a:gd name="T42" fmla="*/ 16 w 39"/>
                  <a:gd name="T43" fmla="*/ 47 h 53"/>
                  <a:gd name="T44" fmla="*/ 17 w 39"/>
                  <a:gd name="T45" fmla="*/ 47 h 53"/>
                  <a:gd name="T46" fmla="*/ 18 w 39"/>
                  <a:gd name="T47" fmla="*/ 49 h 53"/>
                  <a:gd name="T48" fmla="*/ 22 w 39"/>
                  <a:gd name="T49" fmla="*/ 53 h 5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9"/>
                  <a:gd name="T76" fmla="*/ 0 h 53"/>
                  <a:gd name="T77" fmla="*/ 39 w 39"/>
                  <a:gd name="T78" fmla="*/ 53 h 5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9" h="53">
                    <a:moveTo>
                      <a:pt x="22" y="53"/>
                    </a:moveTo>
                    <a:lnTo>
                      <a:pt x="24" y="50"/>
                    </a:lnTo>
                    <a:lnTo>
                      <a:pt x="30" y="44"/>
                    </a:lnTo>
                    <a:lnTo>
                      <a:pt x="29" y="41"/>
                    </a:lnTo>
                    <a:lnTo>
                      <a:pt x="25" y="37"/>
                    </a:lnTo>
                    <a:lnTo>
                      <a:pt x="33" y="28"/>
                    </a:lnTo>
                    <a:lnTo>
                      <a:pt x="39" y="2"/>
                    </a:lnTo>
                    <a:lnTo>
                      <a:pt x="39" y="0"/>
                    </a:lnTo>
                    <a:lnTo>
                      <a:pt x="17" y="4"/>
                    </a:lnTo>
                    <a:lnTo>
                      <a:pt x="14" y="4"/>
                    </a:lnTo>
                    <a:lnTo>
                      <a:pt x="10" y="15"/>
                    </a:lnTo>
                    <a:lnTo>
                      <a:pt x="8" y="19"/>
                    </a:lnTo>
                    <a:lnTo>
                      <a:pt x="5" y="17"/>
                    </a:lnTo>
                    <a:lnTo>
                      <a:pt x="1" y="16"/>
                    </a:lnTo>
                    <a:lnTo>
                      <a:pt x="0" y="23"/>
                    </a:lnTo>
                    <a:lnTo>
                      <a:pt x="0" y="25"/>
                    </a:lnTo>
                    <a:lnTo>
                      <a:pt x="8" y="32"/>
                    </a:lnTo>
                    <a:lnTo>
                      <a:pt x="10" y="29"/>
                    </a:lnTo>
                    <a:lnTo>
                      <a:pt x="13" y="45"/>
                    </a:lnTo>
                    <a:lnTo>
                      <a:pt x="16" y="47"/>
                    </a:lnTo>
                    <a:lnTo>
                      <a:pt x="17" y="47"/>
                    </a:lnTo>
                    <a:lnTo>
                      <a:pt x="18" y="49"/>
                    </a:lnTo>
                    <a:lnTo>
                      <a:pt x="22" y="5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3" name="Freeform 1077"/>
              <p:cNvSpPr>
                <a:spLocks/>
              </p:cNvSpPr>
              <p:nvPr/>
            </p:nvSpPr>
            <p:spPr bwMode="auto">
              <a:xfrm>
                <a:off x="1639" y="3474"/>
                <a:ext cx="9" cy="16"/>
              </a:xfrm>
              <a:custGeom>
                <a:avLst/>
                <a:gdLst>
                  <a:gd name="T0" fmla="*/ 4 w 9"/>
                  <a:gd name="T1" fmla="*/ 16 h 16"/>
                  <a:gd name="T2" fmla="*/ 7 w 9"/>
                  <a:gd name="T3" fmla="*/ 12 h 16"/>
                  <a:gd name="T4" fmla="*/ 7 w 9"/>
                  <a:gd name="T5" fmla="*/ 11 h 16"/>
                  <a:gd name="T6" fmla="*/ 9 w 9"/>
                  <a:gd name="T7" fmla="*/ 7 h 16"/>
                  <a:gd name="T8" fmla="*/ 7 w 9"/>
                  <a:gd name="T9" fmla="*/ 3 h 16"/>
                  <a:gd name="T10" fmla="*/ 4 w 9"/>
                  <a:gd name="T11" fmla="*/ 0 h 16"/>
                  <a:gd name="T12" fmla="*/ 0 w 9"/>
                  <a:gd name="T13" fmla="*/ 3 h 16"/>
                  <a:gd name="T14" fmla="*/ 1 w 9"/>
                  <a:gd name="T15" fmla="*/ 12 h 16"/>
                  <a:gd name="T16" fmla="*/ 3 w 9"/>
                  <a:gd name="T17" fmla="*/ 16 h 16"/>
                  <a:gd name="T18" fmla="*/ 4 w 9"/>
                  <a:gd name="T19" fmla="*/ 16 h 1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9"/>
                  <a:gd name="T31" fmla="*/ 0 h 16"/>
                  <a:gd name="T32" fmla="*/ 9 w 9"/>
                  <a:gd name="T33" fmla="*/ 16 h 1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9" h="16">
                    <a:moveTo>
                      <a:pt x="4" y="16"/>
                    </a:moveTo>
                    <a:lnTo>
                      <a:pt x="7" y="12"/>
                    </a:lnTo>
                    <a:lnTo>
                      <a:pt x="7" y="11"/>
                    </a:lnTo>
                    <a:lnTo>
                      <a:pt x="9" y="7"/>
                    </a:lnTo>
                    <a:lnTo>
                      <a:pt x="7" y="3"/>
                    </a:lnTo>
                    <a:lnTo>
                      <a:pt x="4" y="0"/>
                    </a:lnTo>
                    <a:lnTo>
                      <a:pt x="0" y="3"/>
                    </a:lnTo>
                    <a:lnTo>
                      <a:pt x="1" y="12"/>
                    </a:lnTo>
                    <a:lnTo>
                      <a:pt x="3" y="16"/>
                    </a:lnTo>
                    <a:lnTo>
                      <a:pt x="4" y="1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4" name="Freeform 1078"/>
              <p:cNvSpPr>
                <a:spLocks/>
              </p:cNvSpPr>
              <p:nvPr/>
            </p:nvSpPr>
            <p:spPr bwMode="auto">
              <a:xfrm>
                <a:off x="1605" y="3472"/>
                <a:ext cx="4" cy="22"/>
              </a:xfrm>
              <a:custGeom>
                <a:avLst/>
                <a:gdLst>
                  <a:gd name="T0" fmla="*/ 0 w 4"/>
                  <a:gd name="T1" fmla="*/ 0 h 22"/>
                  <a:gd name="T2" fmla="*/ 3 w 4"/>
                  <a:gd name="T3" fmla="*/ 14 h 22"/>
                  <a:gd name="T4" fmla="*/ 4 w 4"/>
                  <a:gd name="T5" fmla="*/ 22 h 22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22"/>
                  <a:gd name="T11" fmla="*/ 4 w 4"/>
                  <a:gd name="T12" fmla="*/ 22 h 2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22">
                    <a:moveTo>
                      <a:pt x="0" y="0"/>
                    </a:moveTo>
                    <a:lnTo>
                      <a:pt x="3" y="14"/>
                    </a:lnTo>
                    <a:lnTo>
                      <a:pt x="4" y="2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5" name="Line 1079"/>
              <p:cNvSpPr>
                <a:spLocks noChangeShapeType="1"/>
              </p:cNvSpPr>
              <p:nvPr/>
            </p:nvSpPr>
            <p:spPr bwMode="auto">
              <a:xfrm flipV="1">
                <a:off x="1635" y="3474"/>
                <a:ext cx="1" cy="20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6" name="Freeform 1080"/>
              <p:cNvSpPr>
                <a:spLocks/>
              </p:cNvSpPr>
              <p:nvPr/>
            </p:nvSpPr>
            <p:spPr bwMode="auto">
              <a:xfrm>
                <a:off x="1647" y="3493"/>
                <a:ext cx="14" cy="2"/>
              </a:xfrm>
              <a:custGeom>
                <a:avLst/>
                <a:gdLst>
                  <a:gd name="T0" fmla="*/ 14 w 14"/>
                  <a:gd name="T1" fmla="*/ 2 h 2"/>
                  <a:gd name="T2" fmla="*/ 6 w 14"/>
                  <a:gd name="T3" fmla="*/ 0 h 2"/>
                  <a:gd name="T4" fmla="*/ 0 w 14"/>
                  <a:gd name="T5" fmla="*/ 1 h 2"/>
                  <a:gd name="T6" fmla="*/ 1 w 14"/>
                  <a:gd name="T7" fmla="*/ 2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2"/>
                  <a:gd name="T14" fmla="*/ 14 w 14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2">
                    <a:moveTo>
                      <a:pt x="14" y="2"/>
                    </a:moveTo>
                    <a:lnTo>
                      <a:pt x="6" y="0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7" name="Freeform 1081"/>
              <p:cNvSpPr>
                <a:spLocks/>
              </p:cNvSpPr>
              <p:nvPr/>
            </p:nvSpPr>
            <p:spPr bwMode="auto">
              <a:xfrm>
                <a:off x="1690" y="3486"/>
                <a:ext cx="7" cy="11"/>
              </a:xfrm>
              <a:custGeom>
                <a:avLst/>
                <a:gdLst>
                  <a:gd name="T0" fmla="*/ 7 w 7"/>
                  <a:gd name="T1" fmla="*/ 11 h 11"/>
                  <a:gd name="T2" fmla="*/ 7 w 7"/>
                  <a:gd name="T3" fmla="*/ 9 h 11"/>
                  <a:gd name="T4" fmla="*/ 7 w 7"/>
                  <a:gd name="T5" fmla="*/ 4 h 11"/>
                  <a:gd name="T6" fmla="*/ 7 w 7"/>
                  <a:gd name="T7" fmla="*/ 0 h 11"/>
                  <a:gd name="T8" fmla="*/ 3 w 7"/>
                  <a:gd name="T9" fmla="*/ 1 h 11"/>
                  <a:gd name="T10" fmla="*/ 0 w 7"/>
                  <a:gd name="T11" fmla="*/ 9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11"/>
                  <a:gd name="T20" fmla="*/ 7 w 7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11">
                    <a:moveTo>
                      <a:pt x="7" y="11"/>
                    </a:moveTo>
                    <a:lnTo>
                      <a:pt x="7" y="9"/>
                    </a:lnTo>
                    <a:lnTo>
                      <a:pt x="7" y="4"/>
                    </a:lnTo>
                    <a:lnTo>
                      <a:pt x="7" y="0"/>
                    </a:lnTo>
                    <a:lnTo>
                      <a:pt x="3" y="1"/>
                    </a:lnTo>
                    <a:lnTo>
                      <a:pt x="0" y="9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8" name="Freeform 1082"/>
              <p:cNvSpPr>
                <a:spLocks/>
              </p:cNvSpPr>
              <p:nvPr/>
            </p:nvSpPr>
            <p:spPr bwMode="auto">
              <a:xfrm>
                <a:off x="1728" y="3490"/>
                <a:ext cx="18" cy="8"/>
              </a:xfrm>
              <a:custGeom>
                <a:avLst/>
                <a:gdLst>
                  <a:gd name="T0" fmla="*/ 16 w 18"/>
                  <a:gd name="T1" fmla="*/ 5 h 8"/>
                  <a:gd name="T2" fmla="*/ 17 w 18"/>
                  <a:gd name="T3" fmla="*/ 5 h 8"/>
                  <a:gd name="T4" fmla="*/ 18 w 18"/>
                  <a:gd name="T5" fmla="*/ 0 h 8"/>
                  <a:gd name="T6" fmla="*/ 16 w 18"/>
                  <a:gd name="T7" fmla="*/ 1 h 8"/>
                  <a:gd name="T8" fmla="*/ 14 w 18"/>
                  <a:gd name="T9" fmla="*/ 3 h 8"/>
                  <a:gd name="T10" fmla="*/ 11 w 18"/>
                  <a:gd name="T11" fmla="*/ 5 h 8"/>
                  <a:gd name="T12" fmla="*/ 1 w 18"/>
                  <a:gd name="T13" fmla="*/ 8 h 8"/>
                  <a:gd name="T14" fmla="*/ 0 w 18"/>
                  <a:gd name="T15" fmla="*/ 8 h 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"/>
                  <a:gd name="T25" fmla="*/ 0 h 8"/>
                  <a:gd name="T26" fmla="*/ 18 w 18"/>
                  <a:gd name="T27" fmla="*/ 8 h 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" h="8">
                    <a:moveTo>
                      <a:pt x="16" y="5"/>
                    </a:moveTo>
                    <a:lnTo>
                      <a:pt x="17" y="5"/>
                    </a:lnTo>
                    <a:lnTo>
                      <a:pt x="18" y="0"/>
                    </a:lnTo>
                    <a:lnTo>
                      <a:pt x="16" y="1"/>
                    </a:lnTo>
                    <a:lnTo>
                      <a:pt x="14" y="3"/>
                    </a:lnTo>
                    <a:lnTo>
                      <a:pt x="11" y="5"/>
                    </a:lnTo>
                    <a:lnTo>
                      <a:pt x="1" y="8"/>
                    </a:lnTo>
                    <a:lnTo>
                      <a:pt x="0" y="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19" name="Line 1083"/>
              <p:cNvSpPr>
                <a:spLocks noChangeShapeType="1"/>
              </p:cNvSpPr>
              <p:nvPr/>
            </p:nvSpPr>
            <p:spPr bwMode="auto">
              <a:xfrm>
                <a:off x="1627" y="3502"/>
                <a:ext cx="2" cy="1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0" name="Freeform 1084"/>
              <p:cNvSpPr>
                <a:spLocks/>
              </p:cNvSpPr>
              <p:nvPr/>
            </p:nvSpPr>
            <p:spPr bwMode="auto">
              <a:xfrm>
                <a:off x="1648" y="3495"/>
                <a:ext cx="13" cy="9"/>
              </a:xfrm>
              <a:custGeom>
                <a:avLst/>
                <a:gdLst>
                  <a:gd name="T0" fmla="*/ 0 w 13"/>
                  <a:gd name="T1" fmla="*/ 0 h 9"/>
                  <a:gd name="T2" fmla="*/ 3 w 13"/>
                  <a:gd name="T3" fmla="*/ 7 h 9"/>
                  <a:gd name="T4" fmla="*/ 13 w 13"/>
                  <a:gd name="T5" fmla="*/ 9 h 9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9"/>
                  <a:gd name="T11" fmla="*/ 13 w 13"/>
                  <a:gd name="T12" fmla="*/ 9 h 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9">
                    <a:moveTo>
                      <a:pt x="0" y="0"/>
                    </a:moveTo>
                    <a:lnTo>
                      <a:pt x="3" y="7"/>
                    </a:lnTo>
                    <a:lnTo>
                      <a:pt x="13" y="9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1" name="Freeform 1085"/>
              <p:cNvSpPr>
                <a:spLocks/>
              </p:cNvSpPr>
              <p:nvPr/>
            </p:nvSpPr>
            <p:spPr bwMode="auto">
              <a:xfrm>
                <a:off x="1716" y="3498"/>
                <a:ext cx="12" cy="6"/>
              </a:xfrm>
              <a:custGeom>
                <a:avLst/>
                <a:gdLst>
                  <a:gd name="T0" fmla="*/ 12 w 12"/>
                  <a:gd name="T1" fmla="*/ 0 h 6"/>
                  <a:gd name="T2" fmla="*/ 6 w 12"/>
                  <a:gd name="T3" fmla="*/ 4 h 6"/>
                  <a:gd name="T4" fmla="*/ 0 w 12"/>
                  <a:gd name="T5" fmla="*/ 6 h 6"/>
                  <a:gd name="T6" fmla="*/ 0 w 12"/>
                  <a:gd name="T7" fmla="*/ 6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6"/>
                  <a:gd name="T14" fmla="*/ 12 w 12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6">
                    <a:moveTo>
                      <a:pt x="12" y="0"/>
                    </a:moveTo>
                    <a:lnTo>
                      <a:pt x="6" y="4"/>
                    </a:lnTo>
                    <a:lnTo>
                      <a:pt x="0" y="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2" name="Freeform 1086"/>
              <p:cNvSpPr>
                <a:spLocks/>
              </p:cNvSpPr>
              <p:nvPr/>
            </p:nvSpPr>
            <p:spPr bwMode="auto">
              <a:xfrm>
                <a:off x="1609" y="3494"/>
                <a:ext cx="18" cy="12"/>
              </a:xfrm>
              <a:custGeom>
                <a:avLst/>
                <a:gdLst>
                  <a:gd name="T0" fmla="*/ 0 w 18"/>
                  <a:gd name="T1" fmla="*/ 0 h 12"/>
                  <a:gd name="T2" fmla="*/ 5 w 18"/>
                  <a:gd name="T3" fmla="*/ 4 h 12"/>
                  <a:gd name="T4" fmla="*/ 7 w 18"/>
                  <a:gd name="T5" fmla="*/ 9 h 12"/>
                  <a:gd name="T6" fmla="*/ 7 w 18"/>
                  <a:gd name="T7" fmla="*/ 10 h 12"/>
                  <a:gd name="T8" fmla="*/ 14 w 18"/>
                  <a:gd name="T9" fmla="*/ 12 h 12"/>
                  <a:gd name="T10" fmla="*/ 18 w 18"/>
                  <a:gd name="T11" fmla="*/ 8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"/>
                  <a:gd name="T19" fmla="*/ 0 h 12"/>
                  <a:gd name="T20" fmla="*/ 18 w 18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" h="12">
                    <a:moveTo>
                      <a:pt x="0" y="0"/>
                    </a:moveTo>
                    <a:lnTo>
                      <a:pt x="5" y="4"/>
                    </a:lnTo>
                    <a:lnTo>
                      <a:pt x="7" y="9"/>
                    </a:lnTo>
                    <a:lnTo>
                      <a:pt x="7" y="10"/>
                    </a:lnTo>
                    <a:lnTo>
                      <a:pt x="14" y="12"/>
                    </a:lnTo>
                    <a:lnTo>
                      <a:pt x="18" y="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3" name="Freeform 1087"/>
              <p:cNvSpPr>
                <a:spLocks/>
              </p:cNvSpPr>
              <p:nvPr/>
            </p:nvSpPr>
            <p:spPr bwMode="auto">
              <a:xfrm>
                <a:off x="1661" y="3495"/>
                <a:ext cx="12" cy="15"/>
              </a:xfrm>
              <a:custGeom>
                <a:avLst/>
                <a:gdLst>
                  <a:gd name="T0" fmla="*/ 11 w 12"/>
                  <a:gd name="T1" fmla="*/ 15 h 15"/>
                  <a:gd name="T2" fmla="*/ 12 w 12"/>
                  <a:gd name="T3" fmla="*/ 13 h 15"/>
                  <a:gd name="T4" fmla="*/ 0 w 12"/>
                  <a:gd name="T5" fmla="*/ 0 h 15"/>
                  <a:gd name="T6" fmla="*/ 0 w 12"/>
                  <a:gd name="T7" fmla="*/ 0 h 1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5"/>
                  <a:gd name="T14" fmla="*/ 12 w 12"/>
                  <a:gd name="T15" fmla="*/ 15 h 1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5">
                    <a:moveTo>
                      <a:pt x="11" y="15"/>
                    </a:moveTo>
                    <a:lnTo>
                      <a:pt x="12" y="13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4" name="Freeform 1088"/>
              <p:cNvSpPr>
                <a:spLocks/>
              </p:cNvSpPr>
              <p:nvPr/>
            </p:nvSpPr>
            <p:spPr bwMode="auto">
              <a:xfrm>
                <a:off x="1706" y="3504"/>
                <a:ext cx="10" cy="8"/>
              </a:xfrm>
              <a:custGeom>
                <a:avLst/>
                <a:gdLst>
                  <a:gd name="T0" fmla="*/ 10 w 10"/>
                  <a:gd name="T1" fmla="*/ 0 h 8"/>
                  <a:gd name="T2" fmla="*/ 10 w 10"/>
                  <a:gd name="T3" fmla="*/ 2 h 8"/>
                  <a:gd name="T4" fmla="*/ 2 w 10"/>
                  <a:gd name="T5" fmla="*/ 3 h 8"/>
                  <a:gd name="T6" fmla="*/ 0 w 10"/>
                  <a:gd name="T7" fmla="*/ 8 h 8"/>
                  <a:gd name="T8" fmla="*/ 0 w 10"/>
                  <a:gd name="T9" fmla="*/ 8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"/>
                  <a:gd name="T16" fmla="*/ 0 h 8"/>
                  <a:gd name="T17" fmla="*/ 10 w 10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" h="8">
                    <a:moveTo>
                      <a:pt x="10" y="0"/>
                    </a:moveTo>
                    <a:lnTo>
                      <a:pt x="10" y="2"/>
                    </a:lnTo>
                    <a:lnTo>
                      <a:pt x="2" y="3"/>
                    </a:lnTo>
                    <a:lnTo>
                      <a:pt x="0" y="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5" name="Freeform 1089"/>
              <p:cNvSpPr>
                <a:spLocks/>
              </p:cNvSpPr>
              <p:nvPr/>
            </p:nvSpPr>
            <p:spPr bwMode="auto">
              <a:xfrm>
                <a:off x="1690" y="3497"/>
                <a:ext cx="16" cy="17"/>
              </a:xfrm>
              <a:custGeom>
                <a:avLst/>
                <a:gdLst>
                  <a:gd name="T0" fmla="*/ 16 w 16"/>
                  <a:gd name="T1" fmla="*/ 15 h 17"/>
                  <a:gd name="T2" fmla="*/ 8 w 16"/>
                  <a:gd name="T3" fmla="*/ 17 h 17"/>
                  <a:gd name="T4" fmla="*/ 5 w 16"/>
                  <a:gd name="T5" fmla="*/ 15 h 17"/>
                  <a:gd name="T6" fmla="*/ 0 w 16"/>
                  <a:gd name="T7" fmla="*/ 10 h 17"/>
                  <a:gd name="T8" fmla="*/ 4 w 16"/>
                  <a:gd name="T9" fmla="*/ 5 h 17"/>
                  <a:gd name="T10" fmla="*/ 7 w 16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6"/>
                  <a:gd name="T19" fmla="*/ 0 h 17"/>
                  <a:gd name="T20" fmla="*/ 16 w 16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6" h="17">
                    <a:moveTo>
                      <a:pt x="16" y="15"/>
                    </a:moveTo>
                    <a:lnTo>
                      <a:pt x="8" y="17"/>
                    </a:lnTo>
                    <a:lnTo>
                      <a:pt x="5" y="15"/>
                    </a:lnTo>
                    <a:lnTo>
                      <a:pt x="0" y="10"/>
                    </a:lnTo>
                    <a:lnTo>
                      <a:pt x="4" y="5"/>
                    </a:lnTo>
                    <a:lnTo>
                      <a:pt x="7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6" name="Freeform 1090"/>
              <p:cNvSpPr>
                <a:spLocks/>
              </p:cNvSpPr>
              <p:nvPr/>
            </p:nvSpPr>
            <p:spPr bwMode="auto">
              <a:xfrm>
                <a:off x="1711" y="3495"/>
                <a:ext cx="33" cy="23"/>
              </a:xfrm>
              <a:custGeom>
                <a:avLst/>
                <a:gdLst>
                  <a:gd name="T0" fmla="*/ 0 w 33"/>
                  <a:gd name="T1" fmla="*/ 23 h 23"/>
                  <a:gd name="T2" fmla="*/ 4 w 33"/>
                  <a:gd name="T3" fmla="*/ 15 h 23"/>
                  <a:gd name="T4" fmla="*/ 14 w 33"/>
                  <a:gd name="T5" fmla="*/ 9 h 23"/>
                  <a:gd name="T6" fmla="*/ 20 w 33"/>
                  <a:gd name="T7" fmla="*/ 6 h 23"/>
                  <a:gd name="T8" fmla="*/ 26 w 33"/>
                  <a:gd name="T9" fmla="*/ 4 h 23"/>
                  <a:gd name="T10" fmla="*/ 29 w 33"/>
                  <a:gd name="T11" fmla="*/ 3 h 23"/>
                  <a:gd name="T12" fmla="*/ 33 w 33"/>
                  <a:gd name="T13" fmla="*/ 0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3"/>
                  <a:gd name="T22" fmla="*/ 0 h 23"/>
                  <a:gd name="T23" fmla="*/ 33 w 33"/>
                  <a:gd name="T24" fmla="*/ 23 h 2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3" h="23">
                    <a:moveTo>
                      <a:pt x="0" y="23"/>
                    </a:moveTo>
                    <a:lnTo>
                      <a:pt x="4" y="15"/>
                    </a:lnTo>
                    <a:lnTo>
                      <a:pt x="14" y="9"/>
                    </a:lnTo>
                    <a:lnTo>
                      <a:pt x="20" y="6"/>
                    </a:lnTo>
                    <a:lnTo>
                      <a:pt x="26" y="4"/>
                    </a:lnTo>
                    <a:lnTo>
                      <a:pt x="29" y="3"/>
                    </a:lnTo>
                    <a:lnTo>
                      <a:pt x="33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7" name="Freeform 1091"/>
              <p:cNvSpPr>
                <a:spLocks/>
              </p:cNvSpPr>
              <p:nvPr/>
            </p:nvSpPr>
            <p:spPr bwMode="auto">
              <a:xfrm>
                <a:off x="1706" y="3518"/>
                <a:ext cx="5" cy="2"/>
              </a:xfrm>
              <a:custGeom>
                <a:avLst/>
                <a:gdLst>
                  <a:gd name="T0" fmla="*/ 0 w 5"/>
                  <a:gd name="T1" fmla="*/ 2 h 2"/>
                  <a:gd name="T2" fmla="*/ 1 w 5"/>
                  <a:gd name="T3" fmla="*/ 2 h 2"/>
                  <a:gd name="T4" fmla="*/ 4 w 5"/>
                  <a:gd name="T5" fmla="*/ 1 h 2"/>
                  <a:gd name="T6" fmla="*/ 5 w 5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2"/>
                  <a:gd name="T14" fmla="*/ 5 w 5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2">
                    <a:moveTo>
                      <a:pt x="0" y="2"/>
                    </a:moveTo>
                    <a:lnTo>
                      <a:pt x="1" y="2"/>
                    </a:lnTo>
                    <a:lnTo>
                      <a:pt x="4" y="1"/>
                    </a:lnTo>
                    <a:lnTo>
                      <a:pt x="5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8" name="Freeform 1092"/>
              <p:cNvSpPr>
                <a:spLocks/>
              </p:cNvSpPr>
              <p:nvPr/>
            </p:nvSpPr>
            <p:spPr bwMode="auto">
              <a:xfrm>
                <a:off x="1647" y="3504"/>
                <a:ext cx="25" cy="17"/>
              </a:xfrm>
              <a:custGeom>
                <a:avLst/>
                <a:gdLst>
                  <a:gd name="T0" fmla="*/ 14 w 25"/>
                  <a:gd name="T1" fmla="*/ 0 h 17"/>
                  <a:gd name="T2" fmla="*/ 12 w 25"/>
                  <a:gd name="T3" fmla="*/ 0 h 17"/>
                  <a:gd name="T4" fmla="*/ 0 w 25"/>
                  <a:gd name="T5" fmla="*/ 8 h 17"/>
                  <a:gd name="T6" fmla="*/ 0 w 25"/>
                  <a:gd name="T7" fmla="*/ 8 h 17"/>
                  <a:gd name="T8" fmla="*/ 5 w 25"/>
                  <a:gd name="T9" fmla="*/ 17 h 17"/>
                  <a:gd name="T10" fmla="*/ 6 w 25"/>
                  <a:gd name="T11" fmla="*/ 17 h 17"/>
                  <a:gd name="T12" fmla="*/ 8 w 25"/>
                  <a:gd name="T13" fmla="*/ 16 h 17"/>
                  <a:gd name="T14" fmla="*/ 25 w 25"/>
                  <a:gd name="T15" fmla="*/ 6 h 1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5"/>
                  <a:gd name="T25" fmla="*/ 0 h 17"/>
                  <a:gd name="T26" fmla="*/ 25 w 25"/>
                  <a:gd name="T27" fmla="*/ 17 h 1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5" h="17">
                    <a:moveTo>
                      <a:pt x="14" y="0"/>
                    </a:moveTo>
                    <a:lnTo>
                      <a:pt x="12" y="0"/>
                    </a:lnTo>
                    <a:lnTo>
                      <a:pt x="0" y="8"/>
                    </a:lnTo>
                    <a:lnTo>
                      <a:pt x="5" y="17"/>
                    </a:lnTo>
                    <a:lnTo>
                      <a:pt x="6" y="17"/>
                    </a:lnTo>
                    <a:lnTo>
                      <a:pt x="8" y="16"/>
                    </a:lnTo>
                    <a:lnTo>
                      <a:pt x="25" y="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29" name="Freeform 1093"/>
              <p:cNvSpPr>
                <a:spLocks/>
              </p:cNvSpPr>
              <p:nvPr/>
            </p:nvSpPr>
            <p:spPr bwMode="auto">
              <a:xfrm>
                <a:off x="1576" y="3469"/>
                <a:ext cx="37" cy="59"/>
              </a:xfrm>
              <a:custGeom>
                <a:avLst/>
                <a:gdLst>
                  <a:gd name="T0" fmla="*/ 25 w 37"/>
                  <a:gd name="T1" fmla="*/ 54 h 59"/>
                  <a:gd name="T2" fmla="*/ 25 w 37"/>
                  <a:gd name="T3" fmla="*/ 55 h 59"/>
                  <a:gd name="T4" fmla="*/ 33 w 37"/>
                  <a:gd name="T5" fmla="*/ 52 h 59"/>
                  <a:gd name="T6" fmla="*/ 37 w 37"/>
                  <a:gd name="T7" fmla="*/ 47 h 59"/>
                  <a:gd name="T8" fmla="*/ 32 w 37"/>
                  <a:gd name="T9" fmla="*/ 35 h 59"/>
                  <a:gd name="T10" fmla="*/ 32 w 37"/>
                  <a:gd name="T11" fmla="*/ 30 h 59"/>
                  <a:gd name="T12" fmla="*/ 29 w 37"/>
                  <a:gd name="T13" fmla="*/ 28 h 59"/>
                  <a:gd name="T14" fmla="*/ 29 w 37"/>
                  <a:gd name="T15" fmla="*/ 20 h 59"/>
                  <a:gd name="T16" fmla="*/ 24 w 37"/>
                  <a:gd name="T17" fmla="*/ 13 h 59"/>
                  <a:gd name="T18" fmla="*/ 22 w 37"/>
                  <a:gd name="T19" fmla="*/ 8 h 59"/>
                  <a:gd name="T20" fmla="*/ 16 w 37"/>
                  <a:gd name="T21" fmla="*/ 0 h 59"/>
                  <a:gd name="T22" fmla="*/ 0 w 37"/>
                  <a:gd name="T23" fmla="*/ 0 h 59"/>
                  <a:gd name="T24" fmla="*/ 0 w 37"/>
                  <a:gd name="T25" fmla="*/ 25 h 59"/>
                  <a:gd name="T26" fmla="*/ 7 w 37"/>
                  <a:gd name="T27" fmla="*/ 26 h 59"/>
                  <a:gd name="T28" fmla="*/ 13 w 37"/>
                  <a:gd name="T29" fmla="*/ 35 h 59"/>
                  <a:gd name="T30" fmla="*/ 5 w 37"/>
                  <a:gd name="T31" fmla="*/ 39 h 59"/>
                  <a:gd name="T32" fmla="*/ 5 w 37"/>
                  <a:gd name="T33" fmla="*/ 59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59"/>
                  <a:gd name="T53" fmla="*/ 37 w 37"/>
                  <a:gd name="T54" fmla="*/ 59 h 5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59">
                    <a:moveTo>
                      <a:pt x="25" y="54"/>
                    </a:moveTo>
                    <a:lnTo>
                      <a:pt x="25" y="55"/>
                    </a:lnTo>
                    <a:lnTo>
                      <a:pt x="33" y="52"/>
                    </a:lnTo>
                    <a:lnTo>
                      <a:pt x="37" y="47"/>
                    </a:lnTo>
                    <a:lnTo>
                      <a:pt x="32" y="35"/>
                    </a:lnTo>
                    <a:lnTo>
                      <a:pt x="32" y="30"/>
                    </a:lnTo>
                    <a:lnTo>
                      <a:pt x="29" y="28"/>
                    </a:lnTo>
                    <a:lnTo>
                      <a:pt x="29" y="20"/>
                    </a:lnTo>
                    <a:lnTo>
                      <a:pt x="24" y="13"/>
                    </a:lnTo>
                    <a:lnTo>
                      <a:pt x="22" y="8"/>
                    </a:lnTo>
                    <a:lnTo>
                      <a:pt x="16" y="0"/>
                    </a:lnTo>
                    <a:lnTo>
                      <a:pt x="0" y="0"/>
                    </a:lnTo>
                    <a:lnTo>
                      <a:pt x="0" y="25"/>
                    </a:lnTo>
                    <a:lnTo>
                      <a:pt x="7" y="26"/>
                    </a:lnTo>
                    <a:lnTo>
                      <a:pt x="13" y="35"/>
                    </a:lnTo>
                    <a:lnTo>
                      <a:pt x="5" y="39"/>
                    </a:lnTo>
                    <a:lnTo>
                      <a:pt x="5" y="59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0" name="Line 1094"/>
              <p:cNvSpPr>
                <a:spLocks noChangeShapeType="1"/>
              </p:cNvSpPr>
              <p:nvPr/>
            </p:nvSpPr>
            <p:spPr bwMode="auto">
              <a:xfrm flipH="1">
                <a:off x="1580" y="3528"/>
                <a:ext cx="1" cy="1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1" name="Freeform 1095"/>
              <p:cNvSpPr>
                <a:spLocks/>
              </p:cNvSpPr>
              <p:nvPr/>
            </p:nvSpPr>
            <p:spPr bwMode="auto">
              <a:xfrm>
                <a:off x="1588" y="3502"/>
                <a:ext cx="13" cy="33"/>
              </a:xfrm>
              <a:custGeom>
                <a:avLst/>
                <a:gdLst>
                  <a:gd name="T0" fmla="*/ 0 w 13"/>
                  <a:gd name="T1" fmla="*/ 33 h 33"/>
                  <a:gd name="T2" fmla="*/ 1 w 13"/>
                  <a:gd name="T3" fmla="*/ 18 h 33"/>
                  <a:gd name="T4" fmla="*/ 10 w 13"/>
                  <a:gd name="T5" fmla="*/ 0 h 33"/>
                  <a:gd name="T6" fmla="*/ 13 w 13"/>
                  <a:gd name="T7" fmla="*/ 12 h 33"/>
                  <a:gd name="T8" fmla="*/ 13 w 13"/>
                  <a:gd name="T9" fmla="*/ 21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"/>
                  <a:gd name="T16" fmla="*/ 0 h 33"/>
                  <a:gd name="T17" fmla="*/ 13 w 13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" h="33">
                    <a:moveTo>
                      <a:pt x="0" y="33"/>
                    </a:moveTo>
                    <a:lnTo>
                      <a:pt x="1" y="18"/>
                    </a:lnTo>
                    <a:lnTo>
                      <a:pt x="10" y="0"/>
                    </a:lnTo>
                    <a:lnTo>
                      <a:pt x="13" y="12"/>
                    </a:lnTo>
                    <a:lnTo>
                      <a:pt x="13" y="2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2" name="Freeform 1096"/>
              <p:cNvSpPr>
                <a:spLocks/>
              </p:cNvSpPr>
              <p:nvPr/>
            </p:nvSpPr>
            <p:spPr bwMode="auto">
              <a:xfrm>
                <a:off x="1664" y="3510"/>
                <a:ext cx="42" cy="34"/>
              </a:xfrm>
              <a:custGeom>
                <a:avLst/>
                <a:gdLst>
                  <a:gd name="T0" fmla="*/ 0 w 42"/>
                  <a:gd name="T1" fmla="*/ 34 h 34"/>
                  <a:gd name="T2" fmla="*/ 0 w 42"/>
                  <a:gd name="T3" fmla="*/ 32 h 34"/>
                  <a:gd name="T4" fmla="*/ 0 w 42"/>
                  <a:gd name="T5" fmla="*/ 30 h 34"/>
                  <a:gd name="T6" fmla="*/ 5 w 42"/>
                  <a:gd name="T7" fmla="*/ 31 h 34"/>
                  <a:gd name="T8" fmla="*/ 13 w 42"/>
                  <a:gd name="T9" fmla="*/ 31 h 34"/>
                  <a:gd name="T10" fmla="*/ 18 w 42"/>
                  <a:gd name="T11" fmla="*/ 27 h 34"/>
                  <a:gd name="T12" fmla="*/ 18 w 42"/>
                  <a:gd name="T13" fmla="*/ 23 h 34"/>
                  <a:gd name="T14" fmla="*/ 8 w 42"/>
                  <a:gd name="T15" fmla="*/ 26 h 34"/>
                  <a:gd name="T16" fmla="*/ 0 w 42"/>
                  <a:gd name="T17" fmla="*/ 27 h 34"/>
                  <a:gd name="T18" fmla="*/ 1 w 42"/>
                  <a:gd name="T19" fmla="*/ 21 h 34"/>
                  <a:gd name="T20" fmla="*/ 6 w 42"/>
                  <a:gd name="T21" fmla="*/ 15 h 34"/>
                  <a:gd name="T22" fmla="*/ 12 w 42"/>
                  <a:gd name="T23" fmla="*/ 11 h 34"/>
                  <a:gd name="T24" fmla="*/ 20 w 42"/>
                  <a:gd name="T25" fmla="*/ 8 h 34"/>
                  <a:gd name="T26" fmla="*/ 21 w 42"/>
                  <a:gd name="T27" fmla="*/ 5 h 34"/>
                  <a:gd name="T28" fmla="*/ 22 w 42"/>
                  <a:gd name="T29" fmla="*/ 2 h 34"/>
                  <a:gd name="T30" fmla="*/ 24 w 42"/>
                  <a:gd name="T31" fmla="*/ 0 h 34"/>
                  <a:gd name="T32" fmla="*/ 26 w 42"/>
                  <a:gd name="T33" fmla="*/ 5 h 34"/>
                  <a:gd name="T34" fmla="*/ 29 w 42"/>
                  <a:gd name="T35" fmla="*/ 8 h 34"/>
                  <a:gd name="T36" fmla="*/ 42 w 42"/>
                  <a:gd name="T37" fmla="*/ 10 h 3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2"/>
                  <a:gd name="T58" fmla="*/ 0 h 34"/>
                  <a:gd name="T59" fmla="*/ 42 w 42"/>
                  <a:gd name="T60" fmla="*/ 34 h 3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2" h="34">
                    <a:moveTo>
                      <a:pt x="0" y="34"/>
                    </a:moveTo>
                    <a:lnTo>
                      <a:pt x="0" y="32"/>
                    </a:lnTo>
                    <a:lnTo>
                      <a:pt x="0" y="30"/>
                    </a:lnTo>
                    <a:lnTo>
                      <a:pt x="5" y="31"/>
                    </a:lnTo>
                    <a:lnTo>
                      <a:pt x="13" y="31"/>
                    </a:lnTo>
                    <a:lnTo>
                      <a:pt x="18" y="27"/>
                    </a:lnTo>
                    <a:lnTo>
                      <a:pt x="18" y="23"/>
                    </a:lnTo>
                    <a:lnTo>
                      <a:pt x="8" y="26"/>
                    </a:lnTo>
                    <a:lnTo>
                      <a:pt x="0" y="27"/>
                    </a:lnTo>
                    <a:lnTo>
                      <a:pt x="1" y="21"/>
                    </a:lnTo>
                    <a:lnTo>
                      <a:pt x="6" y="15"/>
                    </a:lnTo>
                    <a:lnTo>
                      <a:pt x="12" y="11"/>
                    </a:lnTo>
                    <a:lnTo>
                      <a:pt x="20" y="8"/>
                    </a:lnTo>
                    <a:lnTo>
                      <a:pt x="21" y="5"/>
                    </a:lnTo>
                    <a:lnTo>
                      <a:pt x="22" y="2"/>
                    </a:lnTo>
                    <a:lnTo>
                      <a:pt x="24" y="0"/>
                    </a:lnTo>
                    <a:lnTo>
                      <a:pt x="26" y="5"/>
                    </a:lnTo>
                    <a:lnTo>
                      <a:pt x="29" y="8"/>
                    </a:lnTo>
                    <a:lnTo>
                      <a:pt x="42" y="1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3" name="Freeform 1097"/>
              <p:cNvSpPr>
                <a:spLocks/>
              </p:cNvSpPr>
              <p:nvPr/>
            </p:nvSpPr>
            <p:spPr bwMode="auto">
              <a:xfrm>
                <a:off x="1580" y="3529"/>
                <a:ext cx="8" cy="16"/>
              </a:xfrm>
              <a:custGeom>
                <a:avLst/>
                <a:gdLst>
                  <a:gd name="T0" fmla="*/ 0 w 8"/>
                  <a:gd name="T1" fmla="*/ 0 h 16"/>
                  <a:gd name="T2" fmla="*/ 0 w 8"/>
                  <a:gd name="T3" fmla="*/ 16 h 16"/>
                  <a:gd name="T4" fmla="*/ 7 w 8"/>
                  <a:gd name="T5" fmla="*/ 13 h 16"/>
                  <a:gd name="T6" fmla="*/ 8 w 8"/>
                  <a:gd name="T7" fmla="*/ 6 h 1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16"/>
                  <a:gd name="T14" fmla="*/ 8 w 8"/>
                  <a:gd name="T15" fmla="*/ 16 h 1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16">
                    <a:moveTo>
                      <a:pt x="0" y="0"/>
                    </a:moveTo>
                    <a:lnTo>
                      <a:pt x="0" y="16"/>
                    </a:lnTo>
                    <a:lnTo>
                      <a:pt x="7" y="13"/>
                    </a:lnTo>
                    <a:lnTo>
                      <a:pt x="8" y="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4" name="Freeform 1098"/>
              <p:cNvSpPr>
                <a:spLocks/>
              </p:cNvSpPr>
              <p:nvPr/>
            </p:nvSpPr>
            <p:spPr bwMode="auto">
              <a:xfrm>
                <a:off x="1657" y="3537"/>
                <a:ext cx="3" cy="11"/>
              </a:xfrm>
              <a:custGeom>
                <a:avLst/>
                <a:gdLst>
                  <a:gd name="T0" fmla="*/ 0 w 3"/>
                  <a:gd name="T1" fmla="*/ 0 h 11"/>
                  <a:gd name="T2" fmla="*/ 3 w 3"/>
                  <a:gd name="T3" fmla="*/ 5 h 11"/>
                  <a:gd name="T4" fmla="*/ 0 w 3"/>
                  <a:gd name="T5" fmla="*/ 11 h 1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1"/>
                  <a:gd name="T11" fmla="*/ 3 w 3"/>
                  <a:gd name="T12" fmla="*/ 11 h 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1">
                    <a:moveTo>
                      <a:pt x="0" y="0"/>
                    </a:moveTo>
                    <a:lnTo>
                      <a:pt x="3" y="5"/>
                    </a:lnTo>
                    <a:lnTo>
                      <a:pt x="0" y="1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5" name="Freeform 1099"/>
              <p:cNvSpPr>
                <a:spLocks/>
              </p:cNvSpPr>
              <p:nvPr/>
            </p:nvSpPr>
            <p:spPr bwMode="auto">
              <a:xfrm>
                <a:off x="1656" y="3544"/>
                <a:ext cx="8" cy="6"/>
              </a:xfrm>
              <a:custGeom>
                <a:avLst/>
                <a:gdLst>
                  <a:gd name="T0" fmla="*/ 0 w 8"/>
                  <a:gd name="T1" fmla="*/ 6 h 6"/>
                  <a:gd name="T2" fmla="*/ 8 w 8"/>
                  <a:gd name="T3" fmla="*/ 5 h 6"/>
                  <a:gd name="T4" fmla="*/ 8 w 8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6"/>
                  <a:gd name="T11" fmla="*/ 8 w 8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6">
                    <a:moveTo>
                      <a:pt x="0" y="6"/>
                    </a:moveTo>
                    <a:lnTo>
                      <a:pt x="8" y="5"/>
                    </a:lnTo>
                    <a:lnTo>
                      <a:pt x="8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6" name="Freeform 1100"/>
              <p:cNvSpPr>
                <a:spLocks/>
              </p:cNvSpPr>
              <p:nvPr/>
            </p:nvSpPr>
            <p:spPr bwMode="auto">
              <a:xfrm>
                <a:off x="1656" y="3548"/>
                <a:ext cx="1" cy="2"/>
              </a:xfrm>
              <a:custGeom>
                <a:avLst/>
                <a:gdLst>
                  <a:gd name="T0" fmla="*/ 1 w 1"/>
                  <a:gd name="T1" fmla="*/ 0 h 2"/>
                  <a:gd name="T2" fmla="*/ 1 w 1"/>
                  <a:gd name="T3" fmla="*/ 0 h 2"/>
                  <a:gd name="T4" fmla="*/ 0 w 1"/>
                  <a:gd name="T5" fmla="*/ 1 h 2"/>
                  <a:gd name="T6" fmla="*/ 0 w 1"/>
                  <a:gd name="T7" fmla="*/ 2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2"/>
                  <a:gd name="T14" fmla="*/ 1 w 1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2">
                    <a:moveTo>
                      <a:pt x="1" y="0"/>
                    </a:move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7" name="Freeform 1101"/>
              <p:cNvSpPr>
                <a:spLocks/>
              </p:cNvSpPr>
              <p:nvPr/>
            </p:nvSpPr>
            <p:spPr bwMode="auto">
              <a:xfrm>
                <a:off x="2311" y="3546"/>
                <a:ext cx="10" cy="15"/>
              </a:xfrm>
              <a:custGeom>
                <a:avLst/>
                <a:gdLst>
                  <a:gd name="T0" fmla="*/ 0 w 10"/>
                  <a:gd name="T1" fmla="*/ 15 h 15"/>
                  <a:gd name="T2" fmla="*/ 1 w 10"/>
                  <a:gd name="T3" fmla="*/ 10 h 15"/>
                  <a:gd name="T4" fmla="*/ 4 w 10"/>
                  <a:gd name="T5" fmla="*/ 6 h 15"/>
                  <a:gd name="T6" fmla="*/ 5 w 10"/>
                  <a:gd name="T7" fmla="*/ 0 h 15"/>
                  <a:gd name="T8" fmla="*/ 9 w 10"/>
                  <a:gd name="T9" fmla="*/ 0 h 15"/>
                  <a:gd name="T10" fmla="*/ 9 w 10"/>
                  <a:gd name="T11" fmla="*/ 3 h 15"/>
                  <a:gd name="T12" fmla="*/ 10 w 10"/>
                  <a:gd name="T13" fmla="*/ 10 h 15"/>
                  <a:gd name="T14" fmla="*/ 10 w 10"/>
                  <a:gd name="T15" fmla="*/ 15 h 1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"/>
                  <a:gd name="T25" fmla="*/ 0 h 15"/>
                  <a:gd name="T26" fmla="*/ 10 w 10"/>
                  <a:gd name="T27" fmla="*/ 15 h 1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" h="15">
                    <a:moveTo>
                      <a:pt x="0" y="15"/>
                    </a:moveTo>
                    <a:lnTo>
                      <a:pt x="1" y="10"/>
                    </a:lnTo>
                    <a:lnTo>
                      <a:pt x="4" y="6"/>
                    </a:lnTo>
                    <a:lnTo>
                      <a:pt x="5" y="0"/>
                    </a:lnTo>
                    <a:lnTo>
                      <a:pt x="9" y="0"/>
                    </a:lnTo>
                    <a:lnTo>
                      <a:pt x="9" y="3"/>
                    </a:lnTo>
                    <a:lnTo>
                      <a:pt x="10" y="10"/>
                    </a:lnTo>
                    <a:lnTo>
                      <a:pt x="10" y="1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8" name="Freeform 1102"/>
              <p:cNvSpPr>
                <a:spLocks/>
              </p:cNvSpPr>
              <p:nvPr/>
            </p:nvSpPr>
            <p:spPr bwMode="auto">
              <a:xfrm>
                <a:off x="1602" y="3511"/>
                <a:ext cx="29" cy="51"/>
              </a:xfrm>
              <a:custGeom>
                <a:avLst/>
                <a:gdLst>
                  <a:gd name="T0" fmla="*/ 0 w 29"/>
                  <a:gd name="T1" fmla="*/ 25 h 51"/>
                  <a:gd name="T2" fmla="*/ 4 w 29"/>
                  <a:gd name="T3" fmla="*/ 22 h 51"/>
                  <a:gd name="T4" fmla="*/ 7 w 29"/>
                  <a:gd name="T5" fmla="*/ 21 h 51"/>
                  <a:gd name="T6" fmla="*/ 8 w 29"/>
                  <a:gd name="T7" fmla="*/ 22 h 51"/>
                  <a:gd name="T8" fmla="*/ 10 w 29"/>
                  <a:gd name="T9" fmla="*/ 30 h 51"/>
                  <a:gd name="T10" fmla="*/ 12 w 29"/>
                  <a:gd name="T11" fmla="*/ 33 h 51"/>
                  <a:gd name="T12" fmla="*/ 17 w 29"/>
                  <a:gd name="T13" fmla="*/ 30 h 51"/>
                  <a:gd name="T14" fmla="*/ 16 w 29"/>
                  <a:gd name="T15" fmla="*/ 24 h 51"/>
                  <a:gd name="T16" fmla="*/ 14 w 29"/>
                  <a:gd name="T17" fmla="*/ 18 h 51"/>
                  <a:gd name="T18" fmla="*/ 17 w 29"/>
                  <a:gd name="T19" fmla="*/ 12 h 51"/>
                  <a:gd name="T20" fmla="*/ 21 w 29"/>
                  <a:gd name="T21" fmla="*/ 8 h 51"/>
                  <a:gd name="T22" fmla="*/ 25 w 29"/>
                  <a:gd name="T23" fmla="*/ 4 h 51"/>
                  <a:gd name="T24" fmla="*/ 28 w 29"/>
                  <a:gd name="T25" fmla="*/ 3 h 51"/>
                  <a:gd name="T26" fmla="*/ 29 w 29"/>
                  <a:gd name="T27" fmla="*/ 0 h 51"/>
                  <a:gd name="T28" fmla="*/ 29 w 29"/>
                  <a:gd name="T29" fmla="*/ 3 h 51"/>
                  <a:gd name="T30" fmla="*/ 28 w 29"/>
                  <a:gd name="T31" fmla="*/ 13 h 51"/>
                  <a:gd name="T32" fmla="*/ 25 w 29"/>
                  <a:gd name="T33" fmla="*/ 21 h 51"/>
                  <a:gd name="T34" fmla="*/ 23 w 29"/>
                  <a:gd name="T35" fmla="*/ 31 h 51"/>
                  <a:gd name="T36" fmla="*/ 23 w 29"/>
                  <a:gd name="T37" fmla="*/ 43 h 51"/>
                  <a:gd name="T38" fmla="*/ 17 w 29"/>
                  <a:gd name="T39" fmla="*/ 50 h 51"/>
                  <a:gd name="T40" fmla="*/ 14 w 29"/>
                  <a:gd name="T41" fmla="*/ 51 h 5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9"/>
                  <a:gd name="T64" fmla="*/ 0 h 51"/>
                  <a:gd name="T65" fmla="*/ 29 w 29"/>
                  <a:gd name="T66" fmla="*/ 51 h 5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9" h="51">
                    <a:moveTo>
                      <a:pt x="0" y="25"/>
                    </a:moveTo>
                    <a:lnTo>
                      <a:pt x="4" y="22"/>
                    </a:lnTo>
                    <a:lnTo>
                      <a:pt x="7" y="21"/>
                    </a:lnTo>
                    <a:lnTo>
                      <a:pt x="8" y="22"/>
                    </a:lnTo>
                    <a:lnTo>
                      <a:pt x="10" y="30"/>
                    </a:lnTo>
                    <a:lnTo>
                      <a:pt x="12" y="33"/>
                    </a:lnTo>
                    <a:lnTo>
                      <a:pt x="17" y="30"/>
                    </a:lnTo>
                    <a:lnTo>
                      <a:pt x="16" y="24"/>
                    </a:lnTo>
                    <a:lnTo>
                      <a:pt x="14" y="18"/>
                    </a:lnTo>
                    <a:lnTo>
                      <a:pt x="17" y="12"/>
                    </a:lnTo>
                    <a:lnTo>
                      <a:pt x="21" y="8"/>
                    </a:lnTo>
                    <a:lnTo>
                      <a:pt x="25" y="4"/>
                    </a:lnTo>
                    <a:lnTo>
                      <a:pt x="28" y="3"/>
                    </a:lnTo>
                    <a:lnTo>
                      <a:pt x="29" y="0"/>
                    </a:lnTo>
                    <a:lnTo>
                      <a:pt x="29" y="3"/>
                    </a:lnTo>
                    <a:lnTo>
                      <a:pt x="28" y="13"/>
                    </a:lnTo>
                    <a:lnTo>
                      <a:pt x="25" y="21"/>
                    </a:lnTo>
                    <a:lnTo>
                      <a:pt x="23" y="31"/>
                    </a:lnTo>
                    <a:lnTo>
                      <a:pt x="23" y="43"/>
                    </a:lnTo>
                    <a:lnTo>
                      <a:pt x="17" y="50"/>
                    </a:lnTo>
                    <a:lnTo>
                      <a:pt x="14" y="5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39" name="Freeform 1103"/>
              <p:cNvSpPr>
                <a:spLocks/>
              </p:cNvSpPr>
              <p:nvPr/>
            </p:nvSpPr>
            <p:spPr bwMode="auto">
              <a:xfrm>
                <a:off x="1731" y="3553"/>
                <a:ext cx="6" cy="18"/>
              </a:xfrm>
              <a:custGeom>
                <a:avLst/>
                <a:gdLst>
                  <a:gd name="T0" fmla="*/ 0 w 6"/>
                  <a:gd name="T1" fmla="*/ 18 h 18"/>
                  <a:gd name="T2" fmla="*/ 0 w 6"/>
                  <a:gd name="T3" fmla="*/ 17 h 18"/>
                  <a:gd name="T4" fmla="*/ 2 w 6"/>
                  <a:gd name="T5" fmla="*/ 13 h 18"/>
                  <a:gd name="T6" fmla="*/ 5 w 6"/>
                  <a:gd name="T7" fmla="*/ 1 h 18"/>
                  <a:gd name="T8" fmla="*/ 6 w 6"/>
                  <a:gd name="T9" fmla="*/ 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8"/>
                  <a:gd name="T17" fmla="*/ 6 w 6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8">
                    <a:moveTo>
                      <a:pt x="0" y="18"/>
                    </a:moveTo>
                    <a:lnTo>
                      <a:pt x="0" y="17"/>
                    </a:lnTo>
                    <a:lnTo>
                      <a:pt x="2" y="13"/>
                    </a:lnTo>
                    <a:lnTo>
                      <a:pt x="5" y="1"/>
                    </a:lnTo>
                    <a:lnTo>
                      <a:pt x="6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0" name="Freeform 1104"/>
              <p:cNvSpPr>
                <a:spLocks/>
              </p:cNvSpPr>
              <p:nvPr/>
            </p:nvSpPr>
            <p:spPr bwMode="auto">
              <a:xfrm>
                <a:off x="2292" y="3535"/>
                <a:ext cx="40" cy="36"/>
              </a:xfrm>
              <a:custGeom>
                <a:avLst/>
                <a:gdLst>
                  <a:gd name="T0" fmla="*/ 40 w 40"/>
                  <a:gd name="T1" fmla="*/ 19 h 36"/>
                  <a:gd name="T2" fmla="*/ 40 w 40"/>
                  <a:gd name="T3" fmla="*/ 15 h 36"/>
                  <a:gd name="T4" fmla="*/ 38 w 40"/>
                  <a:gd name="T5" fmla="*/ 9 h 36"/>
                  <a:gd name="T6" fmla="*/ 37 w 40"/>
                  <a:gd name="T7" fmla="*/ 5 h 36"/>
                  <a:gd name="T8" fmla="*/ 32 w 40"/>
                  <a:gd name="T9" fmla="*/ 2 h 36"/>
                  <a:gd name="T10" fmla="*/ 28 w 40"/>
                  <a:gd name="T11" fmla="*/ 1 h 36"/>
                  <a:gd name="T12" fmla="*/ 26 w 40"/>
                  <a:gd name="T13" fmla="*/ 0 h 36"/>
                  <a:gd name="T14" fmla="*/ 24 w 40"/>
                  <a:gd name="T15" fmla="*/ 4 h 36"/>
                  <a:gd name="T16" fmla="*/ 20 w 40"/>
                  <a:gd name="T17" fmla="*/ 9 h 36"/>
                  <a:gd name="T18" fmla="*/ 16 w 40"/>
                  <a:gd name="T19" fmla="*/ 6 h 36"/>
                  <a:gd name="T20" fmla="*/ 15 w 40"/>
                  <a:gd name="T21" fmla="*/ 5 h 36"/>
                  <a:gd name="T22" fmla="*/ 8 w 40"/>
                  <a:gd name="T23" fmla="*/ 7 h 36"/>
                  <a:gd name="T24" fmla="*/ 7 w 40"/>
                  <a:gd name="T25" fmla="*/ 9 h 36"/>
                  <a:gd name="T26" fmla="*/ 6 w 40"/>
                  <a:gd name="T27" fmla="*/ 9 h 36"/>
                  <a:gd name="T28" fmla="*/ 3 w 40"/>
                  <a:gd name="T29" fmla="*/ 13 h 36"/>
                  <a:gd name="T30" fmla="*/ 2 w 40"/>
                  <a:gd name="T31" fmla="*/ 19 h 36"/>
                  <a:gd name="T32" fmla="*/ 0 w 40"/>
                  <a:gd name="T33" fmla="*/ 26 h 36"/>
                  <a:gd name="T34" fmla="*/ 2 w 40"/>
                  <a:gd name="T35" fmla="*/ 34 h 36"/>
                  <a:gd name="T36" fmla="*/ 2 w 40"/>
                  <a:gd name="T37" fmla="*/ 34 h 36"/>
                  <a:gd name="T38" fmla="*/ 3 w 40"/>
                  <a:gd name="T39" fmla="*/ 36 h 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0"/>
                  <a:gd name="T61" fmla="*/ 0 h 36"/>
                  <a:gd name="T62" fmla="*/ 40 w 40"/>
                  <a:gd name="T63" fmla="*/ 36 h 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0" h="36">
                    <a:moveTo>
                      <a:pt x="40" y="19"/>
                    </a:moveTo>
                    <a:lnTo>
                      <a:pt x="40" y="15"/>
                    </a:lnTo>
                    <a:lnTo>
                      <a:pt x="38" y="9"/>
                    </a:lnTo>
                    <a:lnTo>
                      <a:pt x="37" y="5"/>
                    </a:lnTo>
                    <a:lnTo>
                      <a:pt x="32" y="2"/>
                    </a:lnTo>
                    <a:lnTo>
                      <a:pt x="28" y="1"/>
                    </a:lnTo>
                    <a:lnTo>
                      <a:pt x="26" y="0"/>
                    </a:lnTo>
                    <a:lnTo>
                      <a:pt x="24" y="4"/>
                    </a:lnTo>
                    <a:lnTo>
                      <a:pt x="20" y="9"/>
                    </a:lnTo>
                    <a:lnTo>
                      <a:pt x="16" y="6"/>
                    </a:lnTo>
                    <a:lnTo>
                      <a:pt x="15" y="5"/>
                    </a:lnTo>
                    <a:lnTo>
                      <a:pt x="8" y="7"/>
                    </a:lnTo>
                    <a:lnTo>
                      <a:pt x="7" y="9"/>
                    </a:lnTo>
                    <a:lnTo>
                      <a:pt x="6" y="9"/>
                    </a:lnTo>
                    <a:lnTo>
                      <a:pt x="3" y="13"/>
                    </a:lnTo>
                    <a:lnTo>
                      <a:pt x="2" y="19"/>
                    </a:lnTo>
                    <a:lnTo>
                      <a:pt x="0" y="26"/>
                    </a:lnTo>
                    <a:lnTo>
                      <a:pt x="2" y="34"/>
                    </a:lnTo>
                    <a:lnTo>
                      <a:pt x="3" y="3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1" name="Freeform 1105"/>
              <p:cNvSpPr>
                <a:spLocks/>
              </p:cNvSpPr>
              <p:nvPr/>
            </p:nvSpPr>
            <p:spPr bwMode="auto">
              <a:xfrm>
                <a:off x="1612" y="3561"/>
                <a:ext cx="17" cy="10"/>
              </a:xfrm>
              <a:custGeom>
                <a:avLst/>
                <a:gdLst>
                  <a:gd name="T0" fmla="*/ 4 w 17"/>
                  <a:gd name="T1" fmla="*/ 1 h 10"/>
                  <a:gd name="T2" fmla="*/ 1 w 17"/>
                  <a:gd name="T3" fmla="*/ 2 h 10"/>
                  <a:gd name="T4" fmla="*/ 0 w 17"/>
                  <a:gd name="T5" fmla="*/ 10 h 10"/>
                  <a:gd name="T6" fmla="*/ 0 w 17"/>
                  <a:gd name="T7" fmla="*/ 10 h 10"/>
                  <a:gd name="T8" fmla="*/ 1 w 17"/>
                  <a:gd name="T9" fmla="*/ 10 h 10"/>
                  <a:gd name="T10" fmla="*/ 1 w 17"/>
                  <a:gd name="T11" fmla="*/ 10 h 10"/>
                  <a:gd name="T12" fmla="*/ 11 w 17"/>
                  <a:gd name="T13" fmla="*/ 6 h 10"/>
                  <a:gd name="T14" fmla="*/ 17 w 17"/>
                  <a:gd name="T15" fmla="*/ 0 h 1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7"/>
                  <a:gd name="T25" fmla="*/ 0 h 10"/>
                  <a:gd name="T26" fmla="*/ 17 w 17"/>
                  <a:gd name="T27" fmla="*/ 10 h 1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7" h="10">
                    <a:moveTo>
                      <a:pt x="4" y="1"/>
                    </a:moveTo>
                    <a:lnTo>
                      <a:pt x="1" y="2"/>
                    </a:lnTo>
                    <a:lnTo>
                      <a:pt x="0" y="10"/>
                    </a:lnTo>
                    <a:lnTo>
                      <a:pt x="1" y="10"/>
                    </a:lnTo>
                    <a:lnTo>
                      <a:pt x="11" y="6"/>
                    </a:lnTo>
                    <a:lnTo>
                      <a:pt x="17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2" name="Freeform 1106"/>
              <p:cNvSpPr>
                <a:spLocks/>
              </p:cNvSpPr>
              <p:nvPr/>
            </p:nvSpPr>
            <p:spPr bwMode="auto">
              <a:xfrm>
                <a:off x="1663" y="3567"/>
                <a:ext cx="6" cy="6"/>
              </a:xfrm>
              <a:custGeom>
                <a:avLst/>
                <a:gdLst>
                  <a:gd name="T0" fmla="*/ 6 w 6"/>
                  <a:gd name="T1" fmla="*/ 4 h 6"/>
                  <a:gd name="T2" fmla="*/ 6 w 6"/>
                  <a:gd name="T3" fmla="*/ 4 h 6"/>
                  <a:gd name="T4" fmla="*/ 6 w 6"/>
                  <a:gd name="T5" fmla="*/ 0 h 6"/>
                  <a:gd name="T6" fmla="*/ 6 w 6"/>
                  <a:gd name="T7" fmla="*/ 0 h 6"/>
                  <a:gd name="T8" fmla="*/ 6 w 6"/>
                  <a:gd name="T9" fmla="*/ 0 h 6"/>
                  <a:gd name="T10" fmla="*/ 0 w 6"/>
                  <a:gd name="T11" fmla="*/ 6 h 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"/>
                  <a:gd name="T19" fmla="*/ 0 h 6"/>
                  <a:gd name="T20" fmla="*/ 6 w 6"/>
                  <a:gd name="T21" fmla="*/ 6 h 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" h="6">
                    <a:moveTo>
                      <a:pt x="6" y="4"/>
                    </a:moveTo>
                    <a:lnTo>
                      <a:pt x="6" y="4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3" name="Freeform 1107"/>
              <p:cNvSpPr>
                <a:spLocks/>
              </p:cNvSpPr>
              <p:nvPr/>
            </p:nvSpPr>
            <p:spPr bwMode="auto">
              <a:xfrm>
                <a:off x="1633" y="3575"/>
                <a:ext cx="2" cy="4"/>
              </a:xfrm>
              <a:custGeom>
                <a:avLst/>
                <a:gdLst>
                  <a:gd name="T0" fmla="*/ 2 w 2"/>
                  <a:gd name="T1" fmla="*/ 4 h 4"/>
                  <a:gd name="T2" fmla="*/ 2 w 2"/>
                  <a:gd name="T3" fmla="*/ 0 h 4"/>
                  <a:gd name="T4" fmla="*/ 0 w 2"/>
                  <a:gd name="T5" fmla="*/ 0 h 4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4"/>
                  <a:gd name="T11" fmla="*/ 2 w 2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4">
                    <a:moveTo>
                      <a:pt x="2" y="4"/>
                    </a:move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4" name="Freeform 1108"/>
              <p:cNvSpPr>
                <a:spLocks/>
              </p:cNvSpPr>
              <p:nvPr/>
            </p:nvSpPr>
            <p:spPr bwMode="auto">
              <a:xfrm>
                <a:off x="1724" y="3571"/>
                <a:ext cx="33" cy="12"/>
              </a:xfrm>
              <a:custGeom>
                <a:avLst/>
                <a:gdLst>
                  <a:gd name="T0" fmla="*/ 12 w 33"/>
                  <a:gd name="T1" fmla="*/ 12 h 12"/>
                  <a:gd name="T2" fmla="*/ 20 w 33"/>
                  <a:gd name="T3" fmla="*/ 9 h 12"/>
                  <a:gd name="T4" fmla="*/ 28 w 33"/>
                  <a:gd name="T5" fmla="*/ 7 h 12"/>
                  <a:gd name="T6" fmla="*/ 33 w 33"/>
                  <a:gd name="T7" fmla="*/ 5 h 12"/>
                  <a:gd name="T8" fmla="*/ 25 w 33"/>
                  <a:gd name="T9" fmla="*/ 3 h 12"/>
                  <a:gd name="T10" fmla="*/ 12 w 33"/>
                  <a:gd name="T11" fmla="*/ 7 h 12"/>
                  <a:gd name="T12" fmla="*/ 0 w 33"/>
                  <a:gd name="T13" fmla="*/ 9 h 12"/>
                  <a:gd name="T14" fmla="*/ 7 w 33"/>
                  <a:gd name="T15" fmla="*/ 0 h 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3"/>
                  <a:gd name="T25" fmla="*/ 0 h 12"/>
                  <a:gd name="T26" fmla="*/ 33 w 33"/>
                  <a:gd name="T27" fmla="*/ 12 h 1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3" h="12">
                    <a:moveTo>
                      <a:pt x="12" y="12"/>
                    </a:moveTo>
                    <a:lnTo>
                      <a:pt x="20" y="9"/>
                    </a:lnTo>
                    <a:lnTo>
                      <a:pt x="28" y="7"/>
                    </a:lnTo>
                    <a:lnTo>
                      <a:pt x="33" y="5"/>
                    </a:lnTo>
                    <a:lnTo>
                      <a:pt x="25" y="3"/>
                    </a:lnTo>
                    <a:lnTo>
                      <a:pt x="12" y="7"/>
                    </a:lnTo>
                    <a:lnTo>
                      <a:pt x="0" y="9"/>
                    </a:lnTo>
                    <a:lnTo>
                      <a:pt x="7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5" name="Freeform 1109"/>
              <p:cNvSpPr>
                <a:spLocks/>
              </p:cNvSpPr>
              <p:nvPr/>
            </p:nvSpPr>
            <p:spPr bwMode="auto">
              <a:xfrm>
                <a:off x="2320" y="3554"/>
                <a:ext cx="12" cy="33"/>
              </a:xfrm>
              <a:custGeom>
                <a:avLst/>
                <a:gdLst>
                  <a:gd name="T0" fmla="*/ 1 w 12"/>
                  <a:gd name="T1" fmla="*/ 7 h 33"/>
                  <a:gd name="T2" fmla="*/ 1 w 12"/>
                  <a:gd name="T3" fmla="*/ 8 h 33"/>
                  <a:gd name="T4" fmla="*/ 0 w 12"/>
                  <a:gd name="T5" fmla="*/ 17 h 33"/>
                  <a:gd name="T6" fmla="*/ 0 w 12"/>
                  <a:gd name="T7" fmla="*/ 19 h 33"/>
                  <a:gd name="T8" fmla="*/ 0 w 12"/>
                  <a:gd name="T9" fmla="*/ 25 h 33"/>
                  <a:gd name="T10" fmla="*/ 1 w 12"/>
                  <a:gd name="T11" fmla="*/ 32 h 33"/>
                  <a:gd name="T12" fmla="*/ 2 w 12"/>
                  <a:gd name="T13" fmla="*/ 33 h 33"/>
                  <a:gd name="T14" fmla="*/ 4 w 12"/>
                  <a:gd name="T15" fmla="*/ 32 h 33"/>
                  <a:gd name="T16" fmla="*/ 5 w 12"/>
                  <a:gd name="T17" fmla="*/ 32 h 33"/>
                  <a:gd name="T18" fmla="*/ 5 w 12"/>
                  <a:gd name="T19" fmla="*/ 32 h 33"/>
                  <a:gd name="T20" fmla="*/ 6 w 12"/>
                  <a:gd name="T21" fmla="*/ 26 h 33"/>
                  <a:gd name="T22" fmla="*/ 6 w 12"/>
                  <a:gd name="T23" fmla="*/ 26 h 33"/>
                  <a:gd name="T24" fmla="*/ 5 w 12"/>
                  <a:gd name="T25" fmla="*/ 22 h 33"/>
                  <a:gd name="T26" fmla="*/ 5 w 12"/>
                  <a:gd name="T27" fmla="*/ 21 h 33"/>
                  <a:gd name="T28" fmla="*/ 5 w 12"/>
                  <a:gd name="T29" fmla="*/ 16 h 33"/>
                  <a:gd name="T30" fmla="*/ 6 w 12"/>
                  <a:gd name="T31" fmla="*/ 11 h 33"/>
                  <a:gd name="T32" fmla="*/ 9 w 12"/>
                  <a:gd name="T33" fmla="*/ 4 h 33"/>
                  <a:gd name="T34" fmla="*/ 10 w 12"/>
                  <a:gd name="T35" fmla="*/ 3 h 33"/>
                  <a:gd name="T36" fmla="*/ 12 w 12"/>
                  <a:gd name="T37" fmla="*/ 0 h 3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2"/>
                  <a:gd name="T58" fmla="*/ 0 h 33"/>
                  <a:gd name="T59" fmla="*/ 12 w 12"/>
                  <a:gd name="T60" fmla="*/ 33 h 3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2" h="33">
                    <a:moveTo>
                      <a:pt x="1" y="7"/>
                    </a:moveTo>
                    <a:lnTo>
                      <a:pt x="1" y="8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1" y="32"/>
                    </a:lnTo>
                    <a:lnTo>
                      <a:pt x="2" y="33"/>
                    </a:lnTo>
                    <a:lnTo>
                      <a:pt x="4" y="32"/>
                    </a:lnTo>
                    <a:lnTo>
                      <a:pt x="5" y="32"/>
                    </a:lnTo>
                    <a:lnTo>
                      <a:pt x="6" y="26"/>
                    </a:lnTo>
                    <a:lnTo>
                      <a:pt x="5" y="22"/>
                    </a:lnTo>
                    <a:lnTo>
                      <a:pt x="5" y="21"/>
                    </a:lnTo>
                    <a:lnTo>
                      <a:pt x="5" y="16"/>
                    </a:lnTo>
                    <a:lnTo>
                      <a:pt x="6" y="11"/>
                    </a:lnTo>
                    <a:lnTo>
                      <a:pt x="9" y="4"/>
                    </a:lnTo>
                    <a:lnTo>
                      <a:pt x="10" y="3"/>
                    </a:lnTo>
                    <a:lnTo>
                      <a:pt x="12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6" name="Freeform 1110"/>
              <p:cNvSpPr>
                <a:spLocks/>
              </p:cNvSpPr>
              <p:nvPr/>
            </p:nvSpPr>
            <p:spPr bwMode="auto">
              <a:xfrm>
                <a:off x="1712" y="3550"/>
                <a:ext cx="29" cy="38"/>
              </a:xfrm>
              <a:custGeom>
                <a:avLst/>
                <a:gdLst>
                  <a:gd name="T0" fmla="*/ 25 w 29"/>
                  <a:gd name="T1" fmla="*/ 3 h 38"/>
                  <a:gd name="T2" fmla="*/ 29 w 29"/>
                  <a:gd name="T3" fmla="*/ 0 h 38"/>
                  <a:gd name="T4" fmla="*/ 23 w 29"/>
                  <a:gd name="T5" fmla="*/ 0 h 38"/>
                  <a:gd name="T6" fmla="*/ 16 w 29"/>
                  <a:gd name="T7" fmla="*/ 9 h 38"/>
                  <a:gd name="T8" fmla="*/ 13 w 29"/>
                  <a:gd name="T9" fmla="*/ 19 h 38"/>
                  <a:gd name="T10" fmla="*/ 13 w 29"/>
                  <a:gd name="T11" fmla="*/ 20 h 38"/>
                  <a:gd name="T12" fmla="*/ 8 w 29"/>
                  <a:gd name="T13" fmla="*/ 26 h 38"/>
                  <a:gd name="T14" fmla="*/ 2 w 29"/>
                  <a:gd name="T15" fmla="*/ 33 h 38"/>
                  <a:gd name="T16" fmla="*/ 0 w 29"/>
                  <a:gd name="T17" fmla="*/ 38 h 3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38"/>
                  <a:gd name="T29" fmla="*/ 29 w 29"/>
                  <a:gd name="T30" fmla="*/ 38 h 3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38">
                    <a:moveTo>
                      <a:pt x="25" y="3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6" y="9"/>
                    </a:lnTo>
                    <a:lnTo>
                      <a:pt x="13" y="19"/>
                    </a:lnTo>
                    <a:lnTo>
                      <a:pt x="13" y="20"/>
                    </a:lnTo>
                    <a:lnTo>
                      <a:pt x="8" y="26"/>
                    </a:lnTo>
                    <a:lnTo>
                      <a:pt x="2" y="33"/>
                    </a:lnTo>
                    <a:lnTo>
                      <a:pt x="0" y="3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7" name="Freeform 1111"/>
              <p:cNvSpPr>
                <a:spLocks/>
              </p:cNvSpPr>
              <p:nvPr/>
            </p:nvSpPr>
            <p:spPr bwMode="auto">
              <a:xfrm>
                <a:off x="1669" y="3571"/>
                <a:ext cx="37" cy="17"/>
              </a:xfrm>
              <a:custGeom>
                <a:avLst/>
                <a:gdLst>
                  <a:gd name="T0" fmla="*/ 37 w 37"/>
                  <a:gd name="T1" fmla="*/ 17 h 17"/>
                  <a:gd name="T2" fmla="*/ 26 w 37"/>
                  <a:gd name="T3" fmla="*/ 17 h 17"/>
                  <a:gd name="T4" fmla="*/ 5 w 37"/>
                  <a:gd name="T5" fmla="*/ 15 h 17"/>
                  <a:gd name="T6" fmla="*/ 5 w 37"/>
                  <a:gd name="T7" fmla="*/ 15 h 17"/>
                  <a:gd name="T8" fmla="*/ 4 w 37"/>
                  <a:gd name="T9" fmla="*/ 15 h 17"/>
                  <a:gd name="T10" fmla="*/ 4 w 37"/>
                  <a:gd name="T11" fmla="*/ 15 h 17"/>
                  <a:gd name="T12" fmla="*/ 3 w 37"/>
                  <a:gd name="T13" fmla="*/ 13 h 17"/>
                  <a:gd name="T14" fmla="*/ 1 w 37"/>
                  <a:gd name="T15" fmla="*/ 11 h 17"/>
                  <a:gd name="T16" fmla="*/ 1 w 37"/>
                  <a:gd name="T17" fmla="*/ 7 h 17"/>
                  <a:gd name="T18" fmla="*/ 0 w 37"/>
                  <a:gd name="T19" fmla="*/ 0 h 1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7"/>
                  <a:gd name="T31" fmla="*/ 0 h 17"/>
                  <a:gd name="T32" fmla="*/ 37 w 37"/>
                  <a:gd name="T33" fmla="*/ 17 h 17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7" h="17">
                    <a:moveTo>
                      <a:pt x="37" y="17"/>
                    </a:moveTo>
                    <a:lnTo>
                      <a:pt x="26" y="17"/>
                    </a:lnTo>
                    <a:lnTo>
                      <a:pt x="5" y="15"/>
                    </a:lnTo>
                    <a:lnTo>
                      <a:pt x="4" y="15"/>
                    </a:lnTo>
                    <a:lnTo>
                      <a:pt x="3" y="13"/>
                    </a:lnTo>
                    <a:lnTo>
                      <a:pt x="1" y="11"/>
                    </a:lnTo>
                    <a:lnTo>
                      <a:pt x="1" y="7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8" name="Freeform 1112"/>
              <p:cNvSpPr>
                <a:spLocks/>
              </p:cNvSpPr>
              <p:nvPr/>
            </p:nvSpPr>
            <p:spPr bwMode="auto">
              <a:xfrm>
                <a:off x="2254" y="3574"/>
                <a:ext cx="17" cy="18"/>
              </a:xfrm>
              <a:custGeom>
                <a:avLst/>
                <a:gdLst>
                  <a:gd name="T0" fmla="*/ 13 w 17"/>
                  <a:gd name="T1" fmla="*/ 4 h 18"/>
                  <a:gd name="T2" fmla="*/ 12 w 17"/>
                  <a:gd name="T3" fmla="*/ 2 h 18"/>
                  <a:gd name="T4" fmla="*/ 7 w 17"/>
                  <a:gd name="T5" fmla="*/ 1 h 18"/>
                  <a:gd name="T6" fmla="*/ 6 w 17"/>
                  <a:gd name="T7" fmla="*/ 0 h 18"/>
                  <a:gd name="T8" fmla="*/ 4 w 17"/>
                  <a:gd name="T9" fmla="*/ 1 h 18"/>
                  <a:gd name="T10" fmla="*/ 4 w 17"/>
                  <a:gd name="T11" fmla="*/ 1 h 18"/>
                  <a:gd name="T12" fmla="*/ 0 w 17"/>
                  <a:gd name="T13" fmla="*/ 2 h 18"/>
                  <a:gd name="T14" fmla="*/ 0 w 17"/>
                  <a:gd name="T15" fmla="*/ 4 h 18"/>
                  <a:gd name="T16" fmla="*/ 2 w 17"/>
                  <a:gd name="T17" fmla="*/ 5 h 18"/>
                  <a:gd name="T18" fmla="*/ 4 w 17"/>
                  <a:gd name="T19" fmla="*/ 8 h 18"/>
                  <a:gd name="T20" fmla="*/ 15 w 17"/>
                  <a:gd name="T21" fmla="*/ 17 h 18"/>
                  <a:gd name="T22" fmla="*/ 15 w 17"/>
                  <a:gd name="T23" fmla="*/ 17 h 18"/>
                  <a:gd name="T24" fmla="*/ 17 w 17"/>
                  <a:gd name="T25" fmla="*/ 18 h 1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7"/>
                  <a:gd name="T40" fmla="*/ 0 h 18"/>
                  <a:gd name="T41" fmla="*/ 17 w 17"/>
                  <a:gd name="T42" fmla="*/ 18 h 1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7" h="18">
                    <a:moveTo>
                      <a:pt x="13" y="4"/>
                    </a:moveTo>
                    <a:lnTo>
                      <a:pt x="12" y="2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5"/>
                    </a:lnTo>
                    <a:lnTo>
                      <a:pt x="4" y="8"/>
                    </a:lnTo>
                    <a:lnTo>
                      <a:pt x="15" y="17"/>
                    </a:lnTo>
                    <a:lnTo>
                      <a:pt x="17" y="1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49" name="Freeform 1113"/>
              <p:cNvSpPr>
                <a:spLocks/>
              </p:cNvSpPr>
              <p:nvPr/>
            </p:nvSpPr>
            <p:spPr bwMode="auto">
              <a:xfrm>
                <a:off x="1706" y="3588"/>
                <a:ext cx="1" cy="4"/>
              </a:xfrm>
              <a:custGeom>
                <a:avLst/>
                <a:gdLst>
                  <a:gd name="T0" fmla="*/ 0 w 1"/>
                  <a:gd name="T1" fmla="*/ 4 h 4"/>
                  <a:gd name="T2" fmla="*/ 0 w 1"/>
                  <a:gd name="T3" fmla="*/ 4 h 4"/>
                  <a:gd name="T4" fmla="*/ 1 w 1"/>
                  <a:gd name="T5" fmla="*/ 2 h 4"/>
                  <a:gd name="T6" fmla="*/ 1 w 1"/>
                  <a:gd name="T7" fmla="*/ 0 h 4"/>
                  <a:gd name="T8" fmla="*/ 0 w 1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"/>
                  <a:gd name="T16" fmla="*/ 0 h 4"/>
                  <a:gd name="T17" fmla="*/ 1 w 1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" h="4">
                    <a:moveTo>
                      <a:pt x="0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0" name="Freeform 1114"/>
              <p:cNvSpPr>
                <a:spLocks/>
              </p:cNvSpPr>
              <p:nvPr/>
            </p:nvSpPr>
            <p:spPr bwMode="auto">
              <a:xfrm>
                <a:off x="1718" y="3583"/>
                <a:ext cx="18" cy="9"/>
              </a:xfrm>
              <a:custGeom>
                <a:avLst/>
                <a:gdLst>
                  <a:gd name="T0" fmla="*/ 1 w 18"/>
                  <a:gd name="T1" fmla="*/ 9 h 9"/>
                  <a:gd name="T2" fmla="*/ 0 w 18"/>
                  <a:gd name="T3" fmla="*/ 7 h 9"/>
                  <a:gd name="T4" fmla="*/ 0 w 18"/>
                  <a:gd name="T5" fmla="*/ 7 h 9"/>
                  <a:gd name="T6" fmla="*/ 4 w 18"/>
                  <a:gd name="T7" fmla="*/ 3 h 9"/>
                  <a:gd name="T8" fmla="*/ 18 w 18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9"/>
                  <a:gd name="T17" fmla="*/ 18 w 18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9">
                    <a:moveTo>
                      <a:pt x="1" y="9"/>
                    </a:moveTo>
                    <a:lnTo>
                      <a:pt x="0" y="7"/>
                    </a:lnTo>
                    <a:lnTo>
                      <a:pt x="4" y="3"/>
                    </a:lnTo>
                    <a:lnTo>
                      <a:pt x="18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1" name="Freeform 1115"/>
              <p:cNvSpPr>
                <a:spLocks/>
              </p:cNvSpPr>
              <p:nvPr/>
            </p:nvSpPr>
            <p:spPr bwMode="auto">
              <a:xfrm>
                <a:off x="1634" y="3579"/>
                <a:ext cx="1" cy="16"/>
              </a:xfrm>
              <a:custGeom>
                <a:avLst/>
                <a:gdLst>
                  <a:gd name="T0" fmla="*/ 0 w 1"/>
                  <a:gd name="T1" fmla="*/ 16 h 16"/>
                  <a:gd name="T2" fmla="*/ 0 w 1"/>
                  <a:gd name="T3" fmla="*/ 7 h 16"/>
                  <a:gd name="T4" fmla="*/ 1 w 1"/>
                  <a:gd name="T5" fmla="*/ 0 h 16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6"/>
                  <a:gd name="T11" fmla="*/ 1 w 1"/>
                  <a:gd name="T12" fmla="*/ 16 h 1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6">
                    <a:moveTo>
                      <a:pt x="0" y="16"/>
                    </a:moveTo>
                    <a:lnTo>
                      <a:pt x="0" y="7"/>
                    </a:lnTo>
                    <a:lnTo>
                      <a:pt x="1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2" name="Freeform 1116"/>
              <p:cNvSpPr>
                <a:spLocks/>
              </p:cNvSpPr>
              <p:nvPr/>
            </p:nvSpPr>
            <p:spPr bwMode="auto">
              <a:xfrm>
                <a:off x="1646" y="3573"/>
                <a:ext cx="18" cy="24"/>
              </a:xfrm>
              <a:custGeom>
                <a:avLst/>
                <a:gdLst>
                  <a:gd name="T0" fmla="*/ 17 w 18"/>
                  <a:gd name="T1" fmla="*/ 0 h 24"/>
                  <a:gd name="T2" fmla="*/ 17 w 18"/>
                  <a:gd name="T3" fmla="*/ 3 h 24"/>
                  <a:gd name="T4" fmla="*/ 18 w 18"/>
                  <a:gd name="T5" fmla="*/ 14 h 24"/>
                  <a:gd name="T6" fmla="*/ 9 w 18"/>
                  <a:gd name="T7" fmla="*/ 19 h 24"/>
                  <a:gd name="T8" fmla="*/ 7 w 18"/>
                  <a:gd name="T9" fmla="*/ 18 h 24"/>
                  <a:gd name="T10" fmla="*/ 5 w 18"/>
                  <a:gd name="T11" fmla="*/ 14 h 24"/>
                  <a:gd name="T12" fmla="*/ 2 w 18"/>
                  <a:gd name="T13" fmla="*/ 15 h 24"/>
                  <a:gd name="T14" fmla="*/ 2 w 18"/>
                  <a:gd name="T15" fmla="*/ 15 h 24"/>
                  <a:gd name="T16" fmla="*/ 4 w 18"/>
                  <a:gd name="T17" fmla="*/ 20 h 24"/>
                  <a:gd name="T18" fmla="*/ 0 w 18"/>
                  <a:gd name="T19" fmla="*/ 24 h 2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8"/>
                  <a:gd name="T31" fmla="*/ 0 h 24"/>
                  <a:gd name="T32" fmla="*/ 18 w 18"/>
                  <a:gd name="T33" fmla="*/ 24 h 2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8" h="24">
                    <a:moveTo>
                      <a:pt x="17" y="0"/>
                    </a:moveTo>
                    <a:lnTo>
                      <a:pt x="17" y="3"/>
                    </a:lnTo>
                    <a:lnTo>
                      <a:pt x="18" y="14"/>
                    </a:lnTo>
                    <a:lnTo>
                      <a:pt x="9" y="19"/>
                    </a:lnTo>
                    <a:lnTo>
                      <a:pt x="7" y="18"/>
                    </a:lnTo>
                    <a:lnTo>
                      <a:pt x="5" y="14"/>
                    </a:lnTo>
                    <a:lnTo>
                      <a:pt x="2" y="15"/>
                    </a:lnTo>
                    <a:lnTo>
                      <a:pt x="4" y="20"/>
                    </a:lnTo>
                    <a:lnTo>
                      <a:pt x="0" y="2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3" name="Freeform 1117"/>
              <p:cNvSpPr>
                <a:spLocks/>
              </p:cNvSpPr>
              <p:nvPr/>
            </p:nvSpPr>
            <p:spPr bwMode="auto">
              <a:xfrm>
                <a:off x="2304" y="3561"/>
                <a:ext cx="7" cy="38"/>
              </a:xfrm>
              <a:custGeom>
                <a:avLst/>
                <a:gdLst>
                  <a:gd name="T0" fmla="*/ 5 w 7"/>
                  <a:gd name="T1" fmla="*/ 38 h 38"/>
                  <a:gd name="T2" fmla="*/ 5 w 7"/>
                  <a:gd name="T3" fmla="*/ 38 h 38"/>
                  <a:gd name="T4" fmla="*/ 3 w 7"/>
                  <a:gd name="T5" fmla="*/ 30 h 38"/>
                  <a:gd name="T6" fmla="*/ 1 w 7"/>
                  <a:gd name="T7" fmla="*/ 23 h 38"/>
                  <a:gd name="T8" fmla="*/ 1 w 7"/>
                  <a:gd name="T9" fmla="*/ 23 h 38"/>
                  <a:gd name="T10" fmla="*/ 1 w 7"/>
                  <a:gd name="T11" fmla="*/ 22 h 38"/>
                  <a:gd name="T12" fmla="*/ 1 w 7"/>
                  <a:gd name="T13" fmla="*/ 19 h 38"/>
                  <a:gd name="T14" fmla="*/ 0 w 7"/>
                  <a:gd name="T15" fmla="*/ 17 h 38"/>
                  <a:gd name="T16" fmla="*/ 3 w 7"/>
                  <a:gd name="T17" fmla="*/ 10 h 38"/>
                  <a:gd name="T18" fmla="*/ 5 w 7"/>
                  <a:gd name="T19" fmla="*/ 1 h 38"/>
                  <a:gd name="T20" fmla="*/ 7 w 7"/>
                  <a:gd name="T21" fmla="*/ 0 h 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"/>
                  <a:gd name="T34" fmla="*/ 0 h 38"/>
                  <a:gd name="T35" fmla="*/ 7 w 7"/>
                  <a:gd name="T36" fmla="*/ 38 h 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" h="38">
                    <a:moveTo>
                      <a:pt x="5" y="38"/>
                    </a:moveTo>
                    <a:lnTo>
                      <a:pt x="5" y="38"/>
                    </a:lnTo>
                    <a:lnTo>
                      <a:pt x="3" y="30"/>
                    </a:lnTo>
                    <a:lnTo>
                      <a:pt x="1" y="23"/>
                    </a:lnTo>
                    <a:lnTo>
                      <a:pt x="1" y="22"/>
                    </a:lnTo>
                    <a:lnTo>
                      <a:pt x="1" y="19"/>
                    </a:lnTo>
                    <a:lnTo>
                      <a:pt x="0" y="17"/>
                    </a:lnTo>
                    <a:lnTo>
                      <a:pt x="3" y="10"/>
                    </a:lnTo>
                    <a:lnTo>
                      <a:pt x="5" y="1"/>
                    </a:lnTo>
                    <a:lnTo>
                      <a:pt x="7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4" name="Freeform 1118"/>
              <p:cNvSpPr>
                <a:spLocks/>
              </p:cNvSpPr>
              <p:nvPr/>
            </p:nvSpPr>
            <p:spPr bwMode="auto">
              <a:xfrm>
                <a:off x="1706" y="3588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2 h 12"/>
                  <a:gd name="T4" fmla="*/ 6 w 6"/>
                  <a:gd name="T5" fmla="*/ 5 h 12"/>
                  <a:gd name="T6" fmla="*/ 2 w 6"/>
                  <a:gd name="T7" fmla="*/ 11 h 12"/>
                  <a:gd name="T8" fmla="*/ 0 w 6"/>
                  <a:gd name="T9" fmla="*/ 12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12"/>
                  <a:gd name="T17" fmla="*/ 6 w 6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12">
                    <a:moveTo>
                      <a:pt x="6" y="0"/>
                    </a:moveTo>
                    <a:lnTo>
                      <a:pt x="6" y="2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5" name="Freeform 1119"/>
              <p:cNvSpPr>
                <a:spLocks/>
              </p:cNvSpPr>
              <p:nvPr/>
            </p:nvSpPr>
            <p:spPr bwMode="auto">
              <a:xfrm>
                <a:off x="2271" y="3592"/>
                <a:ext cx="7" cy="9"/>
              </a:xfrm>
              <a:custGeom>
                <a:avLst/>
                <a:gdLst>
                  <a:gd name="T0" fmla="*/ 0 w 7"/>
                  <a:gd name="T1" fmla="*/ 0 h 9"/>
                  <a:gd name="T2" fmla="*/ 4 w 7"/>
                  <a:gd name="T3" fmla="*/ 3 h 9"/>
                  <a:gd name="T4" fmla="*/ 7 w 7"/>
                  <a:gd name="T5" fmla="*/ 9 h 9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9"/>
                  <a:gd name="T11" fmla="*/ 7 w 7"/>
                  <a:gd name="T12" fmla="*/ 9 h 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9">
                    <a:moveTo>
                      <a:pt x="0" y="0"/>
                    </a:moveTo>
                    <a:lnTo>
                      <a:pt x="4" y="3"/>
                    </a:lnTo>
                    <a:lnTo>
                      <a:pt x="7" y="9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6" name="Freeform 1120"/>
              <p:cNvSpPr>
                <a:spLocks/>
              </p:cNvSpPr>
              <p:nvPr/>
            </p:nvSpPr>
            <p:spPr bwMode="auto">
              <a:xfrm>
                <a:off x="1642" y="3597"/>
                <a:ext cx="4" cy="6"/>
              </a:xfrm>
              <a:custGeom>
                <a:avLst/>
                <a:gdLst>
                  <a:gd name="T0" fmla="*/ 4 w 4"/>
                  <a:gd name="T1" fmla="*/ 0 h 6"/>
                  <a:gd name="T2" fmla="*/ 1 w 4"/>
                  <a:gd name="T3" fmla="*/ 2 h 6"/>
                  <a:gd name="T4" fmla="*/ 0 w 4"/>
                  <a:gd name="T5" fmla="*/ 2 h 6"/>
                  <a:gd name="T6" fmla="*/ 1 w 4"/>
                  <a:gd name="T7" fmla="*/ 6 h 6"/>
                  <a:gd name="T8" fmla="*/ 4 w 4"/>
                  <a:gd name="T9" fmla="*/ 4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6"/>
                  <a:gd name="T17" fmla="*/ 4 w 4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6">
                    <a:moveTo>
                      <a:pt x="4" y="0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1" y="6"/>
                    </a:lnTo>
                    <a:lnTo>
                      <a:pt x="4" y="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7" name="Freeform 1121"/>
              <p:cNvSpPr>
                <a:spLocks/>
              </p:cNvSpPr>
              <p:nvPr/>
            </p:nvSpPr>
            <p:spPr bwMode="auto">
              <a:xfrm>
                <a:off x="2309" y="3599"/>
                <a:ext cx="1" cy="5"/>
              </a:xfrm>
              <a:custGeom>
                <a:avLst/>
                <a:gdLst>
                  <a:gd name="T0" fmla="*/ 0 w 1"/>
                  <a:gd name="T1" fmla="*/ 5 h 5"/>
                  <a:gd name="T2" fmla="*/ 0 w 1"/>
                  <a:gd name="T3" fmla="*/ 0 h 5"/>
                  <a:gd name="T4" fmla="*/ 0 w 1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5"/>
                  <a:gd name="T11" fmla="*/ 1 w 1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5">
                    <a:moveTo>
                      <a:pt x="0" y="5"/>
                    </a:move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8" name="Freeform 1122"/>
              <p:cNvSpPr>
                <a:spLocks/>
              </p:cNvSpPr>
              <p:nvPr/>
            </p:nvSpPr>
            <p:spPr bwMode="auto">
              <a:xfrm>
                <a:off x="1693" y="3600"/>
                <a:ext cx="13" cy="5"/>
              </a:xfrm>
              <a:custGeom>
                <a:avLst/>
                <a:gdLst>
                  <a:gd name="T0" fmla="*/ 13 w 13"/>
                  <a:gd name="T1" fmla="*/ 0 h 5"/>
                  <a:gd name="T2" fmla="*/ 8 w 13"/>
                  <a:gd name="T3" fmla="*/ 5 h 5"/>
                  <a:gd name="T4" fmla="*/ 0 w 13"/>
                  <a:gd name="T5" fmla="*/ 5 h 5"/>
                  <a:gd name="T6" fmla="*/ 0 60000 65536"/>
                  <a:gd name="T7" fmla="*/ 0 60000 65536"/>
                  <a:gd name="T8" fmla="*/ 0 60000 65536"/>
                  <a:gd name="T9" fmla="*/ 0 w 13"/>
                  <a:gd name="T10" fmla="*/ 0 h 5"/>
                  <a:gd name="T11" fmla="*/ 13 w 13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3" h="5">
                    <a:moveTo>
                      <a:pt x="13" y="0"/>
                    </a:moveTo>
                    <a:lnTo>
                      <a:pt x="8" y="5"/>
                    </a:lnTo>
                    <a:lnTo>
                      <a:pt x="0" y="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9" name="Freeform 1123"/>
              <p:cNvSpPr>
                <a:spLocks/>
              </p:cNvSpPr>
              <p:nvPr/>
            </p:nvSpPr>
            <p:spPr bwMode="auto">
              <a:xfrm>
                <a:off x="1613" y="3575"/>
                <a:ext cx="20" cy="30"/>
              </a:xfrm>
              <a:custGeom>
                <a:avLst/>
                <a:gdLst>
                  <a:gd name="T0" fmla="*/ 20 w 20"/>
                  <a:gd name="T1" fmla="*/ 0 h 30"/>
                  <a:gd name="T2" fmla="*/ 18 w 20"/>
                  <a:gd name="T3" fmla="*/ 1 h 30"/>
                  <a:gd name="T4" fmla="*/ 14 w 20"/>
                  <a:gd name="T5" fmla="*/ 1 h 30"/>
                  <a:gd name="T6" fmla="*/ 13 w 20"/>
                  <a:gd name="T7" fmla="*/ 3 h 30"/>
                  <a:gd name="T8" fmla="*/ 4 w 20"/>
                  <a:gd name="T9" fmla="*/ 9 h 30"/>
                  <a:gd name="T10" fmla="*/ 4 w 20"/>
                  <a:gd name="T11" fmla="*/ 9 h 30"/>
                  <a:gd name="T12" fmla="*/ 0 w 20"/>
                  <a:gd name="T13" fmla="*/ 7 h 30"/>
                  <a:gd name="T14" fmla="*/ 1 w 20"/>
                  <a:gd name="T15" fmla="*/ 13 h 30"/>
                  <a:gd name="T16" fmla="*/ 8 w 20"/>
                  <a:gd name="T17" fmla="*/ 16 h 30"/>
                  <a:gd name="T18" fmla="*/ 16 w 20"/>
                  <a:gd name="T19" fmla="*/ 7 h 30"/>
                  <a:gd name="T20" fmla="*/ 16 w 20"/>
                  <a:gd name="T21" fmla="*/ 20 h 30"/>
                  <a:gd name="T22" fmla="*/ 16 w 20"/>
                  <a:gd name="T23" fmla="*/ 29 h 30"/>
                  <a:gd name="T24" fmla="*/ 16 w 20"/>
                  <a:gd name="T25" fmla="*/ 30 h 3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0"/>
                  <a:gd name="T40" fmla="*/ 0 h 30"/>
                  <a:gd name="T41" fmla="*/ 20 w 20"/>
                  <a:gd name="T42" fmla="*/ 30 h 3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0" h="30">
                    <a:moveTo>
                      <a:pt x="20" y="0"/>
                    </a:moveTo>
                    <a:lnTo>
                      <a:pt x="18" y="1"/>
                    </a:lnTo>
                    <a:lnTo>
                      <a:pt x="14" y="1"/>
                    </a:lnTo>
                    <a:lnTo>
                      <a:pt x="13" y="3"/>
                    </a:lnTo>
                    <a:lnTo>
                      <a:pt x="4" y="9"/>
                    </a:lnTo>
                    <a:lnTo>
                      <a:pt x="0" y="7"/>
                    </a:lnTo>
                    <a:lnTo>
                      <a:pt x="1" y="13"/>
                    </a:lnTo>
                    <a:lnTo>
                      <a:pt x="8" y="16"/>
                    </a:lnTo>
                    <a:lnTo>
                      <a:pt x="16" y="7"/>
                    </a:lnTo>
                    <a:lnTo>
                      <a:pt x="16" y="20"/>
                    </a:lnTo>
                    <a:lnTo>
                      <a:pt x="16" y="29"/>
                    </a:lnTo>
                    <a:lnTo>
                      <a:pt x="16" y="3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0" name="Freeform 1124"/>
              <p:cNvSpPr>
                <a:spLocks/>
              </p:cNvSpPr>
              <p:nvPr/>
            </p:nvSpPr>
            <p:spPr bwMode="auto">
              <a:xfrm>
                <a:off x="1706" y="3592"/>
                <a:ext cx="13" cy="15"/>
              </a:xfrm>
              <a:custGeom>
                <a:avLst/>
                <a:gdLst>
                  <a:gd name="T0" fmla="*/ 0 w 13"/>
                  <a:gd name="T1" fmla="*/ 15 h 15"/>
                  <a:gd name="T2" fmla="*/ 0 w 13"/>
                  <a:gd name="T3" fmla="*/ 15 h 15"/>
                  <a:gd name="T4" fmla="*/ 6 w 13"/>
                  <a:gd name="T5" fmla="*/ 9 h 15"/>
                  <a:gd name="T6" fmla="*/ 10 w 13"/>
                  <a:gd name="T7" fmla="*/ 7 h 15"/>
                  <a:gd name="T8" fmla="*/ 10 w 13"/>
                  <a:gd name="T9" fmla="*/ 7 h 15"/>
                  <a:gd name="T10" fmla="*/ 12 w 13"/>
                  <a:gd name="T11" fmla="*/ 5 h 15"/>
                  <a:gd name="T12" fmla="*/ 12 w 13"/>
                  <a:gd name="T13" fmla="*/ 1 h 15"/>
                  <a:gd name="T14" fmla="*/ 13 w 13"/>
                  <a:gd name="T15" fmla="*/ 0 h 1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"/>
                  <a:gd name="T25" fmla="*/ 0 h 15"/>
                  <a:gd name="T26" fmla="*/ 13 w 13"/>
                  <a:gd name="T27" fmla="*/ 15 h 1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" h="15">
                    <a:moveTo>
                      <a:pt x="0" y="15"/>
                    </a:moveTo>
                    <a:lnTo>
                      <a:pt x="0" y="15"/>
                    </a:lnTo>
                    <a:lnTo>
                      <a:pt x="6" y="9"/>
                    </a:lnTo>
                    <a:lnTo>
                      <a:pt x="10" y="7"/>
                    </a:lnTo>
                    <a:lnTo>
                      <a:pt x="12" y="5"/>
                    </a:lnTo>
                    <a:lnTo>
                      <a:pt x="12" y="1"/>
                    </a:lnTo>
                    <a:lnTo>
                      <a:pt x="13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1" name="Freeform 1125"/>
              <p:cNvSpPr>
                <a:spLocks/>
              </p:cNvSpPr>
              <p:nvPr/>
            </p:nvSpPr>
            <p:spPr bwMode="auto">
              <a:xfrm>
                <a:off x="2267" y="3578"/>
                <a:ext cx="16" cy="34"/>
              </a:xfrm>
              <a:custGeom>
                <a:avLst/>
                <a:gdLst>
                  <a:gd name="T0" fmla="*/ 16 w 16"/>
                  <a:gd name="T1" fmla="*/ 34 h 34"/>
                  <a:gd name="T2" fmla="*/ 16 w 16"/>
                  <a:gd name="T3" fmla="*/ 27 h 34"/>
                  <a:gd name="T4" fmla="*/ 16 w 16"/>
                  <a:gd name="T5" fmla="*/ 22 h 34"/>
                  <a:gd name="T6" fmla="*/ 15 w 16"/>
                  <a:gd name="T7" fmla="*/ 18 h 34"/>
                  <a:gd name="T8" fmla="*/ 12 w 16"/>
                  <a:gd name="T9" fmla="*/ 12 h 34"/>
                  <a:gd name="T10" fmla="*/ 6 w 16"/>
                  <a:gd name="T11" fmla="*/ 8 h 34"/>
                  <a:gd name="T12" fmla="*/ 4 w 16"/>
                  <a:gd name="T13" fmla="*/ 6 h 34"/>
                  <a:gd name="T14" fmla="*/ 2 w 16"/>
                  <a:gd name="T15" fmla="*/ 4 h 34"/>
                  <a:gd name="T16" fmla="*/ 2 w 16"/>
                  <a:gd name="T17" fmla="*/ 1 h 34"/>
                  <a:gd name="T18" fmla="*/ 0 w 16"/>
                  <a:gd name="T19" fmla="*/ 0 h 3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6"/>
                  <a:gd name="T31" fmla="*/ 0 h 34"/>
                  <a:gd name="T32" fmla="*/ 16 w 16"/>
                  <a:gd name="T33" fmla="*/ 34 h 3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6" h="34">
                    <a:moveTo>
                      <a:pt x="16" y="34"/>
                    </a:moveTo>
                    <a:lnTo>
                      <a:pt x="16" y="27"/>
                    </a:lnTo>
                    <a:lnTo>
                      <a:pt x="16" y="22"/>
                    </a:lnTo>
                    <a:lnTo>
                      <a:pt x="15" y="18"/>
                    </a:lnTo>
                    <a:lnTo>
                      <a:pt x="12" y="12"/>
                    </a:lnTo>
                    <a:lnTo>
                      <a:pt x="6" y="8"/>
                    </a:lnTo>
                    <a:lnTo>
                      <a:pt x="4" y="6"/>
                    </a:lnTo>
                    <a:lnTo>
                      <a:pt x="2" y="4"/>
                    </a:lnTo>
                    <a:lnTo>
                      <a:pt x="2" y="1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2" name="Line 1126"/>
              <p:cNvSpPr>
                <a:spLocks noChangeShapeType="1"/>
              </p:cNvSpPr>
              <p:nvPr/>
            </p:nvSpPr>
            <p:spPr bwMode="auto">
              <a:xfrm flipH="1">
                <a:off x="1627" y="3605"/>
                <a:ext cx="2" cy="9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3" name="Freeform 1127"/>
              <p:cNvSpPr>
                <a:spLocks/>
              </p:cNvSpPr>
              <p:nvPr/>
            </p:nvSpPr>
            <p:spPr bwMode="auto">
              <a:xfrm>
                <a:off x="1523" y="3604"/>
                <a:ext cx="13" cy="12"/>
              </a:xfrm>
              <a:custGeom>
                <a:avLst/>
                <a:gdLst>
                  <a:gd name="T0" fmla="*/ 11 w 13"/>
                  <a:gd name="T1" fmla="*/ 12 h 12"/>
                  <a:gd name="T2" fmla="*/ 11 w 13"/>
                  <a:gd name="T3" fmla="*/ 10 h 12"/>
                  <a:gd name="T4" fmla="*/ 13 w 13"/>
                  <a:gd name="T5" fmla="*/ 4 h 12"/>
                  <a:gd name="T6" fmla="*/ 7 w 13"/>
                  <a:gd name="T7" fmla="*/ 0 h 12"/>
                  <a:gd name="T8" fmla="*/ 0 w 13"/>
                  <a:gd name="T9" fmla="*/ 5 h 12"/>
                  <a:gd name="T10" fmla="*/ 5 w 13"/>
                  <a:gd name="T11" fmla="*/ 12 h 12"/>
                  <a:gd name="T12" fmla="*/ 11 w 13"/>
                  <a:gd name="T13" fmla="*/ 12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"/>
                  <a:gd name="T22" fmla="*/ 0 h 12"/>
                  <a:gd name="T23" fmla="*/ 13 w 13"/>
                  <a:gd name="T24" fmla="*/ 12 h 1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" h="12">
                    <a:moveTo>
                      <a:pt x="11" y="12"/>
                    </a:moveTo>
                    <a:lnTo>
                      <a:pt x="11" y="10"/>
                    </a:lnTo>
                    <a:lnTo>
                      <a:pt x="13" y="4"/>
                    </a:lnTo>
                    <a:lnTo>
                      <a:pt x="7" y="0"/>
                    </a:lnTo>
                    <a:lnTo>
                      <a:pt x="0" y="5"/>
                    </a:lnTo>
                    <a:lnTo>
                      <a:pt x="5" y="12"/>
                    </a:lnTo>
                    <a:lnTo>
                      <a:pt x="11" y="1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4" name="Freeform 1128"/>
              <p:cNvSpPr>
                <a:spLocks/>
              </p:cNvSpPr>
              <p:nvPr/>
            </p:nvSpPr>
            <p:spPr bwMode="auto">
              <a:xfrm>
                <a:off x="1672" y="3592"/>
                <a:ext cx="34" cy="28"/>
              </a:xfrm>
              <a:custGeom>
                <a:avLst/>
                <a:gdLst>
                  <a:gd name="T0" fmla="*/ 21 w 34"/>
                  <a:gd name="T1" fmla="*/ 13 h 28"/>
                  <a:gd name="T2" fmla="*/ 13 w 34"/>
                  <a:gd name="T3" fmla="*/ 15 h 28"/>
                  <a:gd name="T4" fmla="*/ 9 w 34"/>
                  <a:gd name="T5" fmla="*/ 20 h 28"/>
                  <a:gd name="T6" fmla="*/ 9 w 34"/>
                  <a:gd name="T7" fmla="*/ 20 h 28"/>
                  <a:gd name="T8" fmla="*/ 5 w 34"/>
                  <a:gd name="T9" fmla="*/ 28 h 28"/>
                  <a:gd name="T10" fmla="*/ 1 w 34"/>
                  <a:gd name="T11" fmla="*/ 25 h 28"/>
                  <a:gd name="T12" fmla="*/ 1 w 34"/>
                  <a:gd name="T13" fmla="*/ 22 h 28"/>
                  <a:gd name="T14" fmla="*/ 0 w 34"/>
                  <a:gd name="T15" fmla="*/ 4 h 28"/>
                  <a:gd name="T16" fmla="*/ 14 w 34"/>
                  <a:gd name="T17" fmla="*/ 3 h 28"/>
                  <a:gd name="T18" fmla="*/ 34 w 34"/>
                  <a:gd name="T19" fmla="*/ 0 h 2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4"/>
                  <a:gd name="T31" fmla="*/ 0 h 28"/>
                  <a:gd name="T32" fmla="*/ 34 w 34"/>
                  <a:gd name="T33" fmla="*/ 28 h 2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4" h="28">
                    <a:moveTo>
                      <a:pt x="21" y="13"/>
                    </a:moveTo>
                    <a:lnTo>
                      <a:pt x="13" y="15"/>
                    </a:lnTo>
                    <a:lnTo>
                      <a:pt x="9" y="20"/>
                    </a:lnTo>
                    <a:lnTo>
                      <a:pt x="5" y="28"/>
                    </a:lnTo>
                    <a:lnTo>
                      <a:pt x="1" y="25"/>
                    </a:lnTo>
                    <a:lnTo>
                      <a:pt x="1" y="22"/>
                    </a:lnTo>
                    <a:lnTo>
                      <a:pt x="0" y="4"/>
                    </a:lnTo>
                    <a:lnTo>
                      <a:pt x="14" y="3"/>
                    </a:lnTo>
                    <a:lnTo>
                      <a:pt x="34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5" name="Freeform 1129"/>
              <p:cNvSpPr>
                <a:spLocks/>
              </p:cNvSpPr>
              <p:nvPr/>
            </p:nvSpPr>
            <p:spPr bwMode="auto">
              <a:xfrm>
                <a:off x="2282" y="3612"/>
                <a:ext cx="1" cy="9"/>
              </a:xfrm>
              <a:custGeom>
                <a:avLst/>
                <a:gdLst>
                  <a:gd name="T0" fmla="*/ 0 w 1"/>
                  <a:gd name="T1" fmla="*/ 9 h 9"/>
                  <a:gd name="T2" fmla="*/ 1 w 1"/>
                  <a:gd name="T3" fmla="*/ 6 h 9"/>
                  <a:gd name="T4" fmla="*/ 1 w 1"/>
                  <a:gd name="T5" fmla="*/ 1 h 9"/>
                  <a:gd name="T6" fmla="*/ 1 w 1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9"/>
                  <a:gd name="T14" fmla="*/ 1 w 1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9">
                    <a:moveTo>
                      <a:pt x="0" y="9"/>
                    </a:moveTo>
                    <a:lnTo>
                      <a:pt x="1" y="6"/>
                    </a:lnTo>
                    <a:lnTo>
                      <a:pt x="1" y="1"/>
                    </a:lnTo>
                    <a:lnTo>
                      <a:pt x="1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6" name="Freeform 1130"/>
              <p:cNvSpPr>
                <a:spLocks/>
              </p:cNvSpPr>
              <p:nvPr/>
            </p:nvSpPr>
            <p:spPr bwMode="auto">
              <a:xfrm>
                <a:off x="1682" y="3607"/>
                <a:ext cx="24" cy="23"/>
              </a:xfrm>
              <a:custGeom>
                <a:avLst/>
                <a:gdLst>
                  <a:gd name="T0" fmla="*/ 24 w 24"/>
                  <a:gd name="T1" fmla="*/ 21 h 23"/>
                  <a:gd name="T2" fmla="*/ 24 w 24"/>
                  <a:gd name="T3" fmla="*/ 21 h 23"/>
                  <a:gd name="T4" fmla="*/ 20 w 24"/>
                  <a:gd name="T5" fmla="*/ 23 h 23"/>
                  <a:gd name="T6" fmla="*/ 12 w 24"/>
                  <a:gd name="T7" fmla="*/ 21 h 23"/>
                  <a:gd name="T8" fmla="*/ 12 w 24"/>
                  <a:gd name="T9" fmla="*/ 14 h 23"/>
                  <a:gd name="T10" fmla="*/ 8 w 24"/>
                  <a:gd name="T11" fmla="*/ 19 h 23"/>
                  <a:gd name="T12" fmla="*/ 2 w 24"/>
                  <a:gd name="T13" fmla="*/ 17 h 23"/>
                  <a:gd name="T14" fmla="*/ 0 w 24"/>
                  <a:gd name="T15" fmla="*/ 17 h 23"/>
                  <a:gd name="T16" fmla="*/ 7 w 24"/>
                  <a:gd name="T17" fmla="*/ 9 h 23"/>
                  <a:gd name="T18" fmla="*/ 8 w 24"/>
                  <a:gd name="T19" fmla="*/ 6 h 23"/>
                  <a:gd name="T20" fmla="*/ 17 w 24"/>
                  <a:gd name="T21" fmla="*/ 5 h 23"/>
                  <a:gd name="T22" fmla="*/ 24 w 24"/>
                  <a:gd name="T23" fmla="*/ 0 h 2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4"/>
                  <a:gd name="T37" fmla="*/ 0 h 23"/>
                  <a:gd name="T38" fmla="*/ 24 w 24"/>
                  <a:gd name="T39" fmla="*/ 23 h 2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4" h="23">
                    <a:moveTo>
                      <a:pt x="24" y="21"/>
                    </a:moveTo>
                    <a:lnTo>
                      <a:pt x="24" y="21"/>
                    </a:lnTo>
                    <a:lnTo>
                      <a:pt x="20" y="23"/>
                    </a:lnTo>
                    <a:lnTo>
                      <a:pt x="12" y="21"/>
                    </a:lnTo>
                    <a:lnTo>
                      <a:pt x="12" y="14"/>
                    </a:lnTo>
                    <a:lnTo>
                      <a:pt x="8" y="19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7" y="9"/>
                    </a:lnTo>
                    <a:lnTo>
                      <a:pt x="8" y="6"/>
                    </a:lnTo>
                    <a:lnTo>
                      <a:pt x="17" y="5"/>
                    </a:lnTo>
                    <a:lnTo>
                      <a:pt x="24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7" name="Freeform 1131"/>
              <p:cNvSpPr>
                <a:spLocks/>
              </p:cNvSpPr>
              <p:nvPr/>
            </p:nvSpPr>
            <p:spPr bwMode="auto">
              <a:xfrm>
                <a:off x="1581" y="3536"/>
                <a:ext cx="46" cy="95"/>
              </a:xfrm>
              <a:custGeom>
                <a:avLst/>
                <a:gdLst>
                  <a:gd name="T0" fmla="*/ 46 w 46"/>
                  <a:gd name="T1" fmla="*/ 78 h 95"/>
                  <a:gd name="T2" fmla="*/ 46 w 46"/>
                  <a:gd name="T3" fmla="*/ 81 h 95"/>
                  <a:gd name="T4" fmla="*/ 41 w 46"/>
                  <a:gd name="T5" fmla="*/ 90 h 95"/>
                  <a:gd name="T6" fmla="*/ 36 w 46"/>
                  <a:gd name="T7" fmla="*/ 95 h 95"/>
                  <a:gd name="T8" fmla="*/ 27 w 46"/>
                  <a:gd name="T9" fmla="*/ 94 h 95"/>
                  <a:gd name="T10" fmla="*/ 27 w 46"/>
                  <a:gd name="T11" fmla="*/ 92 h 95"/>
                  <a:gd name="T12" fmla="*/ 27 w 46"/>
                  <a:gd name="T13" fmla="*/ 84 h 95"/>
                  <a:gd name="T14" fmla="*/ 21 w 46"/>
                  <a:gd name="T15" fmla="*/ 86 h 95"/>
                  <a:gd name="T16" fmla="*/ 17 w 46"/>
                  <a:gd name="T17" fmla="*/ 84 h 95"/>
                  <a:gd name="T18" fmla="*/ 19 w 46"/>
                  <a:gd name="T19" fmla="*/ 67 h 95"/>
                  <a:gd name="T20" fmla="*/ 20 w 46"/>
                  <a:gd name="T21" fmla="*/ 59 h 95"/>
                  <a:gd name="T22" fmla="*/ 16 w 46"/>
                  <a:gd name="T23" fmla="*/ 56 h 95"/>
                  <a:gd name="T24" fmla="*/ 16 w 46"/>
                  <a:gd name="T25" fmla="*/ 59 h 95"/>
                  <a:gd name="T26" fmla="*/ 16 w 46"/>
                  <a:gd name="T27" fmla="*/ 63 h 95"/>
                  <a:gd name="T28" fmla="*/ 14 w 46"/>
                  <a:gd name="T29" fmla="*/ 65 h 95"/>
                  <a:gd name="T30" fmla="*/ 14 w 46"/>
                  <a:gd name="T31" fmla="*/ 72 h 95"/>
                  <a:gd name="T32" fmla="*/ 12 w 46"/>
                  <a:gd name="T33" fmla="*/ 73 h 95"/>
                  <a:gd name="T34" fmla="*/ 10 w 46"/>
                  <a:gd name="T35" fmla="*/ 75 h 95"/>
                  <a:gd name="T36" fmla="*/ 8 w 46"/>
                  <a:gd name="T37" fmla="*/ 71 h 95"/>
                  <a:gd name="T38" fmla="*/ 7 w 46"/>
                  <a:gd name="T39" fmla="*/ 67 h 95"/>
                  <a:gd name="T40" fmla="*/ 7 w 46"/>
                  <a:gd name="T41" fmla="*/ 64 h 95"/>
                  <a:gd name="T42" fmla="*/ 6 w 46"/>
                  <a:gd name="T43" fmla="*/ 63 h 95"/>
                  <a:gd name="T44" fmla="*/ 4 w 46"/>
                  <a:gd name="T45" fmla="*/ 59 h 95"/>
                  <a:gd name="T46" fmla="*/ 4 w 46"/>
                  <a:gd name="T47" fmla="*/ 55 h 95"/>
                  <a:gd name="T48" fmla="*/ 2 w 46"/>
                  <a:gd name="T49" fmla="*/ 48 h 95"/>
                  <a:gd name="T50" fmla="*/ 0 w 46"/>
                  <a:gd name="T51" fmla="*/ 33 h 95"/>
                  <a:gd name="T52" fmla="*/ 6 w 46"/>
                  <a:gd name="T53" fmla="*/ 33 h 95"/>
                  <a:gd name="T54" fmla="*/ 6 w 46"/>
                  <a:gd name="T55" fmla="*/ 33 h 95"/>
                  <a:gd name="T56" fmla="*/ 8 w 46"/>
                  <a:gd name="T57" fmla="*/ 26 h 95"/>
                  <a:gd name="T58" fmla="*/ 3 w 46"/>
                  <a:gd name="T59" fmla="*/ 22 h 95"/>
                  <a:gd name="T60" fmla="*/ 7 w 46"/>
                  <a:gd name="T61" fmla="*/ 18 h 95"/>
                  <a:gd name="T62" fmla="*/ 12 w 46"/>
                  <a:gd name="T63" fmla="*/ 10 h 95"/>
                  <a:gd name="T64" fmla="*/ 17 w 46"/>
                  <a:gd name="T65" fmla="*/ 3 h 95"/>
                  <a:gd name="T66" fmla="*/ 21 w 46"/>
                  <a:gd name="T67" fmla="*/ 0 h 9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6"/>
                  <a:gd name="T103" fmla="*/ 0 h 95"/>
                  <a:gd name="T104" fmla="*/ 46 w 46"/>
                  <a:gd name="T105" fmla="*/ 95 h 9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6" h="95">
                    <a:moveTo>
                      <a:pt x="46" y="78"/>
                    </a:moveTo>
                    <a:lnTo>
                      <a:pt x="46" y="81"/>
                    </a:lnTo>
                    <a:lnTo>
                      <a:pt x="41" y="90"/>
                    </a:lnTo>
                    <a:lnTo>
                      <a:pt x="36" y="95"/>
                    </a:lnTo>
                    <a:lnTo>
                      <a:pt x="27" y="94"/>
                    </a:lnTo>
                    <a:lnTo>
                      <a:pt x="27" y="92"/>
                    </a:lnTo>
                    <a:lnTo>
                      <a:pt x="27" y="84"/>
                    </a:lnTo>
                    <a:lnTo>
                      <a:pt x="21" y="86"/>
                    </a:lnTo>
                    <a:lnTo>
                      <a:pt x="17" y="84"/>
                    </a:lnTo>
                    <a:lnTo>
                      <a:pt x="19" y="67"/>
                    </a:lnTo>
                    <a:lnTo>
                      <a:pt x="20" y="59"/>
                    </a:lnTo>
                    <a:lnTo>
                      <a:pt x="16" y="56"/>
                    </a:lnTo>
                    <a:lnTo>
                      <a:pt x="16" y="59"/>
                    </a:lnTo>
                    <a:lnTo>
                      <a:pt x="16" y="63"/>
                    </a:lnTo>
                    <a:lnTo>
                      <a:pt x="14" y="65"/>
                    </a:lnTo>
                    <a:lnTo>
                      <a:pt x="14" y="72"/>
                    </a:lnTo>
                    <a:lnTo>
                      <a:pt x="12" y="73"/>
                    </a:lnTo>
                    <a:lnTo>
                      <a:pt x="10" y="75"/>
                    </a:lnTo>
                    <a:lnTo>
                      <a:pt x="8" y="71"/>
                    </a:lnTo>
                    <a:lnTo>
                      <a:pt x="7" y="67"/>
                    </a:lnTo>
                    <a:lnTo>
                      <a:pt x="7" y="64"/>
                    </a:lnTo>
                    <a:lnTo>
                      <a:pt x="6" y="63"/>
                    </a:lnTo>
                    <a:lnTo>
                      <a:pt x="4" y="59"/>
                    </a:lnTo>
                    <a:lnTo>
                      <a:pt x="4" y="55"/>
                    </a:lnTo>
                    <a:lnTo>
                      <a:pt x="2" y="48"/>
                    </a:lnTo>
                    <a:lnTo>
                      <a:pt x="0" y="33"/>
                    </a:lnTo>
                    <a:lnTo>
                      <a:pt x="6" y="33"/>
                    </a:lnTo>
                    <a:lnTo>
                      <a:pt x="8" y="26"/>
                    </a:lnTo>
                    <a:lnTo>
                      <a:pt x="3" y="22"/>
                    </a:lnTo>
                    <a:lnTo>
                      <a:pt x="7" y="18"/>
                    </a:lnTo>
                    <a:lnTo>
                      <a:pt x="12" y="10"/>
                    </a:lnTo>
                    <a:lnTo>
                      <a:pt x="17" y="3"/>
                    </a:lnTo>
                    <a:lnTo>
                      <a:pt x="21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8" name="Freeform 1132"/>
              <p:cNvSpPr>
                <a:spLocks/>
              </p:cNvSpPr>
              <p:nvPr/>
            </p:nvSpPr>
            <p:spPr bwMode="auto">
              <a:xfrm>
                <a:off x="2253" y="3601"/>
                <a:ext cx="26" cy="33"/>
              </a:xfrm>
              <a:custGeom>
                <a:avLst/>
                <a:gdLst>
                  <a:gd name="T0" fmla="*/ 25 w 26"/>
                  <a:gd name="T1" fmla="*/ 0 h 33"/>
                  <a:gd name="T2" fmla="*/ 26 w 26"/>
                  <a:gd name="T3" fmla="*/ 8 h 33"/>
                  <a:gd name="T4" fmla="*/ 22 w 26"/>
                  <a:gd name="T5" fmla="*/ 23 h 33"/>
                  <a:gd name="T6" fmla="*/ 24 w 26"/>
                  <a:gd name="T7" fmla="*/ 29 h 33"/>
                  <a:gd name="T8" fmla="*/ 22 w 26"/>
                  <a:gd name="T9" fmla="*/ 30 h 33"/>
                  <a:gd name="T10" fmla="*/ 20 w 26"/>
                  <a:gd name="T11" fmla="*/ 33 h 33"/>
                  <a:gd name="T12" fmla="*/ 16 w 26"/>
                  <a:gd name="T13" fmla="*/ 32 h 33"/>
                  <a:gd name="T14" fmla="*/ 7 w 26"/>
                  <a:gd name="T15" fmla="*/ 25 h 33"/>
                  <a:gd name="T16" fmla="*/ 3 w 26"/>
                  <a:gd name="T17" fmla="*/ 20 h 33"/>
                  <a:gd name="T18" fmla="*/ 0 w 26"/>
                  <a:gd name="T19" fmla="*/ 21 h 33"/>
                  <a:gd name="T20" fmla="*/ 3 w 26"/>
                  <a:gd name="T21" fmla="*/ 28 h 3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6"/>
                  <a:gd name="T34" fmla="*/ 0 h 33"/>
                  <a:gd name="T35" fmla="*/ 26 w 26"/>
                  <a:gd name="T36" fmla="*/ 33 h 3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6" h="33">
                    <a:moveTo>
                      <a:pt x="25" y="0"/>
                    </a:moveTo>
                    <a:lnTo>
                      <a:pt x="26" y="8"/>
                    </a:lnTo>
                    <a:lnTo>
                      <a:pt x="22" y="23"/>
                    </a:lnTo>
                    <a:lnTo>
                      <a:pt x="24" y="29"/>
                    </a:lnTo>
                    <a:lnTo>
                      <a:pt x="22" y="30"/>
                    </a:lnTo>
                    <a:lnTo>
                      <a:pt x="20" y="33"/>
                    </a:lnTo>
                    <a:lnTo>
                      <a:pt x="16" y="32"/>
                    </a:lnTo>
                    <a:lnTo>
                      <a:pt x="7" y="25"/>
                    </a:lnTo>
                    <a:lnTo>
                      <a:pt x="3" y="20"/>
                    </a:lnTo>
                    <a:lnTo>
                      <a:pt x="0" y="21"/>
                    </a:lnTo>
                    <a:lnTo>
                      <a:pt x="3" y="2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69" name="Freeform 1133"/>
              <p:cNvSpPr>
                <a:spLocks/>
              </p:cNvSpPr>
              <p:nvPr/>
            </p:nvSpPr>
            <p:spPr bwMode="auto">
              <a:xfrm>
                <a:off x="1630" y="3595"/>
                <a:ext cx="37" cy="39"/>
              </a:xfrm>
              <a:custGeom>
                <a:avLst/>
                <a:gdLst>
                  <a:gd name="T0" fmla="*/ 16 w 37"/>
                  <a:gd name="T1" fmla="*/ 6 h 39"/>
                  <a:gd name="T2" fmla="*/ 25 w 37"/>
                  <a:gd name="T3" fmla="*/ 2 h 39"/>
                  <a:gd name="T4" fmla="*/ 31 w 37"/>
                  <a:gd name="T5" fmla="*/ 1 h 39"/>
                  <a:gd name="T6" fmla="*/ 35 w 37"/>
                  <a:gd name="T7" fmla="*/ 21 h 39"/>
                  <a:gd name="T8" fmla="*/ 37 w 37"/>
                  <a:gd name="T9" fmla="*/ 22 h 39"/>
                  <a:gd name="T10" fmla="*/ 35 w 37"/>
                  <a:gd name="T11" fmla="*/ 22 h 39"/>
                  <a:gd name="T12" fmla="*/ 25 w 37"/>
                  <a:gd name="T13" fmla="*/ 26 h 39"/>
                  <a:gd name="T14" fmla="*/ 20 w 37"/>
                  <a:gd name="T15" fmla="*/ 29 h 39"/>
                  <a:gd name="T16" fmla="*/ 16 w 37"/>
                  <a:gd name="T17" fmla="*/ 22 h 39"/>
                  <a:gd name="T18" fmla="*/ 12 w 37"/>
                  <a:gd name="T19" fmla="*/ 29 h 39"/>
                  <a:gd name="T20" fmla="*/ 0 w 37"/>
                  <a:gd name="T21" fmla="*/ 39 h 39"/>
                  <a:gd name="T22" fmla="*/ 1 w 37"/>
                  <a:gd name="T23" fmla="*/ 30 h 39"/>
                  <a:gd name="T24" fmla="*/ 3 w 37"/>
                  <a:gd name="T25" fmla="*/ 27 h 39"/>
                  <a:gd name="T26" fmla="*/ 5 w 37"/>
                  <a:gd name="T27" fmla="*/ 22 h 39"/>
                  <a:gd name="T28" fmla="*/ 5 w 37"/>
                  <a:gd name="T29" fmla="*/ 21 h 39"/>
                  <a:gd name="T30" fmla="*/ 4 w 37"/>
                  <a:gd name="T31" fmla="*/ 8 h 39"/>
                  <a:gd name="T32" fmla="*/ 4 w 37"/>
                  <a:gd name="T33" fmla="*/ 0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39"/>
                  <a:gd name="T53" fmla="*/ 37 w 37"/>
                  <a:gd name="T54" fmla="*/ 39 h 3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39">
                    <a:moveTo>
                      <a:pt x="16" y="6"/>
                    </a:moveTo>
                    <a:lnTo>
                      <a:pt x="25" y="2"/>
                    </a:lnTo>
                    <a:lnTo>
                      <a:pt x="31" y="1"/>
                    </a:lnTo>
                    <a:lnTo>
                      <a:pt x="35" y="21"/>
                    </a:lnTo>
                    <a:lnTo>
                      <a:pt x="37" y="22"/>
                    </a:lnTo>
                    <a:lnTo>
                      <a:pt x="35" y="22"/>
                    </a:lnTo>
                    <a:lnTo>
                      <a:pt x="25" y="26"/>
                    </a:lnTo>
                    <a:lnTo>
                      <a:pt x="20" y="29"/>
                    </a:lnTo>
                    <a:lnTo>
                      <a:pt x="16" y="22"/>
                    </a:lnTo>
                    <a:lnTo>
                      <a:pt x="12" y="29"/>
                    </a:lnTo>
                    <a:lnTo>
                      <a:pt x="0" y="39"/>
                    </a:lnTo>
                    <a:lnTo>
                      <a:pt x="1" y="30"/>
                    </a:lnTo>
                    <a:lnTo>
                      <a:pt x="3" y="27"/>
                    </a:lnTo>
                    <a:lnTo>
                      <a:pt x="5" y="22"/>
                    </a:lnTo>
                    <a:lnTo>
                      <a:pt x="5" y="21"/>
                    </a:lnTo>
                    <a:lnTo>
                      <a:pt x="4" y="8"/>
                    </a:lnTo>
                    <a:lnTo>
                      <a:pt x="4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0" name="Freeform 1134"/>
              <p:cNvSpPr>
                <a:spLocks/>
              </p:cNvSpPr>
              <p:nvPr/>
            </p:nvSpPr>
            <p:spPr bwMode="auto">
              <a:xfrm>
                <a:off x="1706" y="3624"/>
                <a:ext cx="10" cy="14"/>
              </a:xfrm>
              <a:custGeom>
                <a:avLst/>
                <a:gdLst>
                  <a:gd name="T0" fmla="*/ 0 w 10"/>
                  <a:gd name="T1" fmla="*/ 13 h 14"/>
                  <a:gd name="T2" fmla="*/ 5 w 10"/>
                  <a:gd name="T3" fmla="*/ 13 h 14"/>
                  <a:gd name="T4" fmla="*/ 6 w 10"/>
                  <a:gd name="T5" fmla="*/ 13 h 14"/>
                  <a:gd name="T6" fmla="*/ 6 w 10"/>
                  <a:gd name="T7" fmla="*/ 13 h 14"/>
                  <a:gd name="T8" fmla="*/ 10 w 10"/>
                  <a:gd name="T9" fmla="*/ 14 h 14"/>
                  <a:gd name="T10" fmla="*/ 10 w 10"/>
                  <a:gd name="T11" fmla="*/ 14 h 14"/>
                  <a:gd name="T12" fmla="*/ 8 w 10"/>
                  <a:gd name="T13" fmla="*/ 6 h 14"/>
                  <a:gd name="T14" fmla="*/ 6 w 10"/>
                  <a:gd name="T15" fmla="*/ 1 h 14"/>
                  <a:gd name="T16" fmla="*/ 5 w 10"/>
                  <a:gd name="T17" fmla="*/ 0 h 14"/>
                  <a:gd name="T18" fmla="*/ 5 w 10"/>
                  <a:gd name="T19" fmla="*/ 0 h 14"/>
                  <a:gd name="T20" fmla="*/ 2 w 10"/>
                  <a:gd name="T21" fmla="*/ 4 h 14"/>
                  <a:gd name="T22" fmla="*/ 0 w 10"/>
                  <a:gd name="T23" fmla="*/ 4 h 1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0"/>
                  <a:gd name="T37" fmla="*/ 0 h 14"/>
                  <a:gd name="T38" fmla="*/ 10 w 10"/>
                  <a:gd name="T39" fmla="*/ 14 h 1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0" h="14">
                    <a:moveTo>
                      <a:pt x="0" y="13"/>
                    </a:moveTo>
                    <a:lnTo>
                      <a:pt x="5" y="13"/>
                    </a:lnTo>
                    <a:lnTo>
                      <a:pt x="6" y="13"/>
                    </a:lnTo>
                    <a:lnTo>
                      <a:pt x="10" y="14"/>
                    </a:lnTo>
                    <a:lnTo>
                      <a:pt x="8" y="6"/>
                    </a:lnTo>
                    <a:lnTo>
                      <a:pt x="6" y="1"/>
                    </a:lnTo>
                    <a:lnTo>
                      <a:pt x="5" y="0"/>
                    </a:lnTo>
                    <a:lnTo>
                      <a:pt x="2" y="4"/>
                    </a:lnTo>
                    <a:lnTo>
                      <a:pt x="0" y="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1" name="Freeform 1135"/>
              <p:cNvSpPr>
                <a:spLocks/>
              </p:cNvSpPr>
              <p:nvPr/>
            </p:nvSpPr>
            <p:spPr bwMode="auto">
              <a:xfrm>
                <a:off x="1725" y="3637"/>
                <a:ext cx="10" cy="1"/>
              </a:xfrm>
              <a:custGeom>
                <a:avLst/>
                <a:gdLst>
                  <a:gd name="T0" fmla="*/ 10 w 10"/>
                  <a:gd name="T1" fmla="*/ 0 h 1"/>
                  <a:gd name="T2" fmla="*/ 3 w 10"/>
                  <a:gd name="T3" fmla="*/ 0 h 1"/>
                  <a:gd name="T4" fmla="*/ 0 w 10"/>
                  <a:gd name="T5" fmla="*/ 1 h 1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1"/>
                  <a:gd name="T11" fmla="*/ 10 w 10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1">
                    <a:moveTo>
                      <a:pt x="10" y="0"/>
                    </a:moveTo>
                    <a:lnTo>
                      <a:pt x="3" y="0"/>
                    </a:lnTo>
                    <a:lnTo>
                      <a:pt x="0" y="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2" name="Freeform 1136"/>
              <p:cNvSpPr>
                <a:spLocks/>
              </p:cNvSpPr>
              <p:nvPr/>
            </p:nvSpPr>
            <p:spPr bwMode="auto">
              <a:xfrm>
                <a:off x="2278" y="3571"/>
                <a:ext cx="29" cy="67"/>
              </a:xfrm>
              <a:custGeom>
                <a:avLst/>
                <a:gdLst>
                  <a:gd name="T0" fmla="*/ 17 w 29"/>
                  <a:gd name="T1" fmla="*/ 0 h 67"/>
                  <a:gd name="T2" fmla="*/ 20 w 29"/>
                  <a:gd name="T3" fmla="*/ 2 h 67"/>
                  <a:gd name="T4" fmla="*/ 18 w 29"/>
                  <a:gd name="T5" fmla="*/ 9 h 67"/>
                  <a:gd name="T6" fmla="*/ 18 w 29"/>
                  <a:gd name="T7" fmla="*/ 15 h 67"/>
                  <a:gd name="T8" fmla="*/ 17 w 29"/>
                  <a:gd name="T9" fmla="*/ 19 h 67"/>
                  <a:gd name="T10" fmla="*/ 18 w 29"/>
                  <a:gd name="T11" fmla="*/ 24 h 67"/>
                  <a:gd name="T12" fmla="*/ 18 w 29"/>
                  <a:gd name="T13" fmla="*/ 24 h 67"/>
                  <a:gd name="T14" fmla="*/ 23 w 29"/>
                  <a:gd name="T15" fmla="*/ 26 h 67"/>
                  <a:gd name="T16" fmla="*/ 26 w 29"/>
                  <a:gd name="T17" fmla="*/ 30 h 67"/>
                  <a:gd name="T18" fmla="*/ 27 w 29"/>
                  <a:gd name="T19" fmla="*/ 32 h 67"/>
                  <a:gd name="T20" fmla="*/ 29 w 29"/>
                  <a:gd name="T21" fmla="*/ 43 h 67"/>
                  <a:gd name="T22" fmla="*/ 29 w 29"/>
                  <a:gd name="T23" fmla="*/ 54 h 67"/>
                  <a:gd name="T24" fmla="*/ 22 w 29"/>
                  <a:gd name="T25" fmla="*/ 62 h 67"/>
                  <a:gd name="T26" fmla="*/ 12 w 29"/>
                  <a:gd name="T27" fmla="*/ 67 h 67"/>
                  <a:gd name="T28" fmla="*/ 8 w 29"/>
                  <a:gd name="T29" fmla="*/ 67 h 67"/>
                  <a:gd name="T30" fmla="*/ 1 w 29"/>
                  <a:gd name="T31" fmla="*/ 64 h 67"/>
                  <a:gd name="T32" fmla="*/ 0 w 29"/>
                  <a:gd name="T33" fmla="*/ 64 h 67"/>
                  <a:gd name="T34" fmla="*/ 1 w 29"/>
                  <a:gd name="T35" fmla="*/ 64 h 67"/>
                  <a:gd name="T36" fmla="*/ 1 w 29"/>
                  <a:gd name="T37" fmla="*/ 55 h 67"/>
                  <a:gd name="T38" fmla="*/ 4 w 29"/>
                  <a:gd name="T39" fmla="*/ 50 h 6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9"/>
                  <a:gd name="T61" fmla="*/ 0 h 67"/>
                  <a:gd name="T62" fmla="*/ 29 w 29"/>
                  <a:gd name="T63" fmla="*/ 67 h 67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9" h="67">
                    <a:moveTo>
                      <a:pt x="17" y="0"/>
                    </a:moveTo>
                    <a:lnTo>
                      <a:pt x="20" y="2"/>
                    </a:lnTo>
                    <a:lnTo>
                      <a:pt x="18" y="9"/>
                    </a:lnTo>
                    <a:lnTo>
                      <a:pt x="18" y="15"/>
                    </a:lnTo>
                    <a:lnTo>
                      <a:pt x="17" y="19"/>
                    </a:lnTo>
                    <a:lnTo>
                      <a:pt x="18" y="24"/>
                    </a:lnTo>
                    <a:lnTo>
                      <a:pt x="23" y="26"/>
                    </a:lnTo>
                    <a:lnTo>
                      <a:pt x="26" y="30"/>
                    </a:lnTo>
                    <a:lnTo>
                      <a:pt x="27" y="32"/>
                    </a:lnTo>
                    <a:lnTo>
                      <a:pt x="29" y="43"/>
                    </a:lnTo>
                    <a:lnTo>
                      <a:pt x="29" y="54"/>
                    </a:lnTo>
                    <a:lnTo>
                      <a:pt x="22" y="62"/>
                    </a:lnTo>
                    <a:lnTo>
                      <a:pt x="12" y="67"/>
                    </a:lnTo>
                    <a:lnTo>
                      <a:pt x="8" y="67"/>
                    </a:lnTo>
                    <a:lnTo>
                      <a:pt x="1" y="64"/>
                    </a:lnTo>
                    <a:lnTo>
                      <a:pt x="0" y="64"/>
                    </a:lnTo>
                    <a:lnTo>
                      <a:pt x="1" y="64"/>
                    </a:lnTo>
                    <a:lnTo>
                      <a:pt x="1" y="55"/>
                    </a:lnTo>
                    <a:lnTo>
                      <a:pt x="4" y="5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3" name="Freeform 1137"/>
              <p:cNvSpPr>
                <a:spLocks/>
              </p:cNvSpPr>
              <p:nvPr/>
            </p:nvSpPr>
            <p:spPr bwMode="auto">
              <a:xfrm>
                <a:off x="1735" y="3637"/>
                <a:ext cx="7" cy="2"/>
              </a:xfrm>
              <a:custGeom>
                <a:avLst/>
                <a:gdLst>
                  <a:gd name="T0" fmla="*/ 7 w 7"/>
                  <a:gd name="T1" fmla="*/ 2 h 2"/>
                  <a:gd name="T2" fmla="*/ 4 w 7"/>
                  <a:gd name="T3" fmla="*/ 0 h 2"/>
                  <a:gd name="T4" fmla="*/ 0 w 7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2"/>
                  <a:gd name="T11" fmla="*/ 7 w 7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2">
                    <a:moveTo>
                      <a:pt x="7" y="2"/>
                    </a:moveTo>
                    <a:lnTo>
                      <a:pt x="4" y="0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4" name="Freeform 1138"/>
              <p:cNvSpPr>
                <a:spLocks/>
              </p:cNvSpPr>
              <p:nvPr/>
            </p:nvSpPr>
            <p:spPr bwMode="auto">
              <a:xfrm>
                <a:off x="1740" y="3639"/>
                <a:ext cx="2" cy="2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2 w 2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2"/>
                  <a:gd name="T11" fmla="*/ 2 w 2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2">
                    <a:moveTo>
                      <a:pt x="0" y="2"/>
                    </a:moveTo>
                    <a:lnTo>
                      <a:pt x="2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5" name="Freeform 1139"/>
              <p:cNvSpPr>
                <a:spLocks/>
              </p:cNvSpPr>
              <p:nvPr/>
            </p:nvSpPr>
            <p:spPr bwMode="auto">
              <a:xfrm>
                <a:off x="2256" y="3629"/>
                <a:ext cx="9" cy="13"/>
              </a:xfrm>
              <a:custGeom>
                <a:avLst/>
                <a:gdLst>
                  <a:gd name="T0" fmla="*/ 0 w 9"/>
                  <a:gd name="T1" fmla="*/ 0 h 13"/>
                  <a:gd name="T2" fmla="*/ 1 w 9"/>
                  <a:gd name="T3" fmla="*/ 1 h 13"/>
                  <a:gd name="T4" fmla="*/ 4 w 9"/>
                  <a:gd name="T5" fmla="*/ 5 h 13"/>
                  <a:gd name="T6" fmla="*/ 6 w 9"/>
                  <a:gd name="T7" fmla="*/ 9 h 13"/>
                  <a:gd name="T8" fmla="*/ 9 w 9"/>
                  <a:gd name="T9" fmla="*/ 13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"/>
                  <a:gd name="T16" fmla="*/ 0 h 13"/>
                  <a:gd name="T17" fmla="*/ 9 w 9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" h="13">
                    <a:moveTo>
                      <a:pt x="0" y="0"/>
                    </a:moveTo>
                    <a:lnTo>
                      <a:pt x="1" y="1"/>
                    </a:lnTo>
                    <a:lnTo>
                      <a:pt x="4" y="5"/>
                    </a:lnTo>
                    <a:lnTo>
                      <a:pt x="6" y="9"/>
                    </a:lnTo>
                    <a:lnTo>
                      <a:pt x="9" y="1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6" name="Freeform 1140"/>
              <p:cNvSpPr>
                <a:spLocks/>
              </p:cNvSpPr>
              <p:nvPr/>
            </p:nvSpPr>
            <p:spPr bwMode="auto">
              <a:xfrm>
                <a:off x="1706" y="3638"/>
                <a:ext cx="19" cy="7"/>
              </a:xfrm>
              <a:custGeom>
                <a:avLst/>
                <a:gdLst>
                  <a:gd name="T0" fmla="*/ 19 w 19"/>
                  <a:gd name="T1" fmla="*/ 0 h 7"/>
                  <a:gd name="T2" fmla="*/ 16 w 19"/>
                  <a:gd name="T3" fmla="*/ 3 h 7"/>
                  <a:gd name="T4" fmla="*/ 10 w 19"/>
                  <a:gd name="T5" fmla="*/ 4 h 7"/>
                  <a:gd name="T6" fmla="*/ 8 w 19"/>
                  <a:gd name="T7" fmla="*/ 4 h 7"/>
                  <a:gd name="T8" fmla="*/ 2 w 19"/>
                  <a:gd name="T9" fmla="*/ 5 h 7"/>
                  <a:gd name="T10" fmla="*/ 1 w 19"/>
                  <a:gd name="T11" fmla="*/ 5 h 7"/>
                  <a:gd name="T12" fmla="*/ 1 w 19"/>
                  <a:gd name="T13" fmla="*/ 5 h 7"/>
                  <a:gd name="T14" fmla="*/ 0 w 19"/>
                  <a:gd name="T15" fmla="*/ 7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"/>
                  <a:gd name="T25" fmla="*/ 0 h 7"/>
                  <a:gd name="T26" fmla="*/ 19 w 19"/>
                  <a:gd name="T27" fmla="*/ 7 h 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" h="7">
                    <a:moveTo>
                      <a:pt x="19" y="0"/>
                    </a:moveTo>
                    <a:lnTo>
                      <a:pt x="16" y="3"/>
                    </a:lnTo>
                    <a:lnTo>
                      <a:pt x="10" y="4"/>
                    </a:lnTo>
                    <a:lnTo>
                      <a:pt x="8" y="4"/>
                    </a:lnTo>
                    <a:lnTo>
                      <a:pt x="2" y="5"/>
                    </a:lnTo>
                    <a:lnTo>
                      <a:pt x="1" y="5"/>
                    </a:lnTo>
                    <a:lnTo>
                      <a:pt x="0" y="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7" name="Freeform 1141"/>
              <p:cNvSpPr>
                <a:spLocks/>
              </p:cNvSpPr>
              <p:nvPr/>
            </p:nvSpPr>
            <p:spPr bwMode="auto">
              <a:xfrm>
                <a:off x="1695" y="3635"/>
                <a:ext cx="11" cy="11"/>
              </a:xfrm>
              <a:custGeom>
                <a:avLst/>
                <a:gdLst>
                  <a:gd name="T0" fmla="*/ 11 w 11"/>
                  <a:gd name="T1" fmla="*/ 10 h 11"/>
                  <a:gd name="T2" fmla="*/ 6 w 11"/>
                  <a:gd name="T3" fmla="*/ 11 h 11"/>
                  <a:gd name="T4" fmla="*/ 6 w 11"/>
                  <a:gd name="T5" fmla="*/ 11 h 11"/>
                  <a:gd name="T6" fmla="*/ 0 w 11"/>
                  <a:gd name="T7" fmla="*/ 2 h 11"/>
                  <a:gd name="T8" fmla="*/ 3 w 11"/>
                  <a:gd name="T9" fmla="*/ 0 h 11"/>
                  <a:gd name="T10" fmla="*/ 4 w 11"/>
                  <a:gd name="T11" fmla="*/ 0 h 11"/>
                  <a:gd name="T12" fmla="*/ 7 w 11"/>
                  <a:gd name="T13" fmla="*/ 0 h 11"/>
                  <a:gd name="T14" fmla="*/ 10 w 11"/>
                  <a:gd name="T15" fmla="*/ 2 h 11"/>
                  <a:gd name="T16" fmla="*/ 11 w 11"/>
                  <a:gd name="T17" fmla="*/ 2 h 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"/>
                  <a:gd name="T28" fmla="*/ 0 h 11"/>
                  <a:gd name="T29" fmla="*/ 11 w 11"/>
                  <a:gd name="T30" fmla="*/ 11 h 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" h="11">
                    <a:moveTo>
                      <a:pt x="11" y="10"/>
                    </a:moveTo>
                    <a:lnTo>
                      <a:pt x="6" y="11"/>
                    </a:lnTo>
                    <a:lnTo>
                      <a:pt x="0" y="2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0" y="2"/>
                    </a:lnTo>
                    <a:lnTo>
                      <a:pt x="11" y="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8" name="Freeform 1142"/>
              <p:cNvSpPr>
                <a:spLocks/>
              </p:cNvSpPr>
              <p:nvPr/>
            </p:nvSpPr>
            <p:spPr bwMode="auto">
              <a:xfrm>
                <a:off x="1718" y="3641"/>
                <a:ext cx="22" cy="6"/>
              </a:xfrm>
              <a:custGeom>
                <a:avLst/>
                <a:gdLst>
                  <a:gd name="T0" fmla="*/ 0 w 22"/>
                  <a:gd name="T1" fmla="*/ 6 h 6"/>
                  <a:gd name="T2" fmla="*/ 6 w 22"/>
                  <a:gd name="T3" fmla="*/ 4 h 6"/>
                  <a:gd name="T4" fmla="*/ 22 w 22"/>
                  <a:gd name="T5" fmla="*/ 0 h 6"/>
                  <a:gd name="T6" fmla="*/ 0 60000 65536"/>
                  <a:gd name="T7" fmla="*/ 0 60000 65536"/>
                  <a:gd name="T8" fmla="*/ 0 60000 65536"/>
                  <a:gd name="T9" fmla="*/ 0 w 22"/>
                  <a:gd name="T10" fmla="*/ 0 h 6"/>
                  <a:gd name="T11" fmla="*/ 22 w 22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" h="6">
                    <a:moveTo>
                      <a:pt x="0" y="6"/>
                    </a:moveTo>
                    <a:lnTo>
                      <a:pt x="6" y="4"/>
                    </a:lnTo>
                    <a:lnTo>
                      <a:pt x="22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79" name="Freeform 1143"/>
              <p:cNvSpPr>
                <a:spLocks/>
              </p:cNvSpPr>
              <p:nvPr/>
            </p:nvSpPr>
            <p:spPr bwMode="auto">
              <a:xfrm>
                <a:off x="1710" y="3647"/>
                <a:ext cx="8" cy="1"/>
              </a:xfrm>
              <a:custGeom>
                <a:avLst/>
                <a:gdLst>
                  <a:gd name="T0" fmla="*/ 0 w 8"/>
                  <a:gd name="T1" fmla="*/ 1 h 1"/>
                  <a:gd name="T2" fmla="*/ 5 w 8"/>
                  <a:gd name="T3" fmla="*/ 1 h 1"/>
                  <a:gd name="T4" fmla="*/ 8 w 8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1"/>
                  <a:gd name="T11" fmla="*/ 8 w 8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1">
                    <a:moveTo>
                      <a:pt x="0" y="1"/>
                    </a:moveTo>
                    <a:lnTo>
                      <a:pt x="5" y="1"/>
                    </a:lnTo>
                    <a:lnTo>
                      <a:pt x="8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0" name="Freeform 1144"/>
              <p:cNvSpPr>
                <a:spLocks/>
              </p:cNvSpPr>
              <p:nvPr/>
            </p:nvSpPr>
            <p:spPr bwMode="auto">
              <a:xfrm>
                <a:off x="1669" y="3637"/>
                <a:ext cx="22" cy="11"/>
              </a:xfrm>
              <a:custGeom>
                <a:avLst/>
                <a:gdLst>
                  <a:gd name="T0" fmla="*/ 3 w 22"/>
                  <a:gd name="T1" fmla="*/ 11 h 11"/>
                  <a:gd name="T2" fmla="*/ 5 w 22"/>
                  <a:gd name="T3" fmla="*/ 11 h 11"/>
                  <a:gd name="T4" fmla="*/ 5 w 22"/>
                  <a:gd name="T5" fmla="*/ 11 h 11"/>
                  <a:gd name="T6" fmla="*/ 22 w 22"/>
                  <a:gd name="T7" fmla="*/ 9 h 11"/>
                  <a:gd name="T8" fmla="*/ 19 w 22"/>
                  <a:gd name="T9" fmla="*/ 0 h 11"/>
                  <a:gd name="T10" fmla="*/ 17 w 22"/>
                  <a:gd name="T11" fmla="*/ 0 h 11"/>
                  <a:gd name="T12" fmla="*/ 8 w 22"/>
                  <a:gd name="T13" fmla="*/ 1 h 11"/>
                  <a:gd name="T14" fmla="*/ 0 w 22"/>
                  <a:gd name="T15" fmla="*/ 2 h 11"/>
                  <a:gd name="T16" fmla="*/ 1 w 22"/>
                  <a:gd name="T17" fmla="*/ 11 h 11"/>
                  <a:gd name="T18" fmla="*/ 3 w 22"/>
                  <a:gd name="T19" fmla="*/ 11 h 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2"/>
                  <a:gd name="T31" fmla="*/ 0 h 11"/>
                  <a:gd name="T32" fmla="*/ 22 w 22"/>
                  <a:gd name="T33" fmla="*/ 11 h 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2" h="11">
                    <a:moveTo>
                      <a:pt x="3" y="11"/>
                    </a:moveTo>
                    <a:lnTo>
                      <a:pt x="5" y="11"/>
                    </a:lnTo>
                    <a:lnTo>
                      <a:pt x="22" y="9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8" y="1"/>
                    </a:lnTo>
                    <a:lnTo>
                      <a:pt x="0" y="2"/>
                    </a:lnTo>
                    <a:lnTo>
                      <a:pt x="1" y="11"/>
                    </a:lnTo>
                    <a:lnTo>
                      <a:pt x="3" y="1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1" name="Freeform 1145"/>
              <p:cNvSpPr>
                <a:spLocks/>
              </p:cNvSpPr>
              <p:nvPr/>
            </p:nvSpPr>
            <p:spPr bwMode="auto">
              <a:xfrm>
                <a:off x="1706" y="3648"/>
                <a:ext cx="4" cy="2"/>
              </a:xfrm>
              <a:custGeom>
                <a:avLst/>
                <a:gdLst>
                  <a:gd name="T0" fmla="*/ 0 w 4"/>
                  <a:gd name="T1" fmla="*/ 2 h 2"/>
                  <a:gd name="T2" fmla="*/ 1 w 4"/>
                  <a:gd name="T3" fmla="*/ 0 h 2"/>
                  <a:gd name="T4" fmla="*/ 4 w 4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2"/>
                  <a:gd name="T11" fmla="*/ 4 w 4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2">
                    <a:moveTo>
                      <a:pt x="0" y="2"/>
                    </a:moveTo>
                    <a:lnTo>
                      <a:pt x="1" y="0"/>
                    </a:lnTo>
                    <a:lnTo>
                      <a:pt x="4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2" name="Freeform 1146"/>
              <p:cNvSpPr>
                <a:spLocks/>
              </p:cNvSpPr>
              <p:nvPr/>
            </p:nvSpPr>
            <p:spPr bwMode="auto">
              <a:xfrm>
                <a:off x="2265" y="3642"/>
                <a:ext cx="4" cy="9"/>
              </a:xfrm>
              <a:custGeom>
                <a:avLst/>
                <a:gdLst>
                  <a:gd name="T0" fmla="*/ 0 w 4"/>
                  <a:gd name="T1" fmla="*/ 0 h 9"/>
                  <a:gd name="T2" fmla="*/ 2 w 4"/>
                  <a:gd name="T3" fmla="*/ 6 h 9"/>
                  <a:gd name="T4" fmla="*/ 2 w 4"/>
                  <a:gd name="T5" fmla="*/ 9 h 9"/>
                  <a:gd name="T6" fmla="*/ 4 w 4"/>
                  <a:gd name="T7" fmla="*/ 9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0" y="0"/>
                    </a:moveTo>
                    <a:lnTo>
                      <a:pt x="2" y="6"/>
                    </a:lnTo>
                    <a:lnTo>
                      <a:pt x="2" y="9"/>
                    </a:lnTo>
                    <a:lnTo>
                      <a:pt x="4" y="9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3" name="Freeform 1147"/>
              <p:cNvSpPr>
                <a:spLocks/>
              </p:cNvSpPr>
              <p:nvPr/>
            </p:nvSpPr>
            <p:spPr bwMode="auto">
              <a:xfrm>
                <a:off x="1562" y="3592"/>
                <a:ext cx="25" cy="62"/>
              </a:xfrm>
              <a:custGeom>
                <a:avLst/>
                <a:gdLst>
                  <a:gd name="T0" fmla="*/ 18 w 25"/>
                  <a:gd name="T1" fmla="*/ 62 h 62"/>
                  <a:gd name="T2" fmla="*/ 25 w 25"/>
                  <a:gd name="T3" fmla="*/ 39 h 62"/>
                  <a:gd name="T4" fmla="*/ 22 w 25"/>
                  <a:gd name="T5" fmla="*/ 30 h 62"/>
                  <a:gd name="T6" fmla="*/ 23 w 25"/>
                  <a:gd name="T7" fmla="*/ 9 h 62"/>
                  <a:gd name="T8" fmla="*/ 23 w 25"/>
                  <a:gd name="T9" fmla="*/ 9 h 62"/>
                  <a:gd name="T10" fmla="*/ 19 w 25"/>
                  <a:gd name="T11" fmla="*/ 0 h 62"/>
                  <a:gd name="T12" fmla="*/ 16 w 25"/>
                  <a:gd name="T13" fmla="*/ 0 h 62"/>
                  <a:gd name="T14" fmla="*/ 14 w 25"/>
                  <a:gd name="T15" fmla="*/ 9 h 62"/>
                  <a:gd name="T16" fmla="*/ 6 w 25"/>
                  <a:gd name="T17" fmla="*/ 30 h 62"/>
                  <a:gd name="T18" fmla="*/ 0 w 25"/>
                  <a:gd name="T19" fmla="*/ 51 h 62"/>
                  <a:gd name="T20" fmla="*/ 1 w 25"/>
                  <a:gd name="T21" fmla="*/ 55 h 62"/>
                  <a:gd name="T22" fmla="*/ 1 w 25"/>
                  <a:gd name="T23" fmla="*/ 60 h 62"/>
                  <a:gd name="T24" fmla="*/ 1 w 25"/>
                  <a:gd name="T25" fmla="*/ 62 h 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5"/>
                  <a:gd name="T40" fmla="*/ 0 h 62"/>
                  <a:gd name="T41" fmla="*/ 25 w 25"/>
                  <a:gd name="T42" fmla="*/ 62 h 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5" h="62">
                    <a:moveTo>
                      <a:pt x="18" y="62"/>
                    </a:moveTo>
                    <a:lnTo>
                      <a:pt x="25" y="39"/>
                    </a:lnTo>
                    <a:lnTo>
                      <a:pt x="22" y="30"/>
                    </a:lnTo>
                    <a:lnTo>
                      <a:pt x="23" y="9"/>
                    </a:lnTo>
                    <a:lnTo>
                      <a:pt x="19" y="0"/>
                    </a:lnTo>
                    <a:lnTo>
                      <a:pt x="16" y="0"/>
                    </a:lnTo>
                    <a:lnTo>
                      <a:pt x="14" y="9"/>
                    </a:lnTo>
                    <a:lnTo>
                      <a:pt x="6" y="30"/>
                    </a:lnTo>
                    <a:lnTo>
                      <a:pt x="0" y="51"/>
                    </a:lnTo>
                    <a:lnTo>
                      <a:pt x="1" y="55"/>
                    </a:lnTo>
                    <a:lnTo>
                      <a:pt x="1" y="60"/>
                    </a:lnTo>
                    <a:lnTo>
                      <a:pt x="1" y="6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4" name="Freeform 1148"/>
              <p:cNvSpPr>
                <a:spLocks/>
              </p:cNvSpPr>
              <p:nvPr/>
            </p:nvSpPr>
            <p:spPr bwMode="auto">
              <a:xfrm>
                <a:off x="1592" y="3639"/>
                <a:ext cx="12" cy="15"/>
              </a:xfrm>
              <a:custGeom>
                <a:avLst/>
                <a:gdLst>
                  <a:gd name="T0" fmla="*/ 10 w 12"/>
                  <a:gd name="T1" fmla="*/ 15 h 15"/>
                  <a:gd name="T2" fmla="*/ 12 w 12"/>
                  <a:gd name="T3" fmla="*/ 8 h 15"/>
                  <a:gd name="T4" fmla="*/ 10 w 12"/>
                  <a:gd name="T5" fmla="*/ 7 h 15"/>
                  <a:gd name="T6" fmla="*/ 4 w 12"/>
                  <a:gd name="T7" fmla="*/ 0 h 15"/>
                  <a:gd name="T8" fmla="*/ 0 w 12"/>
                  <a:gd name="T9" fmla="*/ 9 h 15"/>
                  <a:gd name="T10" fmla="*/ 3 w 12"/>
                  <a:gd name="T11" fmla="*/ 15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5"/>
                  <a:gd name="T20" fmla="*/ 12 w 12"/>
                  <a:gd name="T21" fmla="*/ 15 h 1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5">
                    <a:moveTo>
                      <a:pt x="10" y="15"/>
                    </a:moveTo>
                    <a:lnTo>
                      <a:pt x="12" y="8"/>
                    </a:lnTo>
                    <a:lnTo>
                      <a:pt x="10" y="7"/>
                    </a:lnTo>
                    <a:lnTo>
                      <a:pt x="4" y="0"/>
                    </a:lnTo>
                    <a:lnTo>
                      <a:pt x="0" y="9"/>
                    </a:lnTo>
                    <a:lnTo>
                      <a:pt x="3" y="1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5" name="Freeform 1149"/>
              <p:cNvSpPr>
                <a:spLocks/>
              </p:cNvSpPr>
              <p:nvPr/>
            </p:nvSpPr>
            <p:spPr bwMode="auto">
              <a:xfrm>
                <a:off x="1698" y="3650"/>
                <a:ext cx="8" cy="4"/>
              </a:xfrm>
              <a:custGeom>
                <a:avLst/>
                <a:gdLst>
                  <a:gd name="T0" fmla="*/ 0 w 8"/>
                  <a:gd name="T1" fmla="*/ 4 h 4"/>
                  <a:gd name="T2" fmla="*/ 5 w 8"/>
                  <a:gd name="T3" fmla="*/ 1 h 4"/>
                  <a:gd name="T4" fmla="*/ 8 w 8"/>
                  <a:gd name="T5" fmla="*/ 0 h 4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4"/>
                  <a:gd name="T11" fmla="*/ 8 w 8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4">
                    <a:moveTo>
                      <a:pt x="0" y="4"/>
                    </a:moveTo>
                    <a:lnTo>
                      <a:pt x="5" y="1"/>
                    </a:lnTo>
                    <a:lnTo>
                      <a:pt x="8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6" name="Line 1150"/>
              <p:cNvSpPr>
                <a:spLocks noChangeShapeType="1"/>
              </p:cNvSpPr>
              <p:nvPr/>
            </p:nvSpPr>
            <p:spPr bwMode="auto">
              <a:xfrm>
                <a:off x="2269" y="3651"/>
                <a:ext cx="1" cy="3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7" name="Freeform 1151"/>
              <p:cNvSpPr>
                <a:spLocks/>
              </p:cNvSpPr>
              <p:nvPr/>
            </p:nvSpPr>
            <p:spPr bwMode="auto">
              <a:xfrm>
                <a:off x="2304" y="3643"/>
                <a:ext cx="8" cy="11"/>
              </a:xfrm>
              <a:custGeom>
                <a:avLst/>
                <a:gdLst>
                  <a:gd name="T0" fmla="*/ 0 w 8"/>
                  <a:gd name="T1" fmla="*/ 11 h 11"/>
                  <a:gd name="T2" fmla="*/ 4 w 8"/>
                  <a:gd name="T3" fmla="*/ 0 h 11"/>
                  <a:gd name="T4" fmla="*/ 8 w 8"/>
                  <a:gd name="T5" fmla="*/ 4 h 11"/>
                  <a:gd name="T6" fmla="*/ 7 w 8"/>
                  <a:gd name="T7" fmla="*/ 11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11"/>
                  <a:gd name="T14" fmla="*/ 8 w 8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11">
                    <a:moveTo>
                      <a:pt x="0" y="11"/>
                    </a:moveTo>
                    <a:lnTo>
                      <a:pt x="4" y="0"/>
                    </a:lnTo>
                    <a:lnTo>
                      <a:pt x="8" y="4"/>
                    </a:lnTo>
                    <a:lnTo>
                      <a:pt x="7" y="1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8" name="Freeform 1152"/>
              <p:cNvSpPr>
                <a:spLocks/>
              </p:cNvSpPr>
              <p:nvPr/>
            </p:nvSpPr>
            <p:spPr bwMode="auto">
              <a:xfrm>
                <a:off x="2309" y="3604"/>
                <a:ext cx="7" cy="50"/>
              </a:xfrm>
              <a:custGeom>
                <a:avLst/>
                <a:gdLst>
                  <a:gd name="T0" fmla="*/ 6 w 7"/>
                  <a:gd name="T1" fmla="*/ 50 h 50"/>
                  <a:gd name="T2" fmla="*/ 7 w 7"/>
                  <a:gd name="T3" fmla="*/ 47 h 50"/>
                  <a:gd name="T4" fmla="*/ 7 w 7"/>
                  <a:gd name="T5" fmla="*/ 46 h 50"/>
                  <a:gd name="T6" fmla="*/ 6 w 7"/>
                  <a:gd name="T7" fmla="*/ 43 h 50"/>
                  <a:gd name="T8" fmla="*/ 6 w 7"/>
                  <a:gd name="T9" fmla="*/ 38 h 50"/>
                  <a:gd name="T10" fmla="*/ 4 w 7"/>
                  <a:gd name="T11" fmla="*/ 35 h 50"/>
                  <a:gd name="T12" fmla="*/ 0 w 7"/>
                  <a:gd name="T13" fmla="*/ 27 h 50"/>
                  <a:gd name="T14" fmla="*/ 2 w 7"/>
                  <a:gd name="T15" fmla="*/ 21 h 50"/>
                  <a:gd name="T16" fmla="*/ 3 w 7"/>
                  <a:gd name="T17" fmla="*/ 16 h 50"/>
                  <a:gd name="T18" fmla="*/ 3 w 7"/>
                  <a:gd name="T19" fmla="*/ 9 h 50"/>
                  <a:gd name="T20" fmla="*/ 2 w 7"/>
                  <a:gd name="T21" fmla="*/ 4 h 50"/>
                  <a:gd name="T22" fmla="*/ 0 w 7"/>
                  <a:gd name="T23" fmla="*/ 0 h 5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7"/>
                  <a:gd name="T37" fmla="*/ 0 h 50"/>
                  <a:gd name="T38" fmla="*/ 7 w 7"/>
                  <a:gd name="T39" fmla="*/ 50 h 5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7" h="50">
                    <a:moveTo>
                      <a:pt x="6" y="50"/>
                    </a:moveTo>
                    <a:lnTo>
                      <a:pt x="7" y="47"/>
                    </a:lnTo>
                    <a:lnTo>
                      <a:pt x="7" y="46"/>
                    </a:lnTo>
                    <a:lnTo>
                      <a:pt x="6" y="43"/>
                    </a:lnTo>
                    <a:lnTo>
                      <a:pt x="6" y="38"/>
                    </a:lnTo>
                    <a:lnTo>
                      <a:pt x="4" y="35"/>
                    </a:lnTo>
                    <a:lnTo>
                      <a:pt x="0" y="27"/>
                    </a:lnTo>
                    <a:lnTo>
                      <a:pt x="2" y="21"/>
                    </a:lnTo>
                    <a:lnTo>
                      <a:pt x="3" y="16"/>
                    </a:lnTo>
                    <a:lnTo>
                      <a:pt x="3" y="9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89" name="Freeform 1153"/>
              <p:cNvSpPr>
                <a:spLocks/>
              </p:cNvSpPr>
              <p:nvPr/>
            </p:nvSpPr>
            <p:spPr bwMode="auto">
              <a:xfrm>
                <a:off x="1698" y="3654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"/>
                  <a:gd name="T11" fmla="*/ 1 w 1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90" name="Freeform 1154"/>
              <p:cNvSpPr>
                <a:spLocks/>
              </p:cNvSpPr>
              <p:nvPr/>
            </p:nvSpPr>
            <p:spPr bwMode="auto">
              <a:xfrm>
                <a:off x="2269" y="3654"/>
                <a:ext cx="12" cy="5"/>
              </a:xfrm>
              <a:custGeom>
                <a:avLst/>
                <a:gdLst>
                  <a:gd name="T0" fmla="*/ 0 w 12"/>
                  <a:gd name="T1" fmla="*/ 0 h 5"/>
                  <a:gd name="T2" fmla="*/ 1 w 12"/>
                  <a:gd name="T3" fmla="*/ 1 h 5"/>
                  <a:gd name="T4" fmla="*/ 2 w 12"/>
                  <a:gd name="T5" fmla="*/ 2 h 5"/>
                  <a:gd name="T6" fmla="*/ 6 w 12"/>
                  <a:gd name="T7" fmla="*/ 4 h 5"/>
                  <a:gd name="T8" fmla="*/ 12 w 12"/>
                  <a:gd name="T9" fmla="*/ 5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5"/>
                  <a:gd name="T17" fmla="*/ 12 w 12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5">
                    <a:moveTo>
                      <a:pt x="0" y="0"/>
                    </a:moveTo>
                    <a:lnTo>
                      <a:pt x="1" y="1"/>
                    </a:lnTo>
                    <a:lnTo>
                      <a:pt x="2" y="2"/>
                    </a:lnTo>
                    <a:lnTo>
                      <a:pt x="6" y="4"/>
                    </a:lnTo>
                    <a:lnTo>
                      <a:pt x="12" y="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91" name="Freeform 1155"/>
              <p:cNvSpPr>
                <a:spLocks/>
              </p:cNvSpPr>
              <p:nvPr/>
            </p:nvSpPr>
            <p:spPr bwMode="auto">
              <a:xfrm>
                <a:off x="1595" y="3654"/>
                <a:ext cx="7" cy="6"/>
              </a:xfrm>
              <a:custGeom>
                <a:avLst/>
                <a:gdLst>
                  <a:gd name="T0" fmla="*/ 0 w 7"/>
                  <a:gd name="T1" fmla="*/ 0 h 6"/>
                  <a:gd name="T2" fmla="*/ 5 w 7"/>
                  <a:gd name="T3" fmla="*/ 6 h 6"/>
                  <a:gd name="T4" fmla="*/ 5 w 7"/>
                  <a:gd name="T5" fmla="*/ 4 h 6"/>
                  <a:gd name="T6" fmla="*/ 7 w 7"/>
                  <a:gd name="T7" fmla="*/ 0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"/>
                  <a:gd name="T13" fmla="*/ 0 h 6"/>
                  <a:gd name="T14" fmla="*/ 7 w 7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" h="6">
                    <a:moveTo>
                      <a:pt x="0" y="0"/>
                    </a:moveTo>
                    <a:lnTo>
                      <a:pt x="5" y="6"/>
                    </a:lnTo>
                    <a:lnTo>
                      <a:pt x="5" y="4"/>
                    </a:lnTo>
                    <a:lnTo>
                      <a:pt x="7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92" name="Freeform 1156"/>
              <p:cNvSpPr>
                <a:spLocks/>
              </p:cNvSpPr>
              <p:nvPr/>
            </p:nvSpPr>
            <p:spPr bwMode="auto">
              <a:xfrm>
                <a:off x="1563" y="3654"/>
                <a:ext cx="17" cy="8"/>
              </a:xfrm>
              <a:custGeom>
                <a:avLst/>
                <a:gdLst>
                  <a:gd name="T0" fmla="*/ 0 w 17"/>
                  <a:gd name="T1" fmla="*/ 0 h 8"/>
                  <a:gd name="T2" fmla="*/ 0 w 17"/>
                  <a:gd name="T3" fmla="*/ 5 h 8"/>
                  <a:gd name="T4" fmla="*/ 4 w 17"/>
                  <a:gd name="T5" fmla="*/ 6 h 8"/>
                  <a:gd name="T6" fmla="*/ 8 w 17"/>
                  <a:gd name="T7" fmla="*/ 8 h 8"/>
                  <a:gd name="T8" fmla="*/ 12 w 17"/>
                  <a:gd name="T9" fmla="*/ 8 h 8"/>
                  <a:gd name="T10" fmla="*/ 16 w 17"/>
                  <a:gd name="T11" fmla="*/ 6 h 8"/>
                  <a:gd name="T12" fmla="*/ 17 w 17"/>
                  <a:gd name="T13" fmla="*/ 0 h 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"/>
                  <a:gd name="T22" fmla="*/ 0 h 8"/>
                  <a:gd name="T23" fmla="*/ 17 w 17"/>
                  <a:gd name="T24" fmla="*/ 8 h 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" h="8">
                    <a:moveTo>
                      <a:pt x="0" y="0"/>
                    </a:moveTo>
                    <a:lnTo>
                      <a:pt x="0" y="5"/>
                    </a:lnTo>
                    <a:lnTo>
                      <a:pt x="4" y="6"/>
                    </a:lnTo>
                    <a:lnTo>
                      <a:pt x="8" y="8"/>
                    </a:lnTo>
                    <a:lnTo>
                      <a:pt x="12" y="8"/>
                    </a:lnTo>
                    <a:lnTo>
                      <a:pt x="16" y="6"/>
                    </a:lnTo>
                    <a:lnTo>
                      <a:pt x="17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93" name="Freeform 1157"/>
              <p:cNvSpPr>
                <a:spLocks/>
              </p:cNvSpPr>
              <p:nvPr/>
            </p:nvSpPr>
            <p:spPr bwMode="auto">
              <a:xfrm>
                <a:off x="2311" y="3654"/>
                <a:ext cx="4" cy="9"/>
              </a:xfrm>
              <a:custGeom>
                <a:avLst/>
                <a:gdLst>
                  <a:gd name="T0" fmla="*/ 0 w 4"/>
                  <a:gd name="T1" fmla="*/ 9 h 9"/>
                  <a:gd name="T2" fmla="*/ 0 w 4"/>
                  <a:gd name="T3" fmla="*/ 9 h 9"/>
                  <a:gd name="T4" fmla="*/ 1 w 4"/>
                  <a:gd name="T5" fmla="*/ 8 h 9"/>
                  <a:gd name="T6" fmla="*/ 4 w 4"/>
                  <a:gd name="T7" fmla="*/ 0 h 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9"/>
                  <a:gd name="T14" fmla="*/ 4 w 4"/>
                  <a:gd name="T15" fmla="*/ 9 h 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9">
                    <a:moveTo>
                      <a:pt x="0" y="9"/>
                    </a:moveTo>
                    <a:lnTo>
                      <a:pt x="0" y="9"/>
                    </a:lnTo>
                    <a:lnTo>
                      <a:pt x="1" y="8"/>
                    </a:lnTo>
                    <a:lnTo>
                      <a:pt x="4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94" name="Freeform 1158"/>
              <p:cNvSpPr>
                <a:spLocks/>
              </p:cNvSpPr>
              <p:nvPr/>
            </p:nvSpPr>
            <p:spPr bwMode="auto">
              <a:xfrm>
                <a:off x="2299" y="3654"/>
                <a:ext cx="12" cy="11"/>
              </a:xfrm>
              <a:custGeom>
                <a:avLst/>
                <a:gdLst>
                  <a:gd name="T0" fmla="*/ 12 w 12"/>
                  <a:gd name="T1" fmla="*/ 0 h 11"/>
                  <a:gd name="T2" fmla="*/ 9 w 12"/>
                  <a:gd name="T3" fmla="*/ 9 h 11"/>
                  <a:gd name="T4" fmla="*/ 0 w 12"/>
                  <a:gd name="T5" fmla="*/ 11 h 11"/>
                  <a:gd name="T6" fmla="*/ 5 w 12"/>
                  <a:gd name="T7" fmla="*/ 0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11"/>
                  <a:gd name="T14" fmla="*/ 12 w 12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11">
                    <a:moveTo>
                      <a:pt x="12" y="0"/>
                    </a:moveTo>
                    <a:lnTo>
                      <a:pt x="9" y="9"/>
                    </a:lnTo>
                    <a:lnTo>
                      <a:pt x="0" y="11"/>
                    </a:lnTo>
                    <a:lnTo>
                      <a:pt x="5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95" name="Freeform 1159"/>
              <p:cNvSpPr>
                <a:spLocks/>
              </p:cNvSpPr>
              <p:nvPr/>
            </p:nvSpPr>
            <p:spPr bwMode="auto">
              <a:xfrm>
                <a:off x="1686" y="3654"/>
                <a:ext cx="12" cy="11"/>
              </a:xfrm>
              <a:custGeom>
                <a:avLst/>
                <a:gdLst>
                  <a:gd name="T0" fmla="*/ 0 w 12"/>
                  <a:gd name="T1" fmla="*/ 11 h 11"/>
                  <a:gd name="T2" fmla="*/ 4 w 12"/>
                  <a:gd name="T3" fmla="*/ 4 h 11"/>
                  <a:gd name="T4" fmla="*/ 12 w 12"/>
                  <a:gd name="T5" fmla="*/ 0 h 11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11"/>
                  <a:gd name="T11" fmla="*/ 12 w 12"/>
                  <a:gd name="T12" fmla="*/ 11 h 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11">
                    <a:moveTo>
                      <a:pt x="0" y="11"/>
                    </a:moveTo>
                    <a:lnTo>
                      <a:pt x="4" y="4"/>
                    </a:lnTo>
                    <a:lnTo>
                      <a:pt x="12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96" name="Freeform 1160"/>
              <p:cNvSpPr>
                <a:spLocks/>
              </p:cNvSpPr>
              <p:nvPr/>
            </p:nvSpPr>
            <p:spPr bwMode="auto">
              <a:xfrm>
                <a:off x="1644" y="3656"/>
                <a:ext cx="16" cy="16"/>
              </a:xfrm>
              <a:custGeom>
                <a:avLst/>
                <a:gdLst>
                  <a:gd name="T0" fmla="*/ 8 w 16"/>
                  <a:gd name="T1" fmla="*/ 16 h 16"/>
                  <a:gd name="T2" fmla="*/ 16 w 16"/>
                  <a:gd name="T3" fmla="*/ 8 h 16"/>
                  <a:gd name="T4" fmla="*/ 9 w 16"/>
                  <a:gd name="T5" fmla="*/ 0 h 16"/>
                  <a:gd name="T6" fmla="*/ 0 w 16"/>
                  <a:gd name="T7" fmla="*/ 8 h 16"/>
                  <a:gd name="T8" fmla="*/ 2 w 16"/>
                  <a:gd name="T9" fmla="*/ 16 h 16"/>
                  <a:gd name="T10" fmla="*/ 3 w 16"/>
                  <a:gd name="T11" fmla="*/ 16 h 16"/>
                  <a:gd name="T12" fmla="*/ 8 w 16"/>
                  <a:gd name="T13" fmla="*/ 16 h 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"/>
                  <a:gd name="T22" fmla="*/ 0 h 16"/>
                  <a:gd name="T23" fmla="*/ 16 w 16"/>
                  <a:gd name="T24" fmla="*/ 16 h 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" h="16">
                    <a:moveTo>
                      <a:pt x="8" y="16"/>
                    </a:moveTo>
                    <a:lnTo>
                      <a:pt x="16" y="8"/>
                    </a:lnTo>
                    <a:lnTo>
                      <a:pt x="9" y="0"/>
                    </a:lnTo>
                    <a:lnTo>
                      <a:pt x="0" y="8"/>
                    </a:lnTo>
                    <a:lnTo>
                      <a:pt x="2" y="16"/>
                    </a:lnTo>
                    <a:lnTo>
                      <a:pt x="3" y="16"/>
                    </a:lnTo>
                    <a:lnTo>
                      <a:pt x="8" y="1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97" name="Freeform 1161"/>
              <p:cNvSpPr>
                <a:spLocks/>
              </p:cNvSpPr>
              <p:nvPr/>
            </p:nvSpPr>
            <p:spPr bwMode="auto">
              <a:xfrm>
                <a:off x="2308" y="3663"/>
                <a:ext cx="3" cy="9"/>
              </a:xfrm>
              <a:custGeom>
                <a:avLst/>
                <a:gdLst>
                  <a:gd name="T0" fmla="*/ 0 w 3"/>
                  <a:gd name="T1" fmla="*/ 9 h 9"/>
                  <a:gd name="T2" fmla="*/ 1 w 3"/>
                  <a:gd name="T3" fmla="*/ 4 h 9"/>
                  <a:gd name="T4" fmla="*/ 1 w 3"/>
                  <a:gd name="T5" fmla="*/ 4 h 9"/>
                  <a:gd name="T6" fmla="*/ 1 w 3"/>
                  <a:gd name="T7" fmla="*/ 2 h 9"/>
                  <a:gd name="T8" fmla="*/ 3 w 3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"/>
                  <a:gd name="T16" fmla="*/ 0 h 9"/>
                  <a:gd name="T17" fmla="*/ 3 w 3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" h="9">
                    <a:moveTo>
                      <a:pt x="0" y="9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3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98" name="Freeform 1162"/>
              <p:cNvSpPr>
                <a:spLocks/>
              </p:cNvSpPr>
              <p:nvPr/>
            </p:nvSpPr>
            <p:spPr bwMode="auto">
              <a:xfrm>
                <a:off x="2281" y="3659"/>
                <a:ext cx="6" cy="16"/>
              </a:xfrm>
              <a:custGeom>
                <a:avLst/>
                <a:gdLst>
                  <a:gd name="T0" fmla="*/ 0 w 6"/>
                  <a:gd name="T1" fmla="*/ 0 h 16"/>
                  <a:gd name="T2" fmla="*/ 5 w 6"/>
                  <a:gd name="T3" fmla="*/ 3 h 16"/>
                  <a:gd name="T4" fmla="*/ 6 w 6"/>
                  <a:gd name="T5" fmla="*/ 5 h 16"/>
                  <a:gd name="T6" fmla="*/ 6 w 6"/>
                  <a:gd name="T7" fmla="*/ 6 h 16"/>
                  <a:gd name="T8" fmla="*/ 6 w 6"/>
                  <a:gd name="T9" fmla="*/ 6 h 16"/>
                  <a:gd name="T10" fmla="*/ 3 w 6"/>
                  <a:gd name="T11" fmla="*/ 12 h 16"/>
                  <a:gd name="T12" fmla="*/ 2 w 6"/>
                  <a:gd name="T13" fmla="*/ 16 h 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16"/>
                  <a:gd name="T23" fmla="*/ 6 w 6"/>
                  <a:gd name="T24" fmla="*/ 16 h 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16">
                    <a:moveTo>
                      <a:pt x="0" y="0"/>
                    </a:moveTo>
                    <a:lnTo>
                      <a:pt x="5" y="3"/>
                    </a:lnTo>
                    <a:lnTo>
                      <a:pt x="6" y="5"/>
                    </a:lnTo>
                    <a:lnTo>
                      <a:pt x="6" y="6"/>
                    </a:lnTo>
                    <a:lnTo>
                      <a:pt x="3" y="12"/>
                    </a:lnTo>
                    <a:lnTo>
                      <a:pt x="2" y="1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99" name="Freeform 1163"/>
              <p:cNvSpPr>
                <a:spLocks/>
              </p:cNvSpPr>
              <p:nvPr/>
            </p:nvSpPr>
            <p:spPr bwMode="auto">
              <a:xfrm>
                <a:off x="1678" y="3665"/>
                <a:ext cx="11" cy="14"/>
              </a:xfrm>
              <a:custGeom>
                <a:avLst/>
                <a:gdLst>
                  <a:gd name="T0" fmla="*/ 11 w 11"/>
                  <a:gd name="T1" fmla="*/ 14 h 14"/>
                  <a:gd name="T2" fmla="*/ 11 w 11"/>
                  <a:gd name="T3" fmla="*/ 14 h 14"/>
                  <a:gd name="T4" fmla="*/ 11 w 11"/>
                  <a:gd name="T5" fmla="*/ 14 h 14"/>
                  <a:gd name="T6" fmla="*/ 8 w 11"/>
                  <a:gd name="T7" fmla="*/ 10 h 14"/>
                  <a:gd name="T8" fmla="*/ 3 w 11"/>
                  <a:gd name="T9" fmla="*/ 10 h 14"/>
                  <a:gd name="T10" fmla="*/ 2 w 11"/>
                  <a:gd name="T11" fmla="*/ 8 h 14"/>
                  <a:gd name="T12" fmla="*/ 0 w 11"/>
                  <a:gd name="T13" fmla="*/ 7 h 14"/>
                  <a:gd name="T14" fmla="*/ 6 w 11"/>
                  <a:gd name="T15" fmla="*/ 2 h 14"/>
                  <a:gd name="T16" fmla="*/ 7 w 11"/>
                  <a:gd name="T17" fmla="*/ 2 h 14"/>
                  <a:gd name="T18" fmla="*/ 8 w 11"/>
                  <a:gd name="T19" fmla="*/ 0 h 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"/>
                  <a:gd name="T31" fmla="*/ 0 h 14"/>
                  <a:gd name="T32" fmla="*/ 11 w 11"/>
                  <a:gd name="T33" fmla="*/ 14 h 1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" h="14">
                    <a:moveTo>
                      <a:pt x="11" y="14"/>
                    </a:moveTo>
                    <a:lnTo>
                      <a:pt x="11" y="14"/>
                    </a:lnTo>
                    <a:lnTo>
                      <a:pt x="8" y="10"/>
                    </a:lnTo>
                    <a:lnTo>
                      <a:pt x="3" y="10"/>
                    </a:lnTo>
                    <a:lnTo>
                      <a:pt x="2" y="8"/>
                    </a:lnTo>
                    <a:lnTo>
                      <a:pt x="0" y="7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8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00" name="Freeform 1164"/>
              <p:cNvSpPr>
                <a:spLocks/>
              </p:cNvSpPr>
              <p:nvPr/>
            </p:nvSpPr>
            <p:spPr bwMode="auto">
              <a:xfrm>
                <a:off x="2283" y="3675"/>
                <a:ext cx="1" cy="6"/>
              </a:xfrm>
              <a:custGeom>
                <a:avLst/>
                <a:gdLst>
                  <a:gd name="T0" fmla="*/ 0 w 1"/>
                  <a:gd name="T1" fmla="*/ 0 h 6"/>
                  <a:gd name="T2" fmla="*/ 0 w 1"/>
                  <a:gd name="T3" fmla="*/ 2 h 6"/>
                  <a:gd name="T4" fmla="*/ 0 w 1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6"/>
                  <a:gd name="T11" fmla="*/ 1 w 1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01" name="Freeform 1165"/>
              <p:cNvSpPr>
                <a:spLocks/>
              </p:cNvSpPr>
              <p:nvPr/>
            </p:nvSpPr>
            <p:spPr bwMode="auto">
              <a:xfrm>
                <a:off x="1588" y="3684"/>
                <a:ext cx="4" cy="2"/>
              </a:xfrm>
              <a:custGeom>
                <a:avLst/>
                <a:gdLst>
                  <a:gd name="T0" fmla="*/ 4 w 4"/>
                  <a:gd name="T1" fmla="*/ 2 h 2"/>
                  <a:gd name="T2" fmla="*/ 4 w 4"/>
                  <a:gd name="T3" fmla="*/ 1 h 2"/>
                  <a:gd name="T4" fmla="*/ 4 w 4"/>
                  <a:gd name="T5" fmla="*/ 0 h 2"/>
                  <a:gd name="T6" fmla="*/ 3 w 4"/>
                  <a:gd name="T7" fmla="*/ 0 h 2"/>
                  <a:gd name="T8" fmla="*/ 1 w 4"/>
                  <a:gd name="T9" fmla="*/ 0 h 2"/>
                  <a:gd name="T10" fmla="*/ 0 w 4"/>
                  <a:gd name="T11" fmla="*/ 1 h 2"/>
                  <a:gd name="T12" fmla="*/ 0 w 4"/>
                  <a:gd name="T13" fmla="*/ 2 h 2"/>
                  <a:gd name="T14" fmla="*/ 3 w 4"/>
                  <a:gd name="T15" fmla="*/ 2 h 2"/>
                  <a:gd name="T16" fmla="*/ 4 w 4"/>
                  <a:gd name="T17" fmla="*/ 2 h 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"/>
                  <a:gd name="T28" fmla="*/ 0 h 2"/>
                  <a:gd name="T29" fmla="*/ 4 w 4"/>
                  <a:gd name="T30" fmla="*/ 2 h 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" h="2">
                    <a:moveTo>
                      <a:pt x="4" y="2"/>
                    </a:moveTo>
                    <a:lnTo>
                      <a:pt x="4" y="1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3" y="2"/>
                    </a:lnTo>
                    <a:lnTo>
                      <a:pt x="4" y="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02" name="Freeform 1166"/>
              <p:cNvSpPr>
                <a:spLocks/>
              </p:cNvSpPr>
              <p:nvPr/>
            </p:nvSpPr>
            <p:spPr bwMode="auto">
              <a:xfrm>
                <a:off x="2283" y="3681"/>
                <a:ext cx="1" cy="7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2 h 7"/>
                  <a:gd name="T4" fmla="*/ 0 w 1"/>
                  <a:gd name="T5" fmla="*/ 5 h 7"/>
                  <a:gd name="T6" fmla="*/ 1 w 1"/>
                  <a:gd name="T7" fmla="*/ 7 h 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"/>
                  <a:gd name="T13" fmla="*/ 0 h 7"/>
                  <a:gd name="T14" fmla="*/ 1 w 1"/>
                  <a:gd name="T15" fmla="*/ 7 h 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" h="7">
                    <a:moveTo>
                      <a:pt x="0" y="0"/>
                    </a:moveTo>
                    <a:lnTo>
                      <a:pt x="0" y="2"/>
                    </a:lnTo>
                    <a:lnTo>
                      <a:pt x="0" y="5"/>
                    </a:lnTo>
                    <a:lnTo>
                      <a:pt x="1" y="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03" name="Freeform 1167"/>
              <p:cNvSpPr>
                <a:spLocks/>
              </p:cNvSpPr>
              <p:nvPr/>
            </p:nvSpPr>
            <p:spPr bwMode="auto">
              <a:xfrm>
                <a:off x="1616" y="3668"/>
                <a:ext cx="27" cy="22"/>
              </a:xfrm>
              <a:custGeom>
                <a:avLst/>
                <a:gdLst>
                  <a:gd name="T0" fmla="*/ 22 w 27"/>
                  <a:gd name="T1" fmla="*/ 22 h 22"/>
                  <a:gd name="T2" fmla="*/ 26 w 27"/>
                  <a:gd name="T3" fmla="*/ 21 h 22"/>
                  <a:gd name="T4" fmla="*/ 27 w 27"/>
                  <a:gd name="T5" fmla="*/ 12 h 22"/>
                  <a:gd name="T6" fmla="*/ 23 w 27"/>
                  <a:gd name="T7" fmla="*/ 9 h 22"/>
                  <a:gd name="T8" fmla="*/ 5 w 27"/>
                  <a:gd name="T9" fmla="*/ 1 h 22"/>
                  <a:gd name="T10" fmla="*/ 3 w 27"/>
                  <a:gd name="T11" fmla="*/ 0 h 22"/>
                  <a:gd name="T12" fmla="*/ 1 w 27"/>
                  <a:gd name="T13" fmla="*/ 0 h 22"/>
                  <a:gd name="T14" fmla="*/ 1 w 27"/>
                  <a:gd name="T15" fmla="*/ 0 h 22"/>
                  <a:gd name="T16" fmla="*/ 0 w 27"/>
                  <a:gd name="T17" fmla="*/ 4 h 22"/>
                  <a:gd name="T18" fmla="*/ 0 w 27"/>
                  <a:gd name="T19" fmla="*/ 7 h 22"/>
                  <a:gd name="T20" fmla="*/ 14 w 27"/>
                  <a:gd name="T21" fmla="*/ 17 h 22"/>
                  <a:gd name="T22" fmla="*/ 22 w 27"/>
                  <a:gd name="T23" fmla="*/ 22 h 2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7"/>
                  <a:gd name="T37" fmla="*/ 0 h 22"/>
                  <a:gd name="T38" fmla="*/ 27 w 27"/>
                  <a:gd name="T39" fmla="*/ 22 h 2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7" h="22">
                    <a:moveTo>
                      <a:pt x="22" y="22"/>
                    </a:moveTo>
                    <a:lnTo>
                      <a:pt x="26" y="21"/>
                    </a:lnTo>
                    <a:lnTo>
                      <a:pt x="27" y="12"/>
                    </a:lnTo>
                    <a:lnTo>
                      <a:pt x="23" y="9"/>
                    </a:lnTo>
                    <a:lnTo>
                      <a:pt x="5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14" y="17"/>
                    </a:lnTo>
                    <a:lnTo>
                      <a:pt x="22" y="2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04" name="Freeform 1168"/>
              <p:cNvSpPr>
                <a:spLocks/>
              </p:cNvSpPr>
              <p:nvPr/>
            </p:nvSpPr>
            <p:spPr bwMode="auto">
              <a:xfrm>
                <a:off x="2317" y="3688"/>
                <a:ext cx="5" cy="5"/>
              </a:xfrm>
              <a:custGeom>
                <a:avLst/>
                <a:gdLst>
                  <a:gd name="T0" fmla="*/ 5 w 5"/>
                  <a:gd name="T1" fmla="*/ 5 h 5"/>
                  <a:gd name="T2" fmla="*/ 4 w 5"/>
                  <a:gd name="T3" fmla="*/ 5 h 5"/>
                  <a:gd name="T4" fmla="*/ 1 w 5"/>
                  <a:gd name="T5" fmla="*/ 2 h 5"/>
                  <a:gd name="T6" fmla="*/ 0 w 5"/>
                  <a:gd name="T7" fmla="*/ 0 h 5"/>
                  <a:gd name="T8" fmla="*/ 0 w 5"/>
                  <a:gd name="T9" fmla="*/ 1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"/>
                  <a:gd name="T16" fmla="*/ 0 h 5"/>
                  <a:gd name="T17" fmla="*/ 5 w 5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" h="5">
                    <a:moveTo>
                      <a:pt x="5" y="5"/>
                    </a:moveTo>
                    <a:lnTo>
                      <a:pt x="4" y="5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05" name="Freeform 1169"/>
              <p:cNvSpPr>
                <a:spLocks/>
              </p:cNvSpPr>
              <p:nvPr/>
            </p:nvSpPr>
            <p:spPr bwMode="auto">
              <a:xfrm>
                <a:off x="2307" y="3672"/>
                <a:ext cx="10" cy="25"/>
              </a:xfrm>
              <a:custGeom>
                <a:avLst/>
                <a:gdLst>
                  <a:gd name="T0" fmla="*/ 10 w 10"/>
                  <a:gd name="T1" fmla="*/ 17 h 25"/>
                  <a:gd name="T2" fmla="*/ 4 w 10"/>
                  <a:gd name="T3" fmla="*/ 24 h 25"/>
                  <a:gd name="T4" fmla="*/ 4 w 10"/>
                  <a:gd name="T5" fmla="*/ 24 h 25"/>
                  <a:gd name="T6" fmla="*/ 2 w 10"/>
                  <a:gd name="T7" fmla="*/ 25 h 25"/>
                  <a:gd name="T8" fmla="*/ 2 w 10"/>
                  <a:gd name="T9" fmla="*/ 22 h 25"/>
                  <a:gd name="T10" fmla="*/ 2 w 10"/>
                  <a:gd name="T11" fmla="*/ 22 h 25"/>
                  <a:gd name="T12" fmla="*/ 0 w 10"/>
                  <a:gd name="T13" fmla="*/ 14 h 25"/>
                  <a:gd name="T14" fmla="*/ 0 w 10"/>
                  <a:gd name="T15" fmla="*/ 3 h 25"/>
                  <a:gd name="T16" fmla="*/ 1 w 10"/>
                  <a:gd name="T17" fmla="*/ 0 h 2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25"/>
                  <a:gd name="T29" fmla="*/ 10 w 10"/>
                  <a:gd name="T30" fmla="*/ 25 h 2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25">
                    <a:moveTo>
                      <a:pt x="10" y="17"/>
                    </a:moveTo>
                    <a:lnTo>
                      <a:pt x="4" y="24"/>
                    </a:lnTo>
                    <a:lnTo>
                      <a:pt x="2" y="25"/>
                    </a:lnTo>
                    <a:lnTo>
                      <a:pt x="2" y="22"/>
                    </a:lnTo>
                    <a:lnTo>
                      <a:pt x="0" y="14"/>
                    </a:lnTo>
                    <a:lnTo>
                      <a:pt x="0" y="3"/>
                    </a:lnTo>
                    <a:lnTo>
                      <a:pt x="1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06" name="Freeform 1170"/>
              <p:cNvSpPr>
                <a:spLocks/>
              </p:cNvSpPr>
              <p:nvPr/>
            </p:nvSpPr>
            <p:spPr bwMode="auto">
              <a:xfrm>
                <a:off x="2284" y="3688"/>
                <a:ext cx="4" cy="13"/>
              </a:xfrm>
              <a:custGeom>
                <a:avLst/>
                <a:gdLst>
                  <a:gd name="T0" fmla="*/ 0 w 4"/>
                  <a:gd name="T1" fmla="*/ 0 h 13"/>
                  <a:gd name="T2" fmla="*/ 0 w 4"/>
                  <a:gd name="T3" fmla="*/ 0 h 13"/>
                  <a:gd name="T4" fmla="*/ 3 w 4"/>
                  <a:gd name="T5" fmla="*/ 4 h 13"/>
                  <a:gd name="T6" fmla="*/ 4 w 4"/>
                  <a:gd name="T7" fmla="*/ 6 h 13"/>
                  <a:gd name="T8" fmla="*/ 0 w 4"/>
                  <a:gd name="T9" fmla="*/ 13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"/>
                  <a:gd name="T16" fmla="*/ 0 h 13"/>
                  <a:gd name="T17" fmla="*/ 4 w 4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" h="13">
                    <a:moveTo>
                      <a:pt x="0" y="0"/>
                    </a:moveTo>
                    <a:lnTo>
                      <a:pt x="0" y="0"/>
                    </a:lnTo>
                    <a:lnTo>
                      <a:pt x="3" y="4"/>
                    </a:lnTo>
                    <a:lnTo>
                      <a:pt x="4" y="6"/>
                    </a:lnTo>
                    <a:lnTo>
                      <a:pt x="0" y="1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07" name="Freeform 1171"/>
              <p:cNvSpPr>
                <a:spLocks/>
              </p:cNvSpPr>
              <p:nvPr/>
            </p:nvSpPr>
            <p:spPr bwMode="auto">
              <a:xfrm>
                <a:off x="1656" y="3679"/>
                <a:ext cx="33" cy="34"/>
              </a:xfrm>
              <a:custGeom>
                <a:avLst/>
                <a:gdLst>
                  <a:gd name="T0" fmla="*/ 20 w 33"/>
                  <a:gd name="T1" fmla="*/ 34 h 34"/>
                  <a:gd name="T2" fmla="*/ 17 w 33"/>
                  <a:gd name="T3" fmla="*/ 30 h 34"/>
                  <a:gd name="T4" fmla="*/ 7 w 33"/>
                  <a:gd name="T5" fmla="*/ 26 h 34"/>
                  <a:gd name="T6" fmla="*/ 3 w 33"/>
                  <a:gd name="T7" fmla="*/ 21 h 34"/>
                  <a:gd name="T8" fmla="*/ 3 w 33"/>
                  <a:gd name="T9" fmla="*/ 17 h 34"/>
                  <a:gd name="T10" fmla="*/ 1 w 33"/>
                  <a:gd name="T11" fmla="*/ 15 h 34"/>
                  <a:gd name="T12" fmla="*/ 0 w 33"/>
                  <a:gd name="T13" fmla="*/ 14 h 34"/>
                  <a:gd name="T14" fmla="*/ 3 w 33"/>
                  <a:gd name="T15" fmla="*/ 9 h 34"/>
                  <a:gd name="T16" fmla="*/ 14 w 33"/>
                  <a:gd name="T17" fmla="*/ 1 h 34"/>
                  <a:gd name="T18" fmla="*/ 20 w 33"/>
                  <a:gd name="T19" fmla="*/ 5 h 34"/>
                  <a:gd name="T20" fmla="*/ 29 w 33"/>
                  <a:gd name="T21" fmla="*/ 1 h 34"/>
                  <a:gd name="T22" fmla="*/ 33 w 33"/>
                  <a:gd name="T23" fmla="*/ 0 h 3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3"/>
                  <a:gd name="T37" fmla="*/ 0 h 34"/>
                  <a:gd name="T38" fmla="*/ 33 w 33"/>
                  <a:gd name="T39" fmla="*/ 34 h 3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3" h="34">
                    <a:moveTo>
                      <a:pt x="20" y="34"/>
                    </a:moveTo>
                    <a:lnTo>
                      <a:pt x="17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7"/>
                    </a:lnTo>
                    <a:lnTo>
                      <a:pt x="1" y="15"/>
                    </a:lnTo>
                    <a:lnTo>
                      <a:pt x="0" y="14"/>
                    </a:lnTo>
                    <a:lnTo>
                      <a:pt x="3" y="9"/>
                    </a:lnTo>
                    <a:lnTo>
                      <a:pt x="14" y="1"/>
                    </a:lnTo>
                    <a:lnTo>
                      <a:pt x="20" y="5"/>
                    </a:lnTo>
                    <a:lnTo>
                      <a:pt x="29" y="1"/>
                    </a:lnTo>
                    <a:lnTo>
                      <a:pt x="33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08" name="Line 1172"/>
              <p:cNvSpPr>
                <a:spLocks noChangeShapeType="1"/>
              </p:cNvSpPr>
              <p:nvPr/>
            </p:nvSpPr>
            <p:spPr bwMode="auto">
              <a:xfrm flipH="1">
                <a:off x="1702" y="3715"/>
                <a:ext cx="4" cy="1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09" name="Freeform 1173"/>
              <p:cNvSpPr>
                <a:spLocks/>
              </p:cNvSpPr>
              <p:nvPr/>
            </p:nvSpPr>
            <p:spPr bwMode="auto">
              <a:xfrm>
                <a:off x="1706" y="3711"/>
                <a:ext cx="36" cy="6"/>
              </a:xfrm>
              <a:custGeom>
                <a:avLst/>
                <a:gdLst>
                  <a:gd name="T0" fmla="*/ 26 w 36"/>
                  <a:gd name="T1" fmla="*/ 6 h 6"/>
                  <a:gd name="T2" fmla="*/ 30 w 36"/>
                  <a:gd name="T3" fmla="*/ 4 h 6"/>
                  <a:gd name="T4" fmla="*/ 36 w 36"/>
                  <a:gd name="T5" fmla="*/ 3 h 6"/>
                  <a:gd name="T6" fmla="*/ 33 w 36"/>
                  <a:gd name="T7" fmla="*/ 0 h 6"/>
                  <a:gd name="T8" fmla="*/ 19 w 36"/>
                  <a:gd name="T9" fmla="*/ 2 h 6"/>
                  <a:gd name="T10" fmla="*/ 14 w 36"/>
                  <a:gd name="T11" fmla="*/ 3 h 6"/>
                  <a:gd name="T12" fmla="*/ 10 w 36"/>
                  <a:gd name="T13" fmla="*/ 4 h 6"/>
                  <a:gd name="T14" fmla="*/ 0 w 36"/>
                  <a:gd name="T15" fmla="*/ 4 h 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6"/>
                  <a:gd name="T25" fmla="*/ 0 h 6"/>
                  <a:gd name="T26" fmla="*/ 36 w 36"/>
                  <a:gd name="T27" fmla="*/ 6 h 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6" h="6">
                    <a:moveTo>
                      <a:pt x="26" y="6"/>
                    </a:moveTo>
                    <a:lnTo>
                      <a:pt x="30" y="4"/>
                    </a:lnTo>
                    <a:lnTo>
                      <a:pt x="36" y="3"/>
                    </a:lnTo>
                    <a:lnTo>
                      <a:pt x="33" y="0"/>
                    </a:lnTo>
                    <a:lnTo>
                      <a:pt x="19" y="2"/>
                    </a:lnTo>
                    <a:lnTo>
                      <a:pt x="14" y="3"/>
                    </a:lnTo>
                    <a:lnTo>
                      <a:pt x="10" y="4"/>
                    </a:lnTo>
                    <a:lnTo>
                      <a:pt x="0" y="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10" name="Freeform 1174"/>
              <p:cNvSpPr>
                <a:spLocks/>
              </p:cNvSpPr>
              <p:nvPr/>
            </p:nvSpPr>
            <p:spPr bwMode="auto">
              <a:xfrm>
                <a:off x="1698" y="3715"/>
                <a:ext cx="4" cy="3"/>
              </a:xfrm>
              <a:custGeom>
                <a:avLst/>
                <a:gdLst>
                  <a:gd name="T0" fmla="*/ 4 w 4"/>
                  <a:gd name="T1" fmla="*/ 0 h 3"/>
                  <a:gd name="T2" fmla="*/ 4 w 4"/>
                  <a:gd name="T3" fmla="*/ 0 h 3"/>
                  <a:gd name="T4" fmla="*/ 0 w 4"/>
                  <a:gd name="T5" fmla="*/ 3 h 3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3"/>
                  <a:gd name="T11" fmla="*/ 4 w 4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3">
                    <a:moveTo>
                      <a:pt x="4" y="0"/>
                    </a:moveTo>
                    <a:lnTo>
                      <a:pt x="4" y="0"/>
                    </a:lnTo>
                    <a:lnTo>
                      <a:pt x="0" y="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11" name="Freeform 1175"/>
              <p:cNvSpPr>
                <a:spLocks/>
              </p:cNvSpPr>
              <p:nvPr/>
            </p:nvSpPr>
            <p:spPr bwMode="auto">
              <a:xfrm>
                <a:off x="1706" y="3717"/>
                <a:ext cx="26" cy="3"/>
              </a:xfrm>
              <a:custGeom>
                <a:avLst/>
                <a:gdLst>
                  <a:gd name="T0" fmla="*/ 0 w 26"/>
                  <a:gd name="T1" fmla="*/ 3 h 3"/>
                  <a:gd name="T2" fmla="*/ 6 w 26"/>
                  <a:gd name="T3" fmla="*/ 3 h 3"/>
                  <a:gd name="T4" fmla="*/ 19 w 26"/>
                  <a:gd name="T5" fmla="*/ 2 h 3"/>
                  <a:gd name="T6" fmla="*/ 26 w 26"/>
                  <a:gd name="T7" fmla="*/ 0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6"/>
                  <a:gd name="T13" fmla="*/ 0 h 3"/>
                  <a:gd name="T14" fmla="*/ 26 w 26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6" h="3">
                    <a:moveTo>
                      <a:pt x="0" y="3"/>
                    </a:moveTo>
                    <a:lnTo>
                      <a:pt x="6" y="3"/>
                    </a:lnTo>
                    <a:lnTo>
                      <a:pt x="19" y="2"/>
                    </a:lnTo>
                    <a:lnTo>
                      <a:pt x="26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12" name="Freeform 1176"/>
              <p:cNvSpPr>
                <a:spLocks/>
              </p:cNvSpPr>
              <p:nvPr/>
            </p:nvSpPr>
            <p:spPr bwMode="auto">
              <a:xfrm>
                <a:off x="1702" y="3720"/>
                <a:ext cx="4" cy="2"/>
              </a:xfrm>
              <a:custGeom>
                <a:avLst/>
                <a:gdLst>
                  <a:gd name="T0" fmla="*/ 0 w 4"/>
                  <a:gd name="T1" fmla="*/ 2 h 2"/>
                  <a:gd name="T2" fmla="*/ 3 w 4"/>
                  <a:gd name="T3" fmla="*/ 2 h 2"/>
                  <a:gd name="T4" fmla="*/ 4 w 4"/>
                  <a:gd name="T5" fmla="*/ 0 h 2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2"/>
                  <a:gd name="T11" fmla="*/ 4 w 4"/>
                  <a:gd name="T12" fmla="*/ 2 h 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2">
                    <a:moveTo>
                      <a:pt x="0" y="2"/>
                    </a:moveTo>
                    <a:lnTo>
                      <a:pt x="3" y="2"/>
                    </a:lnTo>
                    <a:lnTo>
                      <a:pt x="4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13" name="Freeform 1177"/>
              <p:cNvSpPr>
                <a:spLocks/>
              </p:cNvSpPr>
              <p:nvPr/>
            </p:nvSpPr>
            <p:spPr bwMode="auto">
              <a:xfrm>
                <a:off x="2269" y="3703"/>
                <a:ext cx="10" cy="20"/>
              </a:xfrm>
              <a:custGeom>
                <a:avLst/>
                <a:gdLst>
                  <a:gd name="T0" fmla="*/ 0 w 10"/>
                  <a:gd name="T1" fmla="*/ 12 h 20"/>
                  <a:gd name="T2" fmla="*/ 0 w 10"/>
                  <a:gd name="T3" fmla="*/ 6 h 20"/>
                  <a:gd name="T4" fmla="*/ 1 w 10"/>
                  <a:gd name="T5" fmla="*/ 2 h 20"/>
                  <a:gd name="T6" fmla="*/ 1 w 10"/>
                  <a:gd name="T7" fmla="*/ 0 h 20"/>
                  <a:gd name="T8" fmla="*/ 1 w 10"/>
                  <a:gd name="T9" fmla="*/ 0 h 20"/>
                  <a:gd name="T10" fmla="*/ 4 w 10"/>
                  <a:gd name="T11" fmla="*/ 3 h 20"/>
                  <a:gd name="T12" fmla="*/ 6 w 10"/>
                  <a:gd name="T13" fmla="*/ 6 h 20"/>
                  <a:gd name="T14" fmla="*/ 9 w 10"/>
                  <a:gd name="T15" fmla="*/ 11 h 20"/>
                  <a:gd name="T16" fmla="*/ 10 w 10"/>
                  <a:gd name="T17" fmla="*/ 20 h 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"/>
                  <a:gd name="T28" fmla="*/ 0 h 20"/>
                  <a:gd name="T29" fmla="*/ 10 w 10"/>
                  <a:gd name="T30" fmla="*/ 20 h 2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" h="20">
                    <a:moveTo>
                      <a:pt x="0" y="12"/>
                    </a:moveTo>
                    <a:lnTo>
                      <a:pt x="0" y="6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4" y="3"/>
                    </a:lnTo>
                    <a:lnTo>
                      <a:pt x="6" y="6"/>
                    </a:lnTo>
                    <a:lnTo>
                      <a:pt x="9" y="11"/>
                    </a:lnTo>
                    <a:lnTo>
                      <a:pt x="10" y="2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14" name="Freeform 1178"/>
              <p:cNvSpPr>
                <a:spLocks/>
              </p:cNvSpPr>
              <p:nvPr/>
            </p:nvSpPr>
            <p:spPr bwMode="auto">
              <a:xfrm>
                <a:off x="2336" y="3727"/>
                <a:ext cx="2" cy="1"/>
              </a:xfrm>
              <a:custGeom>
                <a:avLst/>
                <a:gdLst>
                  <a:gd name="T0" fmla="*/ 2 w 2"/>
                  <a:gd name="T1" fmla="*/ 0 h 1"/>
                  <a:gd name="T2" fmla="*/ 2 w 2"/>
                  <a:gd name="T3" fmla="*/ 0 h 1"/>
                  <a:gd name="T4" fmla="*/ 0 w 2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"/>
                  <a:gd name="T11" fmla="*/ 2 w 2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">
                    <a:moveTo>
                      <a:pt x="2" y="0"/>
                    </a:move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15" name="Freeform 1179"/>
              <p:cNvSpPr>
                <a:spLocks/>
              </p:cNvSpPr>
              <p:nvPr/>
            </p:nvSpPr>
            <p:spPr bwMode="auto">
              <a:xfrm>
                <a:off x="2265" y="3715"/>
                <a:ext cx="14" cy="16"/>
              </a:xfrm>
              <a:custGeom>
                <a:avLst/>
                <a:gdLst>
                  <a:gd name="T0" fmla="*/ 14 w 14"/>
                  <a:gd name="T1" fmla="*/ 8 h 16"/>
                  <a:gd name="T2" fmla="*/ 14 w 14"/>
                  <a:gd name="T3" fmla="*/ 11 h 16"/>
                  <a:gd name="T4" fmla="*/ 13 w 14"/>
                  <a:gd name="T5" fmla="*/ 15 h 16"/>
                  <a:gd name="T6" fmla="*/ 9 w 14"/>
                  <a:gd name="T7" fmla="*/ 16 h 16"/>
                  <a:gd name="T8" fmla="*/ 9 w 14"/>
                  <a:gd name="T9" fmla="*/ 16 h 16"/>
                  <a:gd name="T10" fmla="*/ 2 w 14"/>
                  <a:gd name="T11" fmla="*/ 15 h 16"/>
                  <a:gd name="T12" fmla="*/ 1 w 14"/>
                  <a:gd name="T13" fmla="*/ 15 h 16"/>
                  <a:gd name="T14" fmla="*/ 0 w 14"/>
                  <a:gd name="T15" fmla="*/ 5 h 16"/>
                  <a:gd name="T16" fmla="*/ 4 w 14"/>
                  <a:gd name="T17" fmla="*/ 3 h 16"/>
                  <a:gd name="T18" fmla="*/ 4 w 14"/>
                  <a:gd name="T19" fmla="*/ 0 h 1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"/>
                  <a:gd name="T31" fmla="*/ 0 h 16"/>
                  <a:gd name="T32" fmla="*/ 14 w 14"/>
                  <a:gd name="T33" fmla="*/ 16 h 1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" h="16">
                    <a:moveTo>
                      <a:pt x="14" y="8"/>
                    </a:moveTo>
                    <a:lnTo>
                      <a:pt x="14" y="11"/>
                    </a:lnTo>
                    <a:lnTo>
                      <a:pt x="13" y="15"/>
                    </a:lnTo>
                    <a:lnTo>
                      <a:pt x="9" y="16"/>
                    </a:lnTo>
                    <a:lnTo>
                      <a:pt x="2" y="15"/>
                    </a:lnTo>
                    <a:lnTo>
                      <a:pt x="1" y="15"/>
                    </a:lnTo>
                    <a:lnTo>
                      <a:pt x="0" y="5"/>
                    </a:lnTo>
                    <a:lnTo>
                      <a:pt x="4" y="3"/>
                    </a:lnTo>
                    <a:lnTo>
                      <a:pt x="4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16" name="Freeform 1180"/>
              <p:cNvSpPr>
                <a:spLocks/>
              </p:cNvSpPr>
              <p:nvPr/>
            </p:nvSpPr>
            <p:spPr bwMode="auto">
              <a:xfrm>
                <a:off x="2316" y="3693"/>
                <a:ext cx="20" cy="42"/>
              </a:xfrm>
              <a:custGeom>
                <a:avLst/>
                <a:gdLst>
                  <a:gd name="T0" fmla="*/ 20 w 20"/>
                  <a:gd name="T1" fmla="*/ 34 h 42"/>
                  <a:gd name="T2" fmla="*/ 20 w 20"/>
                  <a:gd name="T3" fmla="*/ 35 h 42"/>
                  <a:gd name="T4" fmla="*/ 18 w 20"/>
                  <a:gd name="T5" fmla="*/ 37 h 42"/>
                  <a:gd name="T6" fmla="*/ 16 w 20"/>
                  <a:gd name="T7" fmla="*/ 41 h 42"/>
                  <a:gd name="T8" fmla="*/ 13 w 20"/>
                  <a:gd name="T9" fmla="*/ 42 h 42"/>
                  <a:gd name="T10" fmla="*/ 10 w 20"/>
                  <a:gd name="T11" fmla="*/ 39 h 42"/>
                  <a:gd name="T12" fmla="*/ 9 w 20"/>
                  <a:gd name="T13" fmla="*/ 38 h 42"/>
                  <a:gd name="T14" fmla="*/ 9 w 20"/>
                  <a:gd name="T15" fmla="*/ 34 h 42"/>
                  <a:gd name="T16" fmla="*/ 9 w 20"/>
                  <a:gd name="T17" fmla="*/ 33 h 42"/>
                  <a:gd name="T18" fmla="*/ 6 w 20"/>
                  <a:gd name="T19" fmla="*/ 26 h 42"/>
                  <a:gd name="T20" fmla="*/ 0 w 20"/>
                  <a:gd name="T21" fmla="*/ 24 h 42"/>
                  <a:gd name="T22" fmla="*/ 0 w 20"/>
                  <a:gd name="T23" fmla="*/ 16 h 42"/>
                  <a:gd name="T24" fmla="*/ 1 w 20"/>
                  <a:gd name="T25" fmla="*/ 12 h 42"/>
                  <a:gd name="T26" fmla="*/ 4 w 20"/>
                  <a:gd name="T27" fmla="*/ 8 h 42"/>
                  <a:gd name="T28" fmla="*/ 4 w 20"/>
                  <a:gd name="T29" fmla="*/ 8 h 42"/>
                  <a:gd name="T30" fmla="*/ 5 w 20"/>
                  <a:gd name="T31" fmla="*/ 5 h 42"/>
                  <a:gd name="T32" fmla="*/ 10 w 20"/>
                  <a:gd name="T33" fmla="*/ 0 h 42"/>
                  <a:gd name="T34" fmla="*/ 6 w 20"/>
                  <a:gd name="T35" fmla="*/ 0 h 4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0"/>
                  <a:gd name="T55" fmla="*/ 0 h 42"/>
                  <a:gd name="T56" fmla="*/ 20 w 20"/>
                  <a:gd name="T57" fmla="*/ 42 h 4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0" h="42">
                    <a:moveTo>
                      <a:pt x="20" y="34"/>
                    </a:moveTo>
                    <a:lnTo>
                      <a:pt x="20" y="35"/>
                    </a:lnTo>
                    <a:lnTo>
                      <a:pt x="18" y="37"/>
                    </a:lnTo>
                    <a:lnTo>
                      <a:pt x="16" y="41"/>
                    </a:lnTo>
                    <a:lnTo>
                      <a:pt x="13" y="42"/>
                    </a:lnTo>
                    <a:lnTo>
                      <a:pt x="10" y="39"/>
                    </a:lnTo>
                    <a:lnTo>
                      <a:pt x="9" y="38"/>
                    </a:lnTo>
                    <a:lnTo>
                      <a:pt x="9" y="34"/>
                    </a:lnTo>
                    <a:lnTo>
                      <a:pt x="9" y="33"/>
                    </a:lnTo>
                    <a:lnTo>
                      <a:pt x="6" y="26"/>
                    </a:lnTo>
                    <a:lnTo>
                      <a:pt x="0" y="24"/>
                    </a:lnTo>
                    <a:lnTo>
                      <a:pt x="0" y="16"/>
                    </a:lnTo>
                    <a:lnTo>
                      <a:pt x="1" y="12"/>
                    </a:lnTo>
                    <a:lnTo>
                      <a:pt x="4" y="8"/>
                    </a:lnTo>
                    <a:lnTo>
                      <a:pt x="5" y="5"/>
                    </a:lnTo>
                    <a:lnTo>
                      <a:pt x="10" y="0"/>
                    </a:lnTo>
                    <a:lnTo>
                      <a:pt x="6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17" name="Freeform 1181"/>
              <p:cNvSpPr>
                <a:spLocks/>
              </p:cNvSpPr>
              <p:nvPr/>
            </p:nvSpPr>
            <p:spPr bwMode="auto">
              <a:xfrm>
                <a:off x="1667" y="3713"/>
                <a:ext cx="31" cy="23"/>
              </a:xfrm>
              <a:custGeom>
                <a:avLst/>
                <a:gdLst>
                  <a:gd name="T0" fmla="*/ 31 w 31"/>
                  <a:gd name="T1" fmla="*/ 5 h 23"/>
                  <a:gd name="T2" fmla="*/ 26 w 31"/>
                  <a:gd name="T3" fmla="*/ 7 h 23"/>
                  <a:gd name="T4" fmla="*/ 13 w 31"/>
                  <a:gd name="T5" fmla="*/ 14 h 23"/>
                  <a:gd name="T6" fmla="*/ 9 w 31"/>
                  <a:gd name="T7" fmla="*/ 19 h 23"/>
                  <a:gd name="T8" fmla="*/ 6 w 31"/>
                  <a:gd name="T9" fmla="*/ 23 h 23"/>
                  <a:gd name="T10" fmla="*/ 2 w 31"/>
                  <a:gd name="T11" fmla="*/ 15 h 23"/>
                  <a:gd name="T12" fmla="*/ 0 w 31"/>
                  <a:gd name="T13" fmla="*/ 9 h 23"/>
                  <a:gd name="T14" fmla="*/ 0 w 31"/>
                  <a:gd name="T15" fmla="*/ 7 h 23"/>
                  <a:gd name="T16" fmla="*/ 10 w 31"/>
                  <a:gd name="T17" fmla="*/ 2 h 23"/>
                  <a:gd name="T18" fmla="*/ 9 w 31"/>
                  <a:gd name="T19" fmla="*/ 0 h 2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1"/>
                  <a:gd name="T31" fmla="*/ 0 h 23"/>
                  <a:gd name="T32" fmla="*/ 31 w 31"/>
                  <a:gd name="T33" fmla="*/ 23 h 2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1" h="23">
                    <a:moveTo>
                      <a:pt x="31" y="5"/>
                    </a:moveTo>
                    <a:lnTo>
                      <a:pt x="26" y="7"/>
                    </a:lnTo>
                    <a:lnTo>
                      <a:pt x="13" y="14"/>
                    </a:lnTo>
                    <a:lnTo>
                      <a:pt x="9" y="19"/>
                    </a:lnTo>
                    <a:lnTo>
                      <a:pt x="6" y="23"/>
                    </a:lnTo>
                    <a:lnTo>
                      <a:pt x="2" y="15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10" y="2"/>
                    </a:lnTo>
                    <a:lnTo>
                      <a:pt x="9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18" name="Freeform 1182"/>
              <p:cNvSpPr>
                <a:spLocks/>
              </p:cNvSpPr>
              <p:nvPr/>
            </p:nvSpPr>
            <p:spPr bwMode="auto">
              <a:xfrm>
                <a:off x="2371" y="3730"/>
                <a:ext cx="6" cy="9"/>
              </a:xfrm>
              <a:custGeom>
                <a:avLst/>
                <a:gdLst>
                  <a:gd name="T0" fmla="*/ 5 w 6"/>
                  <a:gd name="T1" fmla="*/ 5 h 9"/>
                  <a:gd name="T2" fmla="*/ 6 w 6"/>
                  <a:gd name="T3" fmla="*/ 1 h 9"/>
                  <a:gd name="T4" fmla="*/ 6 w 6"/>
                  <a:gd name="T5" fmla="*/ 0 h 9"/>
                  <a:gd name="T6" fmla="*/ 6 w 6"/>
                  <a:gd name="T7" fmla="*/ 0 h 9"/>
                  <a:gd name="T8" fmla="*/ 1 w 6"/>
                  <a:gd name="T9" fmla="*/ 0 h 9"/>
                  <a:gd name="T10" fmla="*/ 1 w 6"/>
                  <a:gd name="T11" fmla="*/ 7 h 9"/>
                  <a:gd name="T12" fmla="*/ 0 w 6"/>
                  <a:gd name="T13" fmla="*/ 9 h 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6"/>
                  <a:gd name="T22" fmla="*/ 0 h 9"/>
                  <a:gd name="T23" fmla="*/ 6 w 6"/>
                  <a:gd name="T24" fmla="*/ 9 h 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6" h="9">
                    <a:moveTo>
                      <a:pt x="5" y="5"/>
                    </a:moveTo>
                    <a:lnTo>
                      <a:pt x="6" y="1"/>
                    </a:lnTo>
                    <a:lnTo>
                      <a:pt x="6" y="0"/>
                    </a:lnTo>
                    <a:lnTo>
                      <a:pt x="1" y="0"/>
                    </a:lnTo>
                    <a:lnTo>
                      <a:pt x="1" y="7"/>
                    </a:lnTo>
                    <a:lnTo>
                      <a:pt x="0" y="9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19" name="Freeform 1183"/>
              <p:cNvSpPr>
                <a:spLocks/>
              </p:cNvSpPr>
              <p:nvPr/>
            </p:nvSpPr>
            <p:spPr bwMode="auto">
              <a:xfrm>
                <a:off x="2160" y="3732"/>
                <a:ext cx="7" cy="7"/>
              </a:xfrm>
              <a:custGeom>
                <a:avLst/>
                <a:gdLst>
                  <a:gd name="T0" fmla="*/ 7 w 7"/>
                  <a:gd name="T1" fmla="*/ 7 h 7"/>
                  <a:gd name="T2" fmla="*/ 5 w 7"/>
                  <a:gd name="T3" fmla="*/ 7 h 7"/>
                  <a:gd name="T4" fmla="*/ 3 w 7"/>
                  <a:gd name="T5" fmla="*/ 0 h 7"/>
                  <a:gd name="T6" fmla="*/ 3 w 7"/>
                  <a:gd name="T7" fmla="*/ 0 h 7"/>
                  <a:gd name="T8" fmla="*/ 1 w 7"/>
                  <a:gd name="T9" fmla="*/ 0 h 7"/>
                  <a:gd name="T10" fmla="*/ 0 w 7"/>
                  <a:gd name="T11" fmla="*/ 0 h 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7"/>
                  <a:gd name="T20" fmla="*/ 7 w 7"/>
                  <a:gd name="T21" fmla="*/ 7 h 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7">
                    <a:moveTo>
                      <a:pt x="7" y="7"/>
                    </a:moveTo>
                    <a:lnTo>
                      <a:pt x="5" y="7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20" name="Freeform 1184"/>
              <p:cNvSpPr>
                <a:spLocks/>
              </p:cNvSpPr>
              <p:nvPr/>
            </p:nvSpPr>
            <p:spPr bwMode="auto">
              <a:xfrm>
                <a:off x="2342" y="3732"/>
                <a:ext cx="14" cy="11"/>
              </a:xfrm>
              <a:custGeom>
                <a:avLst/>
                <a:gdLst>
                  <a:gd name="T0" fmla="*/ 14 w 14"/>
                  <a:gd name="T1" fmla="*/ 11 h 11"/>
                  <a:gd name="T2" fmla="*/ 13 w 14"/>
                  <a:gd name="T3" fmla="*/ 9 h 11"/>
                  <a:gd name="T4" fmla="*/ 11 w 14"/>
                  <a:gd name="T5" fmla="*/ 3 h 11"/>
                  <a:gd name="T6" fmla="*/ 9 w 14"/>
                  <a:gd name="T7" fmla="*/ 0 h 11"/>
                  <a:gd name="T8" fmla="*/ 4 w 14"/>
                  <a:gd name="T9" fmla="*/ 0 h 11"/>
                  <a:gd name="T10" fmla="*/ 0 w 14"/>
                  <a:gd name="T11" fmla="*/ 8 h 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"/>
                  <a:gd name="T19" fmla="*/ 0 h 11"/>
                  <a:gd name="T20" fmla="*/ 14 w 14"/>
                  <a:gd name="T21" fmla="*/ 11 h 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" h="11">
                    <a:moveTo>
                      <a:pt x="14" y="11"/>
                    </a:moveTo>
                    <a:lnTo>
                      <a:pt x="13" y="9"/>
                    </a:lnTo>
                    <a:lnTo>
                      <a:pt x="11" y="3"/>
                    </a:lnTo>
                    <a:lnTo>
                      <a:pt x="9" y="0"/>
                    </a:lnTo>
                    <a:lnTo>
                      <a:pt x="4" y="0"/>
                    </a:lnTo>
                    <a:lnTo>
                      <a:pt x="0" y="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21" name="Freeform 1185"/>
              <p:cNvSpPr>
                <a:spLocks/>
              </p:cNvSpPr>
              <p:nvPr/>
            </p:nvSpPr>
            <p:spPr bwMode="auto">
              <a:xfrm>
                <a:off x="2338" y="3727"/>
                <a:ext cx="4" cy="16"/>
              </a:xfrm>
              <a:custGeom>
                <a:avLst/>
                <a:gdLst>
                  <a:gd name="T0" fmla="*/ 4 w 4"/>
                  <a:gd name="T1" fmla="*/ 13 h 16"/>
                  <a:gd name="T2" fmla="*/ 3 w 4"/>
                  <a:gd name="T3" fmla="*/ 16 h 16"/>
                  <a:gd name="T4" fmla="*/ 0 w 4"/>
                  <a:gd name="T5" fmla="*/ 14 h 16"/>
                  <a:gd name="T6" fmla="*/ 0 w 4"/>
                  <a:gd name="T7" fmla="*/ 9 h 16"/>
                  <a:gd name="T8" fmla="*/ 0 w 4"/>
                  <a:gd name="T9" fmla="*/ 4 h 16"/>
                  <a:gd name="T10" fmla="*/ 0 w 4"/>
                  <a:gd name="T11" fmla="*/ 0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"/>
                  <a:gd name="T19" fmla="*/ 0 h 16"/>
                  <a:gd name="T20" fmla="*/ 4 w 4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" h="16">
                    <a:moveTo>
                      <a:pt x="4" y="13"/>
                    </a:moveTo>
                    <a:lnTo>
                      <a:pt x="3" y="16"/>
                    </a:lnTo>
                    <a:lnTo>
                      <a:pt x="0" y="14"/>
                    </a:lnTo>
                    <a:lnTo>
                      <a:pt x="0" y="9"/>
                    </a:lnTo>
                    <a:lnTo>
                      <a:pt x="0" y="4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22" name="Freeform 1186"/>
              <p:cNvSpPr>
                <a:spLocks/>
              </p:cNvSpPr>
              <p:nvPr/>
            </p:nvSpPr>
            <p:spPr bwMode="auto">
              <a:xfrm>
                <a:off x="2356" y="3739"/>
                <a:ext cx="15" cy="9"/>
              </a:xfrm>
              <a:custGeom>
                <a:avLst/>
                <a:gdLst>
                  <a:gd name="T0" fmla="*/ 15 w 15"/>
                  <a:gd name="T1" fmla="*/ 0 h 9"/>
                  <a:gd name="T2" fmla="*/ 11 w 15"/>
                  <a:gd name="T3" fmla="*/ 1 h 9"/>
                  <a:gd name="T4" fmla="*/ 11 w 15"/>
                  <a:gd name="T5" fmla="*/ 2 h 9"/>
                  <a:gd name="T6" fmla="*/ 4 w 15"/>
                  <a:gd name="T7" fmla="*/ 9 h 9"/>
                  <a:gd name="T8" fmla="*/ 3 w 15"/>
                  <a:gd name="T9" fmla="*/ 8 h 9"/>
                  <a:gd name="T10" fmla="*/ 0 w 15"/>
                  <a:gd name="T11" fmla="*/ 4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"/>
                  <a:gd name="T19" fmla="*/ 0 h 9"/>
                  <a:gd name="T20" fmla="*/ 15 w 15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" h="9">
                    <a:moveTo>
                      <a:pt x="15" y="0"/>
                    </a:moveTo>
                    <a:lnTo>
                      <a:pt x="11" y="1"/>
                    </a:lnTo>
                    <a:lnTo>
                      <a:pt x="11" y="2"/>
                    </a:lnTo>
                    <a:lnTo>
                      <a:pt x="4" y="9"/>
                    </a:lnTo>
                    <a:lnTo>
                      <a:pt x="3" y="8"/>
                    </a:lnTo>
                    <a:lnTo>
                      <a:pt x="0" y="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23" name="Freeform 1187"/>
              <p:cNvSpPr>
                <a:spLocks/>
              </p:cNvSpPr>
              <p:nvPr/>
            </p:nvSpPr>
            <p:spPr bwMode="auto">
              <a:xfrm>
                <a:off x="2167" y="3739"/>
                <a:ext cx="14" cy="14"/>
              </a:xfrm>
              <a:custGeom>
                <a:avLst/>
                <a:gdLst>
                  <a:gd name="T0" fmla="*/ 14 w 14"/>
                  <a:gd name="T1" fmla="*/ 12 h 14"/>
                  <a:gd name="T2" fmla="*/ 13 w 14"/>
                  <a:gd name="T3" fmla="*/ 12 h 14"/>
                  <a:gd name="T4" fmla="*/ 10 w 14"/>
                  <a:gd name="T5" fmla="*/ 5 h 14"/>
                  <a:gd name="T6" fmla="*/ 10 w 14"/>
                  <a:gd name="T7" fmla="*/ 0 h 14"/>
                  <a:gd name="T8" fmla="*/ 5 w 14"/>
                  <a:gd name="T9" fmla="*/ 0 h 14"/>
                  <a:gd name="T10" fmla="*/ 6 w 14"/>
                  <a:gd name="T11" fmla="*/ 14 h 14"/>
                  <a:gd name="T12" fmla="*/ 1 w 14"/>
                  <a:gd name="T13" fmla="*/ 12 h 14"/>
                  <a:gd name="T14" fmla="*/ 0 w 14"/>
                  <a:gd name="T15" fmla="*/ 12 h 14"/>
                  <a:gd name="T16" fmla="*/ 0 w 14"/>
                  <a:gd name="T17" fmla="*/ 10 h 14"/>
                  <a:gd name="T18" fmla="*/ 0 w 14"/>
                  <a:gd name="T19" fmla="*/ 0 h 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"/>
                  <a:gd name="T31" fmla="*/ 0 h 14"/>
                  <a:gd name="T32" fmla="*/ 14 w 14"/>
                  <a:gd name="T33" fmla="*/ 14 h 1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" h="14">
                    <a:moveTo>
                      <a:pt x="14" y="12"/>
                    </a:moveTo>
                    <a:lnTo>
                      <a:pt x="13" y="12"/>
                    </a:lnTo>
                    <a:lnTo>
                      <a:pt x="10" y="5"/>
                    </a:lnTo>
                    <a:lnTo>
                      <a:pt x="10" y="0"/>
                    </a:lnTo>
                    <a:lnTo>
                      <a:pt x="5" y="0"/>
                    </a:lnTo>
                    <a:lnTo>
                      <a:pt x="6" y="14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24" name="Freeform 1188"/>
              <p:cNvSpPr>
                <a:spLocks/>
              </p:cNvSpPr>
              <p:nvPr/>
            </p:nvSpPr>
            <p:spPr bwMode="auto">
              <a:xfrm>
                <a:off x="1677" y="3722"/>
                <a:ext cx="25" cy="33"/>
              </a:xfrm>
              <a:custGeom>
                <a:avLst/>
                <a:gdLst>
                  <a:gd name="T0" fmla="*/ 9 w 25"/>
                  <a:gd name="T1" fmla="*/ 33 h 33"/>
                  <a:gd name="T2" fmla="*/ 3 w 25"/>
                  <a:gd name="T3" fmla="*/ 26 h 33"/>
                  <a:gd name="T4" fmla="*/ 0 w 25"/>
                  <a:gd name="T5" fmla="*/ 21 h 33"/>
                  <a:gd name="T6" fmla="*/ 5 w 25"/>
                  <a:gd name="T7" fmla="*/ 10 h 33"/>
                  <a:gd name="T8" fmla="*/ 14 w 25"/>
                  <a:gd name="T9" fmla="*/ 5 h 33"/>
                  <a:gd name="T10" fmla="*/ 25 w 25"/>
                  <a:gd name="T11" fmla="*/ 0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"/>
                  <a:gd name="T19" fmla="*/ 0 h 33"/>
                  <a:gd name="T20" fmla="*/ 25 w 25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" h="33">
                    <a:moveTo>
                      <a:pt x="9" y="33"/>
                    </a:moveTo>
                    <a:lnTo>
                      <a:pt x="3" y="26"/>
                    </a:lnTo>
                    <a:lnTo>
                      <a:pt x="0" y="21"/>
                    </a:lnTo>
                    <a:lnTo>
                      <a:pt x="5" y="10"/>
                    </a:lnTo>
                    <a:lnTo>
                      <a:pt x="14" y="5"/>
                    </a:lnTo>
                    <a:lnTo>
                      <a:pt x="25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25" name="Freeform 1189"/>
              <p:cNvSpPr>
                <a:spLocks/>
              </p:cNvSpPr>
              <p:nvPr/>
            </p:nvSpPr>
            <p:spPr bwMode="auto">
              <a:xfrm>
                <a:off x="2252" y="3747"/>
                <a:ext cx="2" cy="8"/>
              </a:xfrm>
              <a:custGeom>
                <a:avLst/>
                <a:gdLst>
                  <a:gd name="T0" fmla="*/ 2 w 2"/>
                  <a:gd name="T1" fmla="*/ 8 h 8"/>
                  <a:gd name="T2" fmla="*/ 0 w 2"/>
                  <a:gd name="T3" fmla="*/ 0 h 8"/>
                  <a:gd name="T4" fmla="*/ 0 w 2"/>
                  <a:gd name="T5" fmla="*/ 2 h 8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8"/>
                  <a:gd name="T11" fmla="*/ 2 w 2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8">
                    <a:moveTo>
                      <a:pt x="2" y="8"/>
                    </a:moveTo>
                    <a:lnTo>
                      <a:pt x="0" y="0"/>
                    </a:lnTo>
                    <a:lnTo>
                      <a:pt x="0" y="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26" name="Freeform 1190"/>
              <p:cNvSpPr>
                <a:spLocks/>
              </p:cNvSpPr>
              <p:nvPr/>
            </p:nvSpPr>
            <p:spPr bwMode="auto">
              <a:xfrm>
                <a:off x="2241" y="3739"/>
                <a:ext cx="5" cy="17"/>
              </a:xfrm>
              <a:custGeom>
                <a:avLst/>
                <a:gdLst>
                  <a:gd name="T0" fmla="*/ 5 w 5"/>
                  <a:gd name="T1" fmla="*/ 4 h 17"/>
                  <a:gd name="T2" fmla="*/ 5 w 5"/>
                  <a:gd name="T3" fmla="*/ 1 h 17"/>
                  <a:gd name="T4" fmla="*/ 5 w 5"/>
                  <a:gd name="T5" fmla="*/ 0 h 17"/>
                  <a:gd name="T6" fmla="*/ 0 w 5"/>
                  <a:gd name="T7" fmla="*/ 9 h 17"/>
                  <a:gd name="T8" fmla="*/ 0 w 5"/>
                  <a:gd name="T9" fmla="*/ 10 h 17"/>
                  <a:gd name="T10" fmla="*/ 0 w 5"/>
                  <a:gd name="T11" fmla="*/ 14 h 17"/>
                  <a:gd name="T12" fmla="*/ 2 w 5"/>
                  <a:gd name="T13" fmla="*/ 17 h 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"/>
                  <a:gd name="T22" fmla="*/ 0 h 17"/>
                  <a:gd name="T23" fmla="*/ 5 w 5"/>
                  <a:gd name="T24" fmla="*/ 17 h 1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" h="17">
                    <a:moveTo>
                      <a:pt x="5" y="4"/>
                    </a:moveTo>
                    <a:lnTo>
                      <a:pt x="5" y="1"/>
                    </a:lnTo>
                    <a:lnTo>
                      <a:pt x="5" y="0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2" y="1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27" name="Freeform 1191"/>
              <p:cNvSpPr>
                <a:spLocks/>
              </p:cNvSpPr>
              <p:nvPr/>
            </p:nvSpPr>
            <p:spPr bwMode="auto">
              <a:xfrm>
                <a:off x="1686" y="3755"/>
                <a:ext cx="12" cy="2"/>
              </a:xfrm>
              <a:custGeom>
                <a:avLst/>
                <a:gdLst>
                  <a:gd name="T0" fmla="*/ 12 w 12"/>
                  <a:gd name="T1" fmla="*/ 2 h 2"/>
                  <a:gd name="T2" fmla="*/ 8 w 12"/>
                  <a:gd name="T3" fmla="*/ 1 h 2"/>
                  <a:gd name="T4" fmla="*/ 4 w 12"/>
                  <a:gd name="T5" fmla="*/ 0 h 2"/>
                  <a:gd name="T6" fmla="*/ 0 w 12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2"/>
                  <a:gd name="T13" fmla="*/ 0 h 2"/>
                  <a:gd name="T14" fmla="*/ 12 w 12"/>
                  <a:gd name="T15" fmla="*/ 2 h 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2" h="2">
                    <a:moveTo>
                      <a:pt x="12" y="2"/>
                    </a:moveTo>
                    <a:lnTo>
                      <a:pt x="8" y="1"/>
                    </a:lnTo>
                    <a:lnTo>
                      <a:pt x="4" y="0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28" name="Line 1192"/>
              <p:cNvSpPr>
                <a:spLocks noChangeShapeType="1"/>
              </p:cNvSpPr>
              <p:nvPr/>
            </p:nvSpPr>
            <p:spPr bwMode="auto">
              <a:xfrm flipH="1" flipV="1">
                <a:off x="2246" y="3743"/>
                <a:ext cx="3" cy="14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29" name="Freeform 1193"/>
              <p:cNvSpPr>
                <a:spLocks/>
              </p:cNvSpPr>
              <p:nvPr/>
            </p:nvSpPr>
            <p:spPr bwMode="auto">
              <a:xfrm>
                <a:off x="2373" y="3735"/>
                <a:ext cx="11" cy="22"/>
              </a:xfrm>
              <a:custGeom>
                <a:avLst/>
                <a:gdLst>
                  <a:gd name="T0" fmla="*/ 11 w 11"/>
                  <a:gd name="T1" fmla="*/ 20 h 22"/>
                  <a:gd name="T2" fmla="*/ 10 w 11"/>
                  <a:gd name="T3" fmla="*/ 22 h 22"/>
                  <a:gd name="T4" fmla="*/ 8 w 11"/>
                  <a:gd name="T5" fmla="*/ 22 h 22"/>
                  <a:gd name="T6" fmla="*/ 7 w 11"/>
                  <a:gd name="T7" fmla="*/ 22 h 22"/>
                  <a:gd name="T8" fmla="*/ 6 w 11"/>
                  <a:gd name="T9" fmla="*/ 21 h 22"/>
                  <a:gd name="T10" fmla="*/ 6 w 11"/>
                  <a:gd name="T11" fmla="*/ 14 h 22"/>
                  <a:gd name="T12" fmla="*/ 6 w 11"/>
                  <a:gd name="T13" fmla="*/ 14 h 22"/>
                  <a:gd name="T14" fmla="*/ 0 w 11"/>
                  <a:gd name="T15" fmla="*/ 12 h 22"/>
                  <a:gd name="T16" fmla="*/ 3 w 11"/>
                  <a:gd name="T17" fmla="*/ 2 h 22"/>
                  <a:gd name="T18" fmla="*/ 3 w 11"/>
                  <a:gd name="T19" fmla="*/ 0 h 2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1"/>
                  <a:gd name="T31" fmla="*/ 0 h 22"/>
                  <a:gd name="T32" fmla="*/ 11 w 11"/>
                  <a:gd name="T33" fmla="*/ 22 h 2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1" h="22">
                    <a:moveTo>
                      <a:pt x="11" y="20"/>
                    </a:moveTo>
                    <a:lnTo>
                      <a:pt x="10" y="22"/>
                    </a:lnTo>
                    <a:lnTo>
                      <a:pt x="8" y="22"/>
                    </a:lnTo>
                    <a:lnTo>
                      <a:pt x="7" y="22"/>
                    </a:lnTo>
                    <a:lnTo>
                      <a:pt x="6" y="21"/>
                    </a:lnTo>
                    <a:lnTo>
                      <a:pt x="6" y="14"/>
                    </a:lnTo>
                    <a:lnTo>
                      <a:pt x="0" y="12"/>
                    </a:lnTo>
                    <a:lnTo>
                      <a:pt x="3" y="2"/>
                    </a:lnTo>
                    <a:lnTo>
                      <a:pt x="3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30" name="Line 1194"/>
              <p:cNvSpPr>
                <a:spLocks noChangeShapeType="1"/>
              </p:cNvSpPr>
              <p:nvPr/>
            </p:nvSpPr>
            <p:spPr bwMode="auto">
              <a:xfrm>
                <a:off x="2243" y="3756"/>
                <a:ext cx="1" cy="2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31" name="Freeform 1195"/>
              <p:cNvSpPr>
                <a:spLocks/>
              </p:cNvSpPr>
              <p:nvPr/>
            </p:nvSpPr>
            <p:spPr bwMode="auto">
              <a:xfrm>
                <a:off x="2254" y="3700"/>
                <a:ext cx="30" cy="58"/>
              </a:xfrm>
              <a:custGeom>
                <a:avLst/>
                <a:gdLst>
                  <a:gd name="T0" fmla="*/ 30 w 30"/>
                  <a:gd name="T1" fmla="*/ 1 h 58"/>
                  <a:gd name="T2" fmla="*/ 30 w 30"/>
                  <a:gd name="T3" fmla="*/ 2 h 58"/>
                  <a:gd name="T4" fmla="*/ 27 w 30"/>
                  <a:gd name="T5" fmla="*/ 10 h 58"/>
                  <a:gd name="T6" fmla="*/ 20 w 30"/>
                  <a:gd name="T7" fmla="*/ 5 h 58"/>
                  <a:gd name="T8" fmla="*/ 20 w 30"/>
                  <a:gd name="T9" fmla="*/ 5 h 58"/>
                  <a:gd name="T10" fmla="*/ 16 w 30"/>
                  <a:gd name="T11" fmla="*/ 0 h 58"/>
                  <a:gd name="T12" fmla="*/ 16 w 30"/>
                  <a:gd name="T13" fmla="*/ 0 h 58"/>
                  <a:gd name="T14" fmla="*/ 15 w 30"/>
                  <a:gd name="T15" fmla="*/ 0 h 58"/>
                  <a:gd name="T16" fmla="*/ 13 w 30"/>
                  <a:gd name="T17" fmla="*/ 5 h 58"/>
                  <a:gd name="T18" fmla="*/ 12 w 30"/>
                  <a:gd name="T19" fmla="*/ 9 h 58"/>
                  <a:gd name="T20" fmla="*/ 11 w 30"/>
                  <a:gd name="T21" fmla="*/ 15 h 58"/>
                  <a:gd name="T22" fmla="*/ 8 w 30"/>
                  <a:gd name="T23" fmla="*/ 19 h 58"/>
                  <a:gd name="T24" fmla="*/ 6 w 30"/>
                  <a:gd name="T25" fmla="*/ 28 h 58"/>
                  <a:gd name="T26" fmla="*/ 4 w 30"/>
                  <a:gd name="T27" fmla="*/ 36 h 58"/>
                  <a:gd name="T28" fmla="*/ 2 w 30"/>
                  <a:gd name="T29" fmla="*/ 40 h 58"/>
                  <a:gd name="T30" fmla="*/ 3 w 30"/>
                  <a:gd name="T31" fmla="*/ 48 h 58"/>
                  <a:gd name="T32" fmla="*/ 2 w 30"/>
                  <a:gd name="T33" fmla="*/ 58 h 58"/>
                  <a:gd name="T34" fmla="*/ 0 w 30"/>
                  <a:gd name="T35" fmla="*/ 55 h 5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0"/>
                  <a:gd name="T55" fmla="*/ 0 h 58"/>
                  <a:gd name="T56" fmla="*/ 30 w 30"/>
                  <a:gd name="T57" fmla="*/ 58 h 5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0" h="58">
                    <a:moveTo>
                      <a:pt x="30" y="1"/>
                    </a:moveTo>
                    <a:lnTo>
                      <a:pt x="30" y="2"/>
                    </a:lnTo>
                    <a:lnTo>
                      <a:pt x="27" y="10"/>
                    </a:lnTo>
                    <a:lnTo>
                      <a:pt x="20" y="5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13" y="5"/>
                    </a:lnTo>
                    <a:lnTo>
                      <a:pt x="12" y="9"/>
                    </a:lnTo>
                    <a:lnTo>
                      <a:pt x="11" y="15"/>
                    </a:lnTo>
                    <a:lnTo>
                      <a:pt x="8" y="19"/>
                    </a:lnTo>
                    <a:lnTo>
                      <a:pt x="6" y="28"/>
                    </a:lnTo>
                    <a:lnTo>
                      <a:pt x="4" y="36"/>
                    </a:lnTo>
                    <a:lnTo>
                      <a:pt x="2" y="40"/>
                    </a:lnTo>
                    <a:lnTo>
                      <a:pt x="3" y="48"/>
                    </a:lnTo>
                    <a:lnTo>
                      <a:pt x="2" y="58"/>
                    </a:lnTo>
                    <a:lnTo>
                      <a:pt x="0" y="5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32" name="Freeform 1196"/>
              <p:cNvSpPr>
                <a:spLocks/>
              </p:cNvSpPr>
              <p:nvPr/>
            </p:nvSpPr>
            <p:spPr bwMode="auto">
              <a:xfrm>
                <a:off x="2264" y="3736"/>
                <a:ext cx="13" cy="24"/>
              </a:xfrm>
              <a:custGeom>
                <a:avLst/>
                <a:gdLst>
                  <a:gd name="T0" fmla="*/ 5 w 13"/>
                  <a:gd name="T1" fmla="*/ 24 h 24"/>
                  <a:gd name="T2" fmla="*/ 2 w 13"/>
                  <a:gd name="T3" fmla="*/ 22 h 24"/>
                  <a:gd name="T4" fmla="*/ 1 w 13"/>
                  <a:gd name="T5" fmla="*/ 15 h 24"/>
                  <a:gd name="T6" fmla="*/ 0 w 13"/>
                  <a:gd name="T7" fmla="*/ 15 h 24"/>
                  <a:gd name="T8" fmla="*/ 0 w 13"/>
                  <a:gd name="T9" fmla="*/ 8 h 24"/>
                  <a:gd name="T10" fmla="*/ 0 w 13"/>
                  <a:gd name="T11" fmla="*/ 5 h 24"/>
                  <a:gd name="T12" fmla="*/ 1 w 13"/>
                  <a:gd name="T13" fmla="*/ 1 h 24"/>
                  <a:gd name="T14" fmla="*/ 1 w 13"/>
                  <a:gd name="T15" fmla="*/ 1 h 24"/>
                  <a:gd name="T16" fmla="*/ 2 w 13"/>
                  <a:gd name="T17" fmla="*/ 0 h 24"/>
                  <a:gd name="T18" fmla="*/ 2 w 13"/>
                  <a:gd name="T19" fmla="*/ 0 h 24"/>
                  <a:gd name="T20" fmla="*/ 9 w 13"/>
                  <a:gd name="T21" fmla="*/ 0 h 24"/>
                  <a:gd name="T22" fmla="*/ 7 w 13"/>
                  <a:gd name="T23" fmla="*/ 8 h 24"/>
                  <a:gd name="T24" fmla="*/ 10 w 13"/>
                  <a:gd name="T25" fmla="*/ 12 h 24"/>
                  <a:gd name="T26" fmla="*/ 13 w 13"/>
                  <a:gd name="T27" fmla="*/ 15 h 24"/>
                  <a:gd name="T28" fmla="*/ 13 w 13"/>
                  <a:gd name="T29" fmla="*/ 19 h 24"/>
                  <a:gd name="T30" fmla="*/ 11 w 13"/>
                  <a:gd name="T31" fmla="*/ 22 h 24"/>
                  <a:gd name="T32" fmla="*/ 10 w 13"/>
                  <a:gd name="T33" fmla="*/ 22 h 24"/>
                  <a:gd name="T34" fmla="*/ 6 w 13"/>
                  <a:gd name="T35" fmla="*/ 19 h 24"/>
                  <a:gd name="T36" fmla="*/ 6 w 13"/>
                  <a:gd name="T37" fmla="*/ 15 h 24"/>
                  <a:gd name="T38" fmla="*/ 5 w 13"/>
                  <a:gd name="T39" fmla="*/ 16 h 24"/>
                  <a:gd name="T40" fmla="*/ 5 w 13"/>
                  <a:gd name="T41" fmla="*/ 21 h 24"/>
                  <a:gd name="T42" fmla="*/ 5 w 13"/>
                  <a:gd name="T43" fmla="*/ 24 h 2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3"/>
                  <a:gd name="T67" fmla="*/ 0 h 24"/>
                  <a:gd name="T68" fmla="*/ 13 w 13"/>
                  <a:gd name="T69" fmla="*/ 24 h 2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3" h="24">
                    <a:moveTo>
                      <a:pt x="5" y="24"/>
                    </a:moveTo>
                    <a:lnTo>
                      <a:pt x="2" y="22"/>
                    </a:lnTo>
                    <a:lnTo>
                      <a:pt x="1" y="15"/>
                    </a:lnTo>
                    <a:lnTo>
                      <a:pt x="0" y="15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1" y="1"/>
                    </a:lnTo>
                    <a:lnTo>
                      <a:pt x="2" y="0"/>
                    </a:lnTo>
                    <a:lnTo>
                      <a:pt x="9" y="0"/>
                    </a:lnTo>
                    <a:lnTo>
                      <a:pt x="7" y="8"/>
                    </a:lnTo>
                    <a:lnTo>
                      <a:pt x="10" y="12"/>
                    </a:lnTo>
                    <a:lnTo>
                      <a:pt x="13" y="15"/>
                    </a:lnTo>
                    <a:lnTo>
                      <a:pt x="13" y="19"/>
                    </a:lnTo>
                    <a:lnTo>
                      <a:pt x="11" y="22"/>
                    </a:lnTo>
                    <a:lnTo>
                      <a:pt x="10" y="22"/>
                    </a:lnTo>
                    <a:lnTo>
                      <a:pt x="6" y="19"/>
                    </a:lnTo>
                    <a:lnTo>
                      <a:pt x="6" y="15"/>
                    </a:lnTo>
                    <a:lnTo>
                      <a:pt x="5" y="16"/>
                    </a:lnTo>
                    <a:lnTo>
                      <a:pt x="5" y="21"/>
                    </a:lnTo>
                    <a:lnTo>
                      <a:pt x="5" y="2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33" name="Freeform 1197"/>
              <p:cNvSpPr>
                <a:spLocks/>
              </p:cNvSpPr>
              <p:nvPr/>
            </p:nvSpPr>
            <p:spPr bwMode="auto">
              <a:xfrm>
                <a:off x="1643" y="3722"/>
                <a:ext cx="56" cy="39"/>
              </a:xfrm>
              <a:custGeom>
                <a:avLst/>
                <a:gdLst>
                  <a:gd name="T0" fmla="*/ 0 w 56"/>
                  <a:gd name="T1" fmla="*/ 6 h 39"/>
                  <a:gd name="T2" fmla="*/ 5 w 56"/>
                  <a:gd name="T3" fmla="*/ 1 h 39"/>
                  <a:gd name="T4" fmla="*/ 7 w 56"/>
                  <a:gd name="T5" fmla="*/ 0 h 39"/>
                  <a:gd name="T6" fmla="*/ 12 w 56"/>
                  <a:gd name="T7" fmla="*/ 0 h 39"/>
                  <a:gd name="T8" fmla="*/ 17 w 56"/>
                  <a:gd name="T9" fmla="*/ 5 h 39"/>
                  <a:gd name="T10" fmla="*/ 20 w 56"/>
                  <a:gd name="T11" fmla="*/ 8 h 39"/>
                  <a:gd name="T12" fmla="*/ 21 w 56"/>
                  <a:gd name="T13" fmla="*/ 10 h 39"/>
                  <a:gd name="T14" fmla="*/ 27 w 56"/>
                  <a:gd name="T15" fmla="*/ 19 h 39"/>
                  <a:gd name="T16" fmla="*/ 29 w 56"/>
                  <a:gd name="T17" fmla="*/ 21 h 39"/>
                  <a:gd name="T18" fmla="*/ 33 w 56"/>
                  <a:gd name="T19" fmla="*/ 27 h 39"/>
                  <a:gd name="T20" fmla="*/ 33 w 56"/>
                  <a:gd name="T21" fmla="*/ 29 h 39"/>
                  <a:gd name="T22" fmla="*/ 35 w 56"/>
                  <a:gd name="T23" fmla="*/ 34 h 39"/>
                  <a:gd name="T24" fmla="*/ 45 w 56"/>
                  <a:gd name="T25" fmla="*/ 38 h 39"/>
                  <a:gd name="T26" fmla="*/ 50 w 56"/>
                  <a:gd name="T27" fmla="*/ 39 h 39"/>
                  <a:gd name="T28" fmla="*/ 56 w 56"/>
                  <a:gd name="T29" fmla="*/ 38 h 39"/>
                  <a:gd name="T30" fmla="*/ 55 w 56"/>
                  <a:gd name="T31" fmla="*/ 35 h 3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6"/>
                  <a:gd name="T49" fmla="*/ 0 h 39"/>
                  <a:gd name="T50" fmla="*/ 56 w 56"/>
                  <a:gd name="T51" fmla="*/ 39 h 3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6" h="39">
                    <a:moveTo>
                      <a:pt x="0" y="6"/>
                    </a:moveTo>
                    <a:lnTo>
                      <a:pt x="5" y="1"/>
                    </a:lnTo>
                    <a:lnTo>
                      <a:pt x="7" y="0"/>
                    </a:lnTo>
                    <a:lnTo>
                      <a:pt x="12" y="0"/>
                    </a:lnTo>
                    <a:lnTo>
                      <a:pt x="17" y="5"/>
                    </a:lnTo>
                    <a:lnTo>
                      <a:pt x="20" y="8"/>
                    </a:lnTo>
                    <a:lnTo>
                      <a:pt x="21" y="10"/>
                    </a:lnTo>
                    <a:lnTo>
                      <a:pt x="27" y="19"/>
                    </a:lnTo>
                    <a:lnTo>
                      <a:pt x="29" y="21"/>
                    </a:lnTo>
                    <a:lnTo>
                      <a:pt x="33" y="27"/>
                    </a:lnTo>
                    <a:lnTo>
                      <a:pt x="33" y="29"/>
                    </a:lnTo>
                    <a:lnTo>
                      <a:pt x="35" y="34"/>
                    </a:lnTo>
                    <a:lnTo>
                      <a:pt x="45" y="38"/>
                    </a:lnTo>
                    <a:lnTo>
                      <a:pt x="50" y="39"/>
                    </a:lnTo>
                    <a:lnTo>
                      <a:pt x="56" y="38"/>
                    </a:lnTo>
                    <a:lnTo>
                      <a:pt x="55" y="3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34" name="Freeform 1198"/>
              <p:cNvSpPr>
                <a:spLocks/>
              </p:cNvSpPr>
              <p:nvPr/>
            </p:nvSpPr>
            <p:spPr bwMode="auto">
              <a:xfrm>
                <a:off x="2249" y="3749"/>
                <a:ext cx="4" cy="12"/>
              </a:xfrm>
              <a:custGeom>
                <a:avLst/>
                <a:gdLst>
                  <a:gd name="T0" fmla="*/ 3 w 4"/>
                  <a:gd name="T1" fmla="*/ 0 h 12"/>
                  <a:gd name="T2" fmla="*/ 4 w 4"/>
                  <a:gd name="T3" fmla="*/ 11 h 12"/>
                  <a:gd name="T4" fmla="*/ 1 w 4"/>
                  <a:gd name="T5" fmla="*/ 12 h 12"/>
                  <a:gd name="T6" fmla="*/ 0 w 4"/>
                  <a:gd name="T7" fmla="*/ 8 h 1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"/>
                  <a:gd name="T13" fmla="*/ 0 h 12"/>
                  <a:gd name="T14" fmla="*/ 4 w 4"/>
                  <a:gd name="T15" fmla="*/ 12 h 1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" h="12">
                    <a:moveTo>
                      <a:pt x="3" y="0"/>
                    </a:moveTo>
                    <a:lnTo>
                      <a:pt x="4" y="11"/>
                    </a:lnTo>
                    <a:lnTo>
                      <a:pt x="1" y="12"/>
                    </a:lnTo>
                    <a:lnTo>
                      <a:pt x="0" y="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35" name="Freeform 1199"/>
              <p:cNvSpPr>
                <a:spLocks/>
              </p:cNvSpPr>
              <p:nvPr/>
            </p:nvSpPr>
            <p:spPr bwMode="auto">
              <a:xfrm>
                <a:off x="2404" y="3753"/>
                <a:ext cx="1" cy="11"/>
              </a:xfrm>
              <a:custGeom>
                <a:avLst/>
                <a:gdLst>
                  <a:gd name="T0" fmla="*/ 1 w 1"/>
                  <a:gd name="T1" fmla="*/ 11 h 11"/>
                  <a:gd name="T2" fmla="*/ 0 w 1"/>
                  <a:gd name="T3" fmla="*/ 3 h 11"/>
                  <a:gd name="T4" fmla="*/ 0 w 1"/>
                  <a:gd name="T5" fmla="*/ 0 h 11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1"/>
                  <a:gd name="T11" fmla="*/ 1 w 1"/>
                  <a:gd name="T12" fmla="*/ 11 h 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1">
                    <a:moveTo>
                      <a:pt x="1" y="11"/>
                    </a:moveTo>
                    <a:lnTo>
                      <a:pt x="0" y="3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36" name="Freeform 1200"/>
              <p:cNvSpPr>
                <a:spLocks/>
              </p:cNvSpPr>
              <p:nvPr/>
            </p:nvSpPr>
            <p:spPr bwMode="auto">
              <a:xfrm>
                <a:off x="2240" y="3758"/>
                <a:ext cx="4" cy="8"/>
              </a:xfrm>
              <a:custGeom>
                <a:avLst/>
                <a:gdLst>
                  <a:gd name="T0" fmla="*/ 3 w 4"/>
                  <a:gd name="T1" fmla="*/ 0 h 8"/>
                  <a:gd name="T2" fmla="*/ 4 w 4"/>
                  <a:gd name="T3" fmla="*/ 4 h 8"/>
                  <a:gd name="T4" fmla="*/ 0 w 4"/>
                  <a:gd name="T5" fmla="*/ 8 h 8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8"/>
                  <a:gd name="T11" fmla="*/ 4 w 4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8">
                    <a:moveTo>
                      <a:pt x="3" y="0"/>
                    </a:moveTo>
                    <a:lnTo>
                      <a:pt x="4" y="4"/>
                    </a:lnTo>
                    <a:lnTo>
                      <a:pt x="0" y="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37" name="Freeform 1201"/>
              <p:cNvSpPr>
                <a:spLocks/>
              </p:cNvSpPr>
              <p:nvPr/>
            </p:nvSpPr>
            <p:spPr bwMode="auto">
              <a:xfrm>
                <a:off x="2181" y="3751"/>
                <a:ext cx="12" cy="17"/>
              </a:xfrm>
              <a:custGeom>
                <a:avLst/>
                <a:gdLst>
                  <a:gd name="T0" fmla="*/ 12 w 12"/>
                  <a:gd name="T1" fmla="*/ 17 h 17"/>
                  <a:gd name="T2" fmla="*/ 8 w 12"/>
                  <a:gd name="T3" fmla="*/ 7 h 17"/>
                  <a:gd name="T4" fmla="*/ 7 w 12"/>
                  <a:gd name="T5" fmla="*/ 6 h 17"/>
                  <a:gd name="T6" fmla="*/ 5 w 12"/>
                  <a:gd name="T7" fmla="*/ 0 h 17"/>
                  <a:gd name="T8" fmla="*/ 3 w 12"/>
                  <a:gd name="T9" fmla="*/ 0 h 17"/>
                  <a:gd name="T10" fmla="*/ 0 w 12"/>
                  <a:gd name="T11" fmla="*/ 0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7"/>
                  <a:gd name="T20" fmla="*/ 12 w 12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7">
                    <a:moveTo>
                      <a:pt x="12" y="17"/>
                    </a:moveTo>
                    <a:lnTo>
                      <a:pt x="8" y="7"/>
                    </a:lnTo>
                    <a:lnTo>
                      <a:pt x="7" y="6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38" name="Line 1202"/>
              <p:cNvSpPr>
                <a:spLocks noChangeShapeType="1"/>
              </p:cNvSpPr>
              <p:nvPr/>
            </p:nvSpPr>
            <p:spPr bwMode="auto">
              <a:xfrm flipH="1" flipV="1">
                <a:off x="2405" y="3764"/>
                <a:ext cx="3" cy="5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39" name="Freeform 1203"/>
              <p:cNvSpPr>
                <a:spLocks/>
              </p:cNvSpPr>
              <p:nvPr/>
            </p:nvSpPr>
            <p:spPr bwMode="auto">
              <a:xfrm>
                <a:off x="2231" y="3765"/>
                <a:ext cx="9" cy="4"/>
              </a:xfrm>
              <a:custGeom>
                <a:avLst/>
                <a:gdLst>
                  <a:gd name="T0" fmla="*/ 9 w 9"/>
                  <a:gd name="T1" fmla="*/ 1 h 4"/>
                  <a:gd name="T2" fmla="*/ 2 w 9"/>
                  <a:gd name="T3" fmla="*/ 4 h 4"/>
                  <a:gd name="T4" fmla="*/ 0 w 9"/>
                  <a:gd name="T5" fmla="*/ 1 h 4"/>
                  <a:gd name="T6" fmla="*/ 1 w 9"/>
                  <a:gd name="T7" fmla="*/ 0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"/>
                  <a:gd name="T13" fmla="*/ 0 h 4"/>
                  <a:gd name="T14" fmla="*/ 9 w 9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" h="4">
                    <a:moveTo>
                      <a:pt x="9" y="1"/>
                    </a:moveTo>
                    <a:lnTo>
                      <a:pt x="2" y="4"/>
                    </a:lnTo>
                    <a:lnTo>
                      <a:pt x="0" y="1"/>
                    </a:lnTo>
                    <a:lnTo>
                      <a:pt x="1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40" name="Freeform 1204"/>
              <p:cNvSpPr>
                <a:spLocks/>
              </p:cNvSpPr>
              <p:nvPr/>
            </p:nvSpPr>
            <p:spPr bwMode="auto">
              <a:xfrm>
                <a:off x="2188" y="3758"/>
                <a:ext cx="45" cy="21"/>
              </a:xfrm>
              <a:custGeom>
                <a:avLst/>
                <a:gdLst>
                  <a:gd name="T0" fmla="*/ 44 w 45"/>
                  <a:gd name="T1" fmla="*/ 7 h 21"/>
                  <a:gd name="T2" fmla="*/ 45 w 45"/>
                  <a:gd name="T3" fmla="*/ 6 h 21"/>
                  <a:gd name="T4" fmla="*/ 44 w 45"/>
                  <a:gd name="T5" fmla="*/ 3 h 21"/>
                  <a:gd name="T6" fmla="*/ 40 w 45"/>
                  <a:gd name="T7" fmla="*/ 4 h 21"/>
                  <a:gd name="T8" fmla="*/ 35 w 45"/>
                  <a:gd name="T9" fmla="*/ 8 h 21"/>
                  <a:gd name="T10" fmla="*/ 34 w 45"/>
                  <a:gd name="T11" fmla="*/ 2 h 21"/>
                  <a:gd name="T12" fmla="*/ 32 w 45"/>
                  <a:gd name="T13" fmla="*/ 2 h 21"/>
                  <a:gd name="T14" fmla="*/ 27 w 45"/>
                  <a:gd name="T15" fmla="*/ 0 h 21"/>
                  <a:gd name="T16" fmla="*/ 31 w 45"/>
                  <a:gd name="T17" fmla="*/ 11 h 21"/>
                  <a:gd name="T18" fmla="*/ 31 w 45"/>
                  <a:gd name="T19" fmla="*/ 14 h 21"/>
                  <a:gd name="T20" fmla="*/ 28 w 45"/>
                  <a:gd name="T21" fmla="*/ 17 h 21"/>
                  <a:gd name="T22" fmla="*/ 5 w 45"/>
                  <a:gd name="T23" fmla="*/ 21 h 21"/>
                  <a:gd name="T24" fmla="*/ 0 w 45"/>
                  <a:gd name="T25" fmla="*/ 17 h 21"/>
                  <a:gd name="T26" fmla="*/ 5 w 45"/>
                  <a:gd name="T27" fmla="*/ 10 h 21"/>
                  <a:gd name="T28" fmla="*/ 5 w 45"/>
                  <a:gd name="T29" fmla="*/ 10 h 2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5"/>
                  <a:gd name="T46" fmla="*/ 0 h 21"/>
                  <a:gd name="T47" fmla="*/ 45 w 45"/>
                  <a:gd name="T48" fmla="*/ 21 h 2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5" h="21">
                    <a:moveTo>
                      <a:pt x="44" y="7"/>
                    </a:moveTo>
                    <a:lnTo>
                      <a:pt x="45" y="6"/>
                    </a:lnTo>
                    <a:lnTo>
                      <a:pt x="44" y="3"/>
                    </a:lnTo>
                    <a:lnTo>
                      <a:pt x="40" y="4"/>
                    </a:lnTo>
                    <a:lnTo>
                      <a:pt x="35" y="8"/>
                    </a:lnTo>
                    <a:lnTo>
                      <a:pt x="34" y="2"/>
                    </a:lnTo>
                    <a:lnTo>
                      <a:pt x="32" y="2"/>
                    </a:lnTo>
                    <a:lnTo>
                      <a:pt x="27" y="0"/>
                    </a:lnTo>
                    <a:lnTo>
                      <a:pt x="31" y="11"/>
                    </a:lnTo>
                    <a:lnTo>
                      <a:pt x="31" y="14"/>
                    </a:lnTo>
                    <a:lnTo>
                      <a:pt x="28" y="17"/>
                    </a:lnTo>
                    <a:lnTo>
                      <a:pt x="5" y="21"/>
                    </a:lnTo>
                    <a:lnTo>
                      <a:pt x="0" y="17"/>
                    </a:lnTo>
                    <a:lnTo>
                      <a:pt x="5" y="1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41" name="Freeform 1205"/>
              <p:cNvSpPr>
                <a:spLocks/>
              </p:cNvSpPr>
              <p:nvPr/>
            </p:nvSpPr>
            <p:spPr bwMode="auto">
              <a:xfrm>
                <a:off x="2408" y="3769"/>
                <a:ext cx="6" cy="18"/>
              </a:xfrm>
              <a:custGeom>
                <a:avLst/>
                <a:gdLst>
                  <a:gd name="T0" fmla="*/ 3 w 6"/>
                  <a:gd name="T1" fmla="*/ 17 h 18"/>
                  <a:gd name="T2" fmla="*/ 5 w 6"/>
                  <a:gd name="T3" fmla="*/ 18 h 18"/>
                  <a:gd name="T4" fmla="*/ 6 w 6"/>
                  <a:gd name="T5" fmla="*/ 18 h 18"/>
                  <a:gd name="T6" fmla="*/ 6 w 6"/>
                  <a:gd name="T7" fmla="*/ 17 h 18"/>
                  <a:gd name="T8" fmla="*/ 6 w 6"/>
                  <a:gd name="T9" fmla="*/ 16 h 18"/>
                  <a:gd name="T10" fmla="*/ 6 w 6"/>
                  <a:gd name="T11" fmla="*/ 14 h 18"/>
                  <a:gd name="T12" fmla="*/ 3 w 6"/>
                  <a:gd name="T13" fmla="*/ 9 h 18"/>
                  <a:gd name="T14" fmla="*/ 1 w 6"/>
                  <a:gd name="T15" fmla="*/ 3 h 18"/>
                  <a:gd name="T16" fmla="*/ 0 w 6"/>
                  <a:gd name="T17" fmla="*/ 1 h 18"/>
                  <a:gd name="T18" fmla="*/ 0 w 6"/>
                  <a:gd name="T19" fmla="*/ 0 h 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18"/>
                  <a:gd name="T32" fmla="*/ 6 w 6"/>
                  <a:gd name="T33" fmla="*/ 18 h 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18">
                    <a:moveTo>
                      <a:pt x="3" y="17"/>
                    </a:moveTo>
                    <a:lnTo>
                      <a:pt x="5" y="18"/>
                    </a:lnTo>
                    <a:lnTo>
                      <a:pt x="6" y="18"/>
                    </a:lnTo>
                    <a:lnTo>
                      <a:pt x="6" y="17"/>
                    </a:lnTo>
                    <a:lnTo>
                      <a:pt x="6" y="16"/>
                    </a:lnTo>
                    <a:lnTo>
                      <a:pt x="6" y="14"/>
                    </a:lnTo>
                    <a:lnTo>
                      <a:pt x="3" y="9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42" name="Freeform 1206"/>
              <p:cNvSpPr>
                <a:spLocks/>
              </p:cNvSpPr>
              <p:nvPr/>
            </p:nvSpPr>
            <p:spPr bwMode="auto">
              <a:xfrm>
                <a:off x="1630" y="3854"/>
                <a:ext cx="16" cy="13"/>
              </a:xfrm>
              <a:custGeom>
                <a:avLst/>
                <a:gdLst>
                  <a:gd name="T0" fmla="*/ 16 w 16"/>
                  <a:gd name="T1" fmla="*/ 13 h 13"/>
                  <a:gd name="T2" fmla="*/ 9 w 16"/>
                  <a:gd name="T3" fmla="*/ 12 h 13"/>
                  <a:gd name="T4" fmla="*/ 8 w 16"/>
                  <a:gd name="T5" fmla="*/ 5 h 13"/>
                  <a:gd name="T6" fmla="*/ 3 w 16"/>
                  <a:gd name="T7" fmla="*/ 7 h 13"/>
                  <a:gd name="T8" fmla="*/ 1 w 16"/>
                  <a:gd name="T9" fmla="*/ 7 h 13"/>
                  <a:gd name="T10" fmla="*/ 0 w 16"/>
                  <a:gd name="T11" fmla="*/ 1 h 13"/>
                  <a:gd name="T12" fmla="*/ 13 w 16"/>
                  <a:gd name="T13" fmla="*/ 0 h 13"/>
                  <a:gd name="T14" fmla="*/ 16 w 16"/>
                  <a:gd name="T15" fmla="*/ 13 h 1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"/>
                  <a:gd name="T25" fmla="*/ 0 h 13"/>
                  <a:gd name="T26" fmla="*/ 16 w 16"/>
                  <a:gd name="T27" fmla="*/ 13 h 1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" h="13">
                    <a:moveTo>
                      <a:pt x="16" y="13"/>
                    </a:moveTo>
                    <a:lnTo>
                      <a:pt x="9" y="12"/>
                    </a:lnTo>
                    <a:lnTo>
                      <a:pt x="8" y="5"/>
                    </a:lnTo>
                    <a:lnTo>
                      <a:pt x="3" y="7"/>
                    </a:lnTo>
                    <a:lnTo>
                      <a:pt x="1" y="7"/>
                    </a:lnTo>
                    <a:lnTo>
                      <a:pt x="0" y="1"/>
                    </a:lnTo>
                    <a:lnTo>
                      <a:pt x="13" y="0"/>
                    </a:lnTo>
                    <a:lnTo>
                      <a:pt x="16" y="1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43" name="Freeform 1207"/>
              <p:cNvSpPr>
                <a:spLocks/>
              </p:cNvSpPr>
              <p:nvPr/>
            </p:nvSpPr>
            <p:spPr bwMode="auto">
              <a:xfrm>
                <a:off x="2048" y="3732"/>
                <a:ext cx="130" cy="153"/>
              </a:xfrm>
              <a:custGeom>
                <a:avLst/>
                <a:gdLst>
                  <a:gd name="T0" fmla="*/ 103 w 130"/>
                  <a:gd name="T1" fmla="*/ 0 h 153"/>
                  <a:gd name="T2" fmla="*/ 102 w 130"/>
                  <a:gd name="T3" fmla="*/ 0 h 153"/>
                  <a:gd name="T4" fmla="*/ 108 w 130"/>
                  <a:gd name="T5" fmla="*/ 7 h 153"/>
                  <a:gd name="T6" fmla="*/ 112 w 130"/>
                  <a:gd name="T7" fmla="*/ 17 h 153"/>
                  <a:gd name="T8" fmla="*/ 121 w 130"/>
                  <a:gd name="T9" fmla="*/ 24 h 153"/>
                  <a:gd name="T10" fmla="*/ 128 w 130"/>
                  <a:gd name="T11" fmla="*/ 30 h 153"/>
                  <a:gd name="T12" fmla="*/ 123 w 130"/>
                  <a:gd name="T13" fmla="*/ 36 h 153"/>
                  <a:gd name="T14" fmla="*/ 117 w 130"/>
                  <a:gd name="T15" fmla="*/ 43 h 153"/>
                  <a:gd name="T16" fmla="*/ 108 w 130"/>
                  <a:gd name="T17" fmla="*/ 50 h 153"/>
                  <a:gd name="T18" fmla="*/ 95 w 130"/>
                  <a:gd name="T19" fmla="*/ 49 h 153"/>
                  <a:gd name="T20" fmla="*/ 92 w 130"/>
                  <a:gd name="T21" fmla="*/ 53 h 153"/>
                  <a:gd name="T22" fmla="*/ 83 w 130"/>
                  <a:gd name="T23" fmla="*/ 57 h 153"/>
                  <a:gd name="T24" fmla="*/ 83 w 130"/>
                  <a:gd name="T25" fmla="*/ 66 h 153"/>
                  <a:gd name="T26" fmla="*/ 74 w 130"/>
                  <a:gd name="T27" fmla="*/ 68 h 153"/>
                  <a:gd name="T28" fmla="*/ 66 w 130"/>
                  <a:gd name="T29" fmla="*/ 62 h 153"/>
                  <a:gd name="T30" fmla="*/ 73 w 130"/>
                  <a:gd name="T31" fmla="*/ 74 h 153"/>
                  <a:gd name="T32" fmla="*/ 83 w 130"/>
                  <a:gd name="T33" fmla="*/ 72 h 153"/>
                  <a:gd name="T34" fmla="*/ 83 w 130"/>
                  <a:gd name="T35" fmla="*/ 79 h 153"/>
                  <a:gd name="T36" fmla="*/ 72 w 130"/>
                  <a:gd name="T37" fmla="*/ 92 h 153"/>
                  <a:gd name="T38" fmla="*/ 57 w 130"/>
                  <a:gd name="T39" fmla="*/ 97 h 153"/>
                  <a:gd name="T40" fmla="*/ 47 w 130"/>
                  <a:gd name="T41" fmla="*/ 96 h 153"/>
                  <a:gd name="T42" fmla="*/ 32 w 130"/>
                  <a:gd name="T43" fmla="*/ 95 h 153"/>
                  <a:gd name="T44" fmla="*/ 40 w 130"/>
                  <a:gd name="T45" fmla="*/ 104 h 153"/>
                  <a:gd name="T46" fmla="*/ 48 w 130"/>
                  <a:gd name="T47" fmla="*/ 101 h 153"/>
                  <a:gd name="T48" fmla="*/ 53 w 130"/>
                  <a:gd name="T49" fmla="*/ 108 h 153"/>
                  <a:gd name="T50" fmla="*/ 49 w 130"/>
                  <a:gd name="T51" fmla="*/ 113 h 153"/>
                  <a:gd name="T52" fmla="*/ 41 w 130"/>
                  <a:gd name="T53" fmla="*/ 119 h 153"/>
                  <a:gd name="T54" fmla="*/ 22 w 130"/>
                  <a:gd name="T55" fmla="*/ 130 h 153"/>
                  <a:gd name="T56" fmla="*/ 11 w 130"/>
                  <a:gd name="T57" fmla="*/ 126 h 153"/>
                  <a:gd name="T58" fmla="*/ 11 w 130"/>
                  <a:gd name="T59" fmla="*/ 136 h 153"/>
                  <a:gd name="T60" fmla="*/ 6 w 130"/>
                  <a:gd name="T61" fmla="*/ 146 h 153"/>
                  <a:gd name="T62" fmla="*/ 0 w 130"/>
                  <a:gd name="T63" fmla="*/ 153 h 15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30"/>
                  <a:gd name="T97" fmla="*/ 0 h 153"/>
                  <a:gd name="T98" fmla="*/ 130 w 130"/>
                  <a:gd name="T99" fmla="*/ 153 h 15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30" h="153">
                    <a:moveTo>
                      <a:pt x="112" y="0"/>
                    </a:moveTo>
                    <a:lnTo>
                      <a:pt x="103" y="0"/>
                    </a:lnTo>
                    <a:lnTo>
                      <a:pt x="102" y="0"/>
                    </a:lnTo>
                    <a:lnTo>
                      <a:pt x="108" y="7"/>
                    </a:lnTo>
                    <a:lnTo>
                      <a:pt x="112" y="11"/>
                    </a:lnTo>
                    <a:lnTo>
                      <a:pt x="112" y="17"/>
                    </a:lnTo>
                    <a:lnTo>
                      <a:pt x="117" y="23"/>
                    </a:lnTo>
                    <a:lnTo>
                      <a:pt x="121" y="24"/>
                    </a:lnTo>
                    <a:lnTo>
                      <a:pt x="123" y="24"/>
                    </a:lnTo>
                    <a:lnTo>
                      <a:pt x="128" y="30"/>
                    </a:lnTo>
                    <a:lnTo>
                      <a:pt x="130" y="37"/>
                    </a:lnTo>
                    <a:lnTo>
                      <a:pt x="123" y="36"/>
                    </a:lnTo>
                    <a:lnTo>
                      <a:pt x="120" y="40"/>
                    </a:lnTo>
                    <a:lnTo>
                      <a:pt x="117" y="43"/>
                    </a:lnTo>
                    <a:lnTo>
                      <a:pt x="112" y="47"/>
                    </a:lnTo>
                    <a:lnTo>
                      <a:pt x="108" y="50"/>
                    </a:lnTo>
                    <a:lnTo>
                      <a:pt x="100" y="53"/>
                    </a:lnTo>
                    <a:lnTo>
                      <a:pt x="95" y="49"/>
                    </a:lnTo>
                    <a:lnTo>
                      <a:pt x="94" y="50"/>
                    </a:lnTo>
                    <a:lnTo>
                      <a:pt x="92" y="53"/>
                    </a:lnTo>
                    <a:lnTo>
                      <a:pt x="87" y="59"/>
                    </a:lnTo>
                    <a:lnTo>
                      <a:pt x="83" y="57"/>
                    </a:lnTo>
                    <a:lnTo>
                      <a:pt x="83" y="60"/>
                    </a:lnTo>
                    <a:lnTo>
                      <a:pt x="83" y="66"/>
                    </a:lnTo>
                    <a:lnTo>
                      <a:pt x="81" y="68"/>
                    </a:lnTo>
                    <a:lnTo>
                      <a:pt x="74" y="68"/>
                    </a:lnTo>
                    <a:lnTo>
                      <a:pt x="72" y="66"/>
                    </a:lnTo>
                    <a:lnTo>
                      <a:pt x="66" y="62"/>
                    </a:lnTo>
                    <a:lnTo>
                      <a:pt x="62" y="74"/>
                    </a:lnTo>
                    <a:lnTo>
                      <a:pt x="73" y="74"/>
                    </a:lnTo>
                    <a:lnTo>
                      <a:pt x="82" y="72"/>
                    </a:lnTo>
                    <a:lnTo>
                      <a:pt x="83" y="72"/>
                    </a:lnTo>
                    <a:lnTo>
                      <a:pt x="83" y="74"/>
                    </a:lnTo>
                    <a:lnTo>
                      <a:pt x="83" y="79"/>
                    </a:lnTo>
                    <a:lnTo>
                      <a:pt x="73" y="89"/>
                    </a:lnTo>
                    <a:lnTo>
                      <a:pt x="72" y="92"/>
                    </a:lnTo>
                    <a:lnTo>
                      <a:pt x="65" y="96"/>
                    </a:lnTo>
                    <a:lnTo>
                      <a:pt x="57" y="97"/>
                    </a:lnTo>
                    <a:lnTo>
                      <a:pt x="47" y="96"/>
                    </a:lnTo>
                    <a:lnTo>
                      <a:pt x="36" y="95"/>
                    </a:lnTo>
                    <a:lnTo>
                      <a:pt x="32" y="95"/>
                    </a:lnTo>
                    <a:lnTo>
                      <a:pt x="30" y="100"/>
                    </a:lnTo>
                    <a:lnTo>
                      <a:pt x="40" y="104"/>
                    </a:lnTo>
                    <a:lnTo>
                      <a:pt x="40" y="101"/>
                    </a:lnTo>
                    <a:lnTo>
                      <a:pt x="48" y="101"/>
                    </a:lnTo>
                    <a:lnTo>
                      <a:pt x="54" y="102"/>
                    </a:lnTo>
                    <a:lnTo>
                      <a:pt x="53" y="108"/>
                    </a:lnTo>
                    <a:lnTo>
                      <a:pt x="45" y="109"/>
                    </a:lnTo>
                    <a:lnTo>
                      <a:pt x="49" y="113"/>
                    </a:lnTo>
                    <a:lnTo>
                      <a:pt x="43" y="119"/>
                    </a:lnTo>
                    <a:lnTo>
                      <a:pt x="41" y="119"/>
                    </a:lnTo>
                    <a:lnTo>
                      <a:pt x="30" y="125"/>
                    </a:lnTo>
                    <a:lnTo>
                      <a:pt x="22" y="130"/>
                    </a:lnTo>
                    <a:lnTo>
                      <a:pt x="17" y="131"/>
                    </a:lnTo>
                    <a:lnTo>
                      <a:pt x="11" y="126"/>
                    </a:lnTo>
                    <a:lnTo>
                      <a:pt x="11" y="136"/>
                    </a:lnTo>
                    <a:lnTo>
                      <a:pt x="11" y="142"/>
                    </a:lnTo>
                    <a:lnTo>
                      <a:pt x="6" y="146"/>
                    </a:lnTo>
                    <a:lnTo>
                      <a:pt x="1" y="151"/>
                    </a:lnTo>
                    <a:lnTo>
                      <a:pt x="0" y="15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44" name="Freeform 1208"/>
              <p:cNvSpPr>
                <a:spLocks/>
              </p:cNvSpPr>
              <p:nvPr/>
            </p:nvSpPr>
            <p:spPr bwMode="auto">
              <a:xfrm>
                <a:off x="2048" y="3878"/>
                <a:ext cx="14" cy="22"/>
              </a:xfrm>
              <a:custGeom>
                <a:avLst/>
                <a:gdLst>
                  <a:gd name="T0" fmla="*/ 5 w 14"/>
                  <a:gd name="T1" fmla="*/ 9 h 22"/>
                  <a:gd name="T2" fmla="*/ 5 w 14"/>
                  <a:gd name="T3" fmla="*/ 6 h 22"/>
                  <a:gd name="T4" fmla="*/ 14 w 14"/>
                  <a:gd name="T5" fmla="*/ 0 h 22"/>
                  <a:gd name="T6" fmla="*/ 13 w 14"/>
                  <a:gd name="T7" fmla="*/ 7 h 22"/>
                  <a:gd name="T8" fmla="*/ 0 w 14"/>
                  <a:gd name="T9" fmla="*/ 22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22"/>
                  <a:gd name="T17" fmla="*/ 14 w 14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22">
                    <a:moveTo>
                      <a:pt x="5" y="9"/>
                    </a:moveTo>
                    <a:lnTo>
                      <a:pt x="5" y="6"/>
                    </a:lnTo>
                    <a:lnTo>
                      <a:pt x="14" y="0"/>
                    </a:lnTo>
                    <a:lnTo>
                      <a:pt x="13" y="7"/>
                    </a:lnTo>
                    <a:lnTo>
                      <a:pt x="0" y="2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45" name="Freeform 1209"/>
              <p:cNvSpPr>
                <a:spLocks/>
              </p:cNvSpPr>
              <p:nvPr/>
            </p:nvSpPr>
            <p:spPr bwMode="auto">
              <a:xfrm>
                <a:off x="1674" y="3892"/>
                <a:ext cx="14" cy="10"/>
              </a:xfrm>
              <a:custGeom>
                <a:avLst/>
                <a:gdLst>
                  <a:gd name="T0" fmla="*/ 14 w 14"/>
                  <a:gd name="T1" fmla="*/ 10 h 10"/>
                  <a:gd name="T2" fmla="*/ 11 w 14"/>
                  <a:gd name="T3" fmla="*/ 8 h 10"/>
                  <a:gd name="T4" fmla="*/ 0 w 14"/>
                  <a:gd name="T5" fmla="*/ 0 h 10"/>
                  <a:gd name="T6" fmla="*/ 0 60000 65536"/>
                  <a:gd name="T7" fmla="*/ 0 60000 65536"/>
                  <a:gd name="T8" fmla="*/ 0 60000 65536"/>
                  <a:gd name="T9" fmla="*/ 0 w 14"/>
                  <a:gd name="T10" fmla="*/ 0 h 10"/>
                  <a:gd name="T11" fmla="*/ 14 w 14"/>
                  <a:gd name="T12" fmla="*/ 10 h 1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4" h="10">
                    <a:moveTo>
                      <a:pt x="14" y="10"/>
                    </a:moveTo>
                    <a:lnTo>
                      <a:pt x="11" y="8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</p:grpSp>
        <p:grpSp>
          <p:nvGrpSpPr>
            <p:cNvPr id="12" name="Group 1411"/>
            <p:cNvGrpSpPr>
              <a:grpSpLocks/>
            </p:cNvGrpSpPr>
            <p:nvPr/>
          </p:nvGrpSpPr>
          <p:grpSpPr bwMode="auto">
            <a:xfrm>
              <a:off x="1578" y="627"/>
              <a:ext cx="2654" cy="3374"/>
              <a:chOff x="1578" y="627"/>
              <a:chExt cx="2654" cy="3374"/>
            </a:xfrm>
          </p:grpSpPr>
          <p:sp>
            <p:nvSpPr>
              <p:cNvPr id="46" name="Freeform 1211"/>
              <p:cNvSpPr>
                <a:spLocks/>
              </p:cNvSpPr>
              <p:nvPr/>
            </p:nvSpPr>
            <p:spPr bwMode="auto">
              <a:xfrm>
                <a:off x="2029" y="3887"/>
                <a:ext cx="24" cy="17"/>
              </a:xfrm>
              <a:custGeom>
                <a:avLst/>
                <a:gdLst>
                  <a:gd name="T0" fmla="*/ 0 w 24"/>
                  <a:gd name="T1" fmla="*/ 17 h 17"/>
                  <a:gd name="T2" fmla="*/ 13 w 24"/>
                  <a:gd name="T3" fmla="*/ 9 h 17"/>
                  <a:gd name="T4" fmla="*/ 16 w 24"/>
                  <a:gd name="T5" fmla="*/ 5 h 17"/>
                  <a:gd name="T6" fmla="*/ 24 w 24"/>
                  <a:gd name="T7" fmla="*/ 0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4"/>
                  <a:gd name="T13" fmla="*/ 0 h 17"/>
                  <a:gd name="T14" fmla="*/ 24 w 24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4" h="17">
                    <a:moveTo>
                      <a:pt x="0" y="17"/>
                    </a:moveTo>
                    <a:lnTo>
                      <a:pt x="13" y="9"/>
                    </a:lnTo>
                    <a:lnTo>
                      <a:pt x="16" y="5"/>
                    </a:lnTo>
                    <a:lnTo>
                      <a:pt x="24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7" name="Freeform 1212"/>
              <p:cNvSpPr>
                <a:spLocks/>
              </p:cNvSpPr>
              <p:nvPr/>
            </p:nvSpPr>
            <p:spPr bwMode="auto">
              <a:xfrm>
                <a:off x="2033" y="3900"/>
                <a:ext cx="15" cy="8"/>
              </a:xfrm>
              <a:custGeom>
                <a:avLst/>
                <a:gdLst>
                  <a:gd name="T0" fmla="*/ 15 w 15"/>
                  <a:gd name="T1" fmla="*/ 0 h 8"/>
                  <a:gd name="T2" fmla="*/ 4 w 15"/>
                  <a:gd name="T3" fmla="*/ 6 h 8"/>
                  <a:gd name="T4" fmla="*/ 0 w 15"/>
                  <a:gd name="T5" fmla="*/ 8 h 8"/>
                  <a:gd name="T6" fmla="*/ 0 60000 65536"/>
                  <a:gd name="T7" fmla="*/ 0 60000 65536"/>
                  <a:gd name="T8" fmla="*/ 0 60000 65536"/>
                  <a:gd name="T9" fmla="*/ 0 w 15"/>
                  <a:gd name="T10" fmla="*/ 0 h 8"/>
                  <a:gd name="T11" fmla="*/ 15 w 15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5" h="8">
                    <a:moveTo>
                      <a:pt x="15" y="0"/>
                    </a:moveTo>
                    <a:lnTo>
                      <a:pt x="4" y="6"/>
                    </a:lnTo>
                    <a:lnTo>
                      <a:pt x="0" y="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8" name="Freeform 1213"/>
              <p:cNvSpPr>
                <a:spLocks/>
              </p:cNvSpPr>
              <p:nvPr/>
            </p:nvSpPr>
            <p:spPr bwMode="auto">
              <a:xfrm>
                <a:off x="2025" y="3904"/>
                <a:ext cx="8" cy="6"/>
              </a:xfrm>
              <a:custGeom>
                <a:avLst/>
                <a:gdLst>
                  <a:gd name="T0" fmla="*/ 8 w 8"/>
                  <a:gd name="T1" fmla="*/ 4 h 6"/>
                  <a:gd name="T2" fmla="*/ 3 w 8"/>
                  <a:gd name="T3" fmla="*/ 6 h 6"/>
                  <a:gd name="T4" fmla="*/ 0 w 8"/>
                  <a:gd name="T5" fmla="*/ 1 h 6"/>
                  <a:gd name="T6" fmla="*/ 4 w 8"/>
                  <a:gd name="T7" fmla="*/ 0 h 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6"/>
                  <a:gd name="T14" fmla="*/ 8 w 8"/>
                  <a:gd name="T15" fmla="*/ 6 h 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6">
                    <a:moveTo>
                      <a:pt x="8" y="4"/>
                    </a:moveTo>
                    <a:lnTo>
                      <a:pt x="3" y="6"/>
                    </a:lnTo>
                    <a:lnTo>
                      <a:pt x="0" y="1"/>
                    </a:lnTo>
                    <a:lnTo>
                      <a:pt x="4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9" name="Freeform 1214"/>
              <p:cNvSpPr>
                <a:spLocks/>
              </p:cNvSpPr>
              <p:nvPr/>
            </p:nvSpPr>
            <p:spPr bwMode="auto">
              <a:xfrm>
                <a:off x="1688" y="3902"/>
                <a:ext cx="18" cy="14"/>
              </a:xfrm>
              <a:custGeom>
                <a:avLst/>
                <a:gdLst>
                  <a:gd name="T0" fmla="*/ 18 w 18"/>
                  <a:gd name="T1" fmla="*/ 14 h 14"/>
                  <a:gd name="T2" fmla="*/ 11 w 18"/>
                  <a:gd name="T3" fmla="*/ 11 h 14"/>
                  <a:gd name="T4" fmla="*/ 7 w 18"/>
                  <a:gd name="T5" fmla="*/ 8 h 14"/>
                  <a:gd name="T6" fmla="*/ 6 w 18"/>
                  <a:gd name="T7" fmla="*/ 7 h 14"/>
                  <a:gd name="T8" fmla="*/ 0 w 18"/>
                  <a:gd name="T9" fmla="*/ 0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4"/>
                  <a:gd name="T17" fmla="*/ 18 w 18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4">
                    <a:moveTo>
                      <a:pt x="18" y="14"/>
                    </a:moveTo>
                    <a:lnTo>
                      <a:pt x="11" y="11"/>
                    </a:lnTo>
                    <a:lnTo>
                      <a:pt x="7" y="8"/>
                    </a:lnTo>
                    <a:lnTo>
                      <a:pt x="6" y="7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0" name="Line 1215"/>
              <p:cNvSpPr>
                <a:spLocks noChangeShapeType="1"/>
              </p:cNvSpPr>
              <p:nvPr/>
            </p:nvSpPr>
            <p:spPr bwMode="auto">
              <a:xfrm flipH="1" flipV="1">
                <a:off x="1706" y="3916"/>
                <a:ext cx="4" cy="1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1" name="Freeform 1216"/>
              <p:cNvSpPr>
                <a:spLocks/>
              </p:cNvSpPr>
              <p:nvPr/>
            </p:nvSpPr>
            <p:spPr bwMode="auto">
              <a:xfrm>
                <a:off x="1732" y="3912"/>
                <a:ext cx="4" cy="7"/>
              </a:xfrm>
              <a:custGeom>
                <a:avLst/>
                <a:gdLst>
                  <a:gd name="T0" fmla="*/ 4 w 4"/>
                  <a:gd name="T1" fmla="*/ 7 h 7"/>
                  <a:gd name="T2" fmla="*/ 1 w 4"/>
                  <a:gd name="T3" fmla="*/ 0 h 7"/>
                  <a:gd name="T4" fmla="*/ 0 w 4"/>
                  <a:gd name="T5" fmla="*/ 4 h 7"/>
                  <a:gd name="T6" fmla="*/ 0 60000 65536"/>
                  <a:gd name="T7" fmla="*/ 0 60000 65536"/>
                  <a:gd name="T8" fmla="*/ 0 60000 65536"/>
                  <a:gd name="T9" fmla="*/ 0 w 4"/>
                  <a:gd name="T10" fmla="*/ 0 h 7"/>
                  <a:gd name="T11" fmla="*/ 4 w 4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" h="7">
                    <a:moveTo>
                      <a:pt x="4" y="7"/>
                    </a:moveTo>
                    <a:lnTo>
                      <a:pt x="1" y="0"/>
                    </a:lnTo>
                    <a:lnTo>
                      <a:pt x="0" y="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2" name="Freeform 1217"/>
              <p:cNvSpPr>
                <a:spLocks/>
              </p:cNvSpPr>
              <p:nvPr/>
            </p:nvSpPr>
            <p:spPr bwMode="auto">
              <a:xfrm>
                <a:off x="2019" y="3885"/>
                <a:ext cx="29" cy="36"/>
              </a:xfrm>
              <a:custGeom>
                <a:avLst/>
                <a:gdLst>
                  <a:gd name="T0" fmla="*/ 29 w 29"/>
                  <a:gd name="T1" fmla="*/ 0 h 36"/>
                  <a:gd name="T2" fmla="*/ 22 w 29"/>
                  <a:gd name="T3" fmla="*/ 7 h 36"/>
                  <a:gd name="T4" fmla="*/ 17 w 29"/>
                  <a:gd name="T5" fmla="*/ 10 h 36"/>
                  <a:gd name="T6" fmla="*/ 13 w 29"/>
                  <a:gd name="T7" fmla="*/ 14 h 36"/>
                  <a:gd name="T8" fmla="*/ 5 w 29"/>
                  <a:gd name="T9" fmla="*/ 16 h 36"/>
                  <a:gd name="T10" fmla="*/ 2 w 29"/>
                  <a:gd name="T11" fmla="*/ 20 h 36"/>
                  <a:gd name="T12" fmla="*/ 4 w 29"/>
                  <a:gd name="T13" fmla="*/ 27 h 36"/>
                  <a:gd name="T14" fmla="*/ 4 w 29"/>
                  <a:gd name="T15" fmla="*/ 31 h 36"/>
                  <a:gd name="T16" fmla="*/ 4 w 29"/>
                  <a:gd name="T17" fmla="*/ 33 h 36"/>
                  <a:gd name="T18" fmla="*/ 0 w 29"/>
                  <a:gd name="T19" fmla="*/ 36 h 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9"/>
                  <a:gd name="T31" fmla="*/ 0 h 36"/>
                  <a:gd name="T32" fmla="*/ 29 w 29"/>
                  <a:gd name="T33" fmla="*/ 36 h 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9" h="36">
                    <a:moveTo>
                      <a:pt x="29" y="0"/>
                    </a:moveTo>
                    <a:lnTo>
                      <a:pt x="22" y="7"/>
                    </a:lnTo>
                    <a:lnTo>
                      <a:pt x="17" y="10"/>
                    </a:lnTo>
                    <a:lnTo>
                      <a:pt x="13" y="14"/>
                    </a:lnTo>
                    <a:lnTo>
                      <a:pt x="5" y="16"/>
                    </a:lnTo>
                    <a:lnTo>
                      <a:pt x="2" y="20"/>
                    </a:lnTo>
                    <a:lnTo>
                      <a:pt x="4" y="27"/>
                    </a:lnTo>
                    <a:lnTo>
                      <a:pt x="4" y="31"/>
                    </a:lnTo>
                    <a:lnTo>
                      <a:pt x="4" y="33"/>
                    </a:lnTo>
                    <a:lnTo>
                      <a:pt x="0" y="3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3" name="Freeform 1218"/>
              <p:cNvSpPr>
                <a:spLocks/>
              </p:cNvSpPr>
              <p:nvPr/>
            </p:nvSpPr>
            <p:spPr bwMode="auto">
              <a:xfrm>
                <a:off x="1710" y="3916"/>
                <a:ext cx="22" cy="7"/>
              </a:xfrm>
              <a:custGeom>
                <a:avLst/>
                <a:gdLst>
                  <a:gd name="T0" fmla="*/ 22 w 22"/>
                  <a:gd name="T1" fmla="*/ 0 h 7"/>
                  <a:gd name="T2" fmla="*/ 21 w 22"/>
                  <a:gd name="T3" fmla="*/ 1 h 7"/>
                  <a:gd name="T4" fmla="*/ 22 w 22"/>
                  <a:gd name="T5" fmla="*/ 7 h 7"/>
                  <a:gd name="T6" fmla="*/ 15 w 22"/>
                  <a:gd name="T7" fmla="*/ 6 h 7"/>
                  <a:gd name="T8" fmla="*/ 13 w 22"/>
                  <a:gd name="T9" fmla="*/ 6 h 7"/>
                  <a:gd name="T10" fmla="*/ 6 w 22"/>
                  <a:gd name="T11" fmla="*/ 3 h 7"/>
                  <a:gd name="T12" fmla="*/ 0 w 22"/>
                  <a:gd name="T13" fmla="*/ 1 h 7"/>
                  <a:gd name="T14" fmla="*/ 0 w 22"/>
                  <a:gd name="T15" fmla="*/ 1 h 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"/>
                  <a:gd name="T25" fmla="*/ 0 h 7"/>
                  <a:gd name="T26" fmla="*/ 22 w 22"/>
                  <a:gd name="T27" fmla="*/ 7 h 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" h="7">
                    <a:moveTo>
                      <a:pt x="22" y="0"/>
                    </a:moveTo>
                    <a:lnTo>
                      <a:pt x="21" y="1"/>
                    </a:lnTo>
                    <a:lnTo>
                      <a:pt x="22" y="7"/>
                    </a:lnTo>
                    <a:lnTo>
                      <a:pt x="15" y="6"/>
                    </a:lnTo>
                    <a:lnTo>
                      <a:pt x="13" y="6"/>
                    </a:lnTo>
                    <a:lnTo>
                      <a:pt x="6" y="3"/>
                    </a:lnTo>
                    <a:lnTo>
                      <a:pt x="0" y="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4" name="Line 1219"/>
              <p:cNvSpPr>
                <a:spLocks noChangeShapeType="1"/>
              </p:cNvSpPr>
              <p:nvPr/>
            </p:nvSpPr>
            <p:spPr bwMode="auto">
              <a:xfrm flipH="1">
                <a:off x="2010" y="3921"/>
                <a:ext cx="9" cy="6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5" name="Freeform 1220"/>
              <p:cNvSpPr>
                <a:spLocks/>
              </p:cNvSpPr>
              <p:nvPr/>
            </p:nvSpPr>
            <p:spPr bwMode="auto">
              <a:xfrm>
                <a:off x="2000" y="3927"/>
                <a:ext cx="10" cy="6"/>
              </a:xfrm>
              <a:custGeom>
                <a:avLst/>
                <a:gdLst>
                  <a:gd name="T0" fmla="*/ 10 w 10"/>
                  <a:gd name="T1" fmla="*/ 0 h 6"/>
                  <a:gd name="T2" fmla="*/ 3 w 10"/>
                  <a:gd name="T3" fmla="*/ 3 h 6"/>
                  <a:gd name="T4" fmla="*/ 0 w 10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6"/>
                  <a:gd name="T11" fmla="*/ 10 w 10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6">
                    <a:moveTo>
                      <a:pt x="10" y="0"/>
                    </a:moveTo>
                    <a:lnTo>
                      <a:pt x="3" y="3"/>
                    </a:lnTo>
                    <a:lnTo>
                      <a:pt x="0" y="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6" name="Line 1221"/>
              <p:cNvSpPr>
                <a:spLocks noChangeShapeType="1"/>
              </p:cNvSpPr>
              <p:nvPr/>
            </p:nvSpPr>
            <p:spPr bwMode="auto">
              <a:xfrm flipH="1">
                <a:off x="1999" y="3933"/>
                <a:ext cx="1" cy="2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7" name="Freeform 1222"/>
              <p:cNvSpPr>
                <a:spLocks/>
              </p:cNvSpPr>
              <p:nvPr/>
            </p:nvSpPr>
            <p:spPr bwMode="auto">
              <a:xfrm>
                <a:off x="1714" y="3922"/>
                <a:ext cx="14" cy="14"/>
              </a:xfrm>
              <a:custGeom>
                <a:avLst/>
                <a:gdLst>
                  <a:gd name="T0" fmla="*/ 13 w 14"/>
                  <a:gd name="T1" fmla="*/ 14 h 14"/>
                  <a:gd name="T2" fmla="*/ 6 w 14"/>
                  <a:gd name="T3" fmla="*/ 11 h 14"/>
                  <a:gd name="T4" fmla="*/ 5 w 14"/>
                  <a:gd name="T5" fmla="*/ 7 h 14"/>
                  <a:gd name="T6" fmla="*/ 4 w 14"/>
                  <a:gd name="T7" fmla="*/ 8 h 14"/>
                  <a:gd name="T8" fmla="*/ 0 w 14"/>
                  <a:gd name="T9" fmla="*/ 8 h 14"/>
                  <a:gd name="T10" fmla="*/ 0 w 14"/>
                  <a:gd name="T11" fmla="*/ 1 h 14"/>
                  <a:gd name="T12" fmla="*/ 0 w 14"/>
                  <a:gd name="T13" fmla="*/ 0 h 14"/>
                  <a:gd name="T14" fmla="*/ 11 w 14"/>
                  <a:gd name="T15" fmla="*/ 4 h 14"/>
                  <a:gd name="T16" fmla="*/ 14 w 14"/>
                  <a:gd name="T17" fmla="*/ 8 h 14"/>
                  <a:gd name="T18" fmla="*/ 13 w 14"/>
                  <a:gd name="T19" fmla="*/ 14 h 1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4"/>
                  <a:gd name="T31" fmla="*/ 0 h 14"/>
                  <a:gd name="T32" fmla="*/ 14 w 14"/>
                  <a:gd name="T33" fmla="*/ 14 h 1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4" h="14">
                    <a:moveTo>
                      <a:pt x="13" y="14"/>
                    </a:moveTo>
                    <a:lnTo>
                      <a:pt x="6" y="11"/>
                    </a:lnTo>
                    <a:lnTo>
                      <a:pt x="5" y="7"/>
                    </a:lnTo>
                    <a:lnTo>
                      <a:pt x="4" y="8"/>
                    </a:lnTo>
                    <a:lnTo>
                      <a:pt x="0" y="8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1" y="4"/>
                    </a:lnTo>
                    <a:lnTo>
                      <a:pt x="14" y="8"/>
                    </a:lnTo>
                    <a:lnTo>
                      <a:pt x="13" y="1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8" name="Freeform 1223"/>
              <p:cNvSpPr>
                <a:spLocks/>
              </p:cNvSpPr>
              <p:nvPr/>
            </p:nvSpPr>
            <p:spPr bwMode="auto">
              <a:xfrm>
                <a:off x="1722" y="3919"/>
                <a:ext cx="43" cy="29"/>
              </a:xfrm>
              <a:custGeom>
                <a:avLst/>
                <a:gdLst>
                  <a:gd name="T0" fmla="*/ 0 w 43"/>
                  <a:gd name="T1" fmla="*/ 29 h 29"/>
                  <a:gd name="T2" fmla="*/ 2 w 43"/>
                  <a:gd name="T3" fmla="*/ 21 h 29"/>
                  <a:gd name="T4" fmla="*/ 11 w 43"/>
                  <a:gd name="T5" fmla="*/ 23 h 29"/>
                  <a:gd name="T6" fmla="*/ 11 w 43"/>
                  <a:gd name="T7" fmla="*/ 19 h 29"/>
                  <a:gd name="T8" fmla="*/ 20 w 43"/>
                  <a:gd name="T9" fmla="*/ 15 h 29"/>
                  <a:gd name="T10" fmla="*/ 24 w 43"/>
                  <a:gd name="T11" fmla="*/ 12 h 29"/>
                  <a:gd name="T12" fmla="*/ 27 w 43"/>
                  <a:gd name="T13" fmla="*/ 12 h 29"/>
                  <a:gd name="T14" fmla="*/ 28 w 43"/>
                  <a:gd name="T15" fmla="*/ 11 h 29"/>
                  <a:gd name="T16" fmla="*/ 38 w 43"/>
                  <a:gd name="T17" fmla="*/ 6 h 29"/>
                  <a:gd name="T18" fmla="*/ 39 w 43"/>
                  <a:gd name="T19" fmla="*/ 4 h 29"/>
                  <a:gd name="T20" fmla="*/ 43 w 43"/>
                  <a:gd name="T21" fmla="*/ 3 h 29"/>
                  <a:gd name="T22" fmla="*/ 41 w 43"/>
                  <a:gd name="T23" fmla="*/ 0 h 29"/>
                  <a:gd name="T24" fmla="*/ 41 w 43"/>
                  <a:gd name="T25" fmla="*/ 0 h 29"/>
                  <a:gd name="T26" fmla="*/ 35 w 43"/>
                  <a:gd name="T27" fmla="*/ 2 h 29"/>
                  <a:gd name="T28" fmla="*/ 31 w 43"/>
                  <a:gd name="T29" fmla="*/ 3 h 29"/>
                  <a:gd name="T30" fmla="*/ 19 w 43"/>
                  <a:gd name="T31" fmla="*/ 11 h 29"/>
                  <a:gd name="T32" fmla="*/ 18 w 43"/>
                  <a:gd name="T33" fmla="*/ 11 h 29"/>
                  <a:gd name="T34" fmla="*/ 14 w 43"/>
                  <a:gd name="T35" fmla="*/ 0 h 2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3"/>
                  <a:gd name="T55" fmla="*/ 0 h 29"/>
                  <a:gd name="T56" fmla="*/ 43 w 43"/>
                  <a:gd name="T57" fmla="*/ 29 h 2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3" h="29">
                    <a:moveTo>
                      <a:pt x="0" y="29"/>
                    </a:moveTo>
                    <a:lnTo>
                      <a:pt x="2" y="21"/>
                    </a:lnTo>
                    <a:lnTo>
                      <a:pt x="11" y="23"/>
                    </a:lnTo>
                    <a:lnTo>
                      <a:pt x="11" y="19"/>
                    </a:lnTo>
                    <a:lnTo>
                      <a:pt x="20" y="15"/>
                    </a:lnTo>
                    <a:lnTo>
                      <a:pt x="24" y="12"/>
                    </a:lnTo>
                    <a:lnTo>
                      <a:pt x="27" y="12"/>
                    </a:lnTo>
                    <a:lnTo>
                      <a:pt x="28" y="11"/>
                    </a:lnTo>
                    <a:lnTo>
                      <a:pt x="38" y="6"/>
                    </a:lnTo>
                    <a:lnTo>
                      <a:pt x="39" y="4"/>
                    </a:lnTo>
                    <a:lnTo>
                      <a:pt x="43" y="3"/>
                    </a:lnTo>
                    <a:lnTo>
                      <a:pt x="41" y="0"/>
                    </a:lnTo>
                    <a:lnTo>
                      <a:pt x="35" y="2"/>
                    </a:lnTo>
                    <a:lnTo>
                      <a:pt x="31" y="3"/>
                    </a:lnTo>
                    <a:lnTo>
                      <a:pt x="19" y="11"/>
                    </a:lnTo>
                    <a:lnTo>
                      <a:pt x="18" y="11"/>
                    </a:lnTo>
                    <a:lnTo>
                      <a:pt x="14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9" name="Freeform 1224"/>
              <p:cNvSpPr>
                <a:spLocks/>
              </p:cNvSpPr>
              <p:nvPr/>
            </p:nvSpPr>
            <p:spPr bwMode="auto">
              <a:xfrm>
                <a:off x="1987" y="3935"/>
                <a:ext cx="12" cy="15"/>
              </a:xfrm>
              <a:custGeom>
                <a:avLst/>
                <a:gdLst>
                  <a:gd name="T0" fmla="*/ 12 w 12"/>
                  <a:gd name="T1" fmla="*/ 0 h 15"/>
                  <a:gd name="T2" fmla="*/ 11 w 12"/>
                  <a:gd name="T3" fmla="*/ 3 h 15"/>
                  <a:gd name="T4" fmla="*/ 4 w 12"/>
                  <a:gd name="T5" fmla="*/ 5 h 15"/>
                  <a:gd name="T6" fmla="*/ 7 w 12"/>
                  <a:gd name="T7" fmla="*/ 9 h 15"/>
                  <a:gd name="T8" fmla="*/ 0 w 12"/>
                  <a:gd name="T9" fmla="*/ 15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15"/>
                  <a:gd name="T17" fmla="*/ 12 w 12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15">
                    <a:moveTo>
                      <a:pt x="12" y="0"/>
                    </a:moveTo>
                    <a:lnTo>
                      <a:pt x="11" y="3"/>
                    </a:lnTo>
                    <a:lnTo>
                      <a:pt x="4" y="5"/>
                    </a:lnTo>
                    <a:lnTo>
                      <a:pt x="7" y="9"/>
                    </a:lnTo>
                    <a:lnTo>
                      <a:pt x="0" y="1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0" name="Freeform 1225"/>
              <p:cNvSpPr>
                <a:spLocks/>
              </p:cNvSpPr>
              <p:nvPr/>
            </p:nvSpPr>
            <p:spPr bwMode="auto">
              <a:xfrm>
                <a:off x="1922" y="3947"/>
                <a:ext cx="6" cy="6"/>
              </a:xfrm>
              <a:custGeom>
                <a:avLst/>
                <a:gdLst>
                  <a:gd name="T0" fmla="*/ 6 w 6"/>
                  <a:gd name="T1" fmla="*/ 6 h 6"/>
                  <a:gd name="T2" fmla="*/ 1 w 6"/>
                  <a:gd name="T3" fmla="*/ 0 h 6"/>
                  <a:gd name="T4" fmla="*/ 0 w 6"/>
                  <a:gd name="T5" fmla="*/ 6 h 6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6"/>
                  <a:gd name="T11" fmla="*/ 6 w 6"/>
                  <a:gd name="T12" fmla="*/ 6 h 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6">
                    <a:moveTo>
                      <a:pt x="6" y="6"/>
                    </a:moveTo>
                    <a:lnTo>
                      <a:pt x="1" y="0"/>
                    </a:lnTo>
                    <a:lnTo>
                      <a:pt x="0" y="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1" name="Freeform 1226"/>
              <p:cNvSpPr>
                <a:spLocks/>
              </p:cNvSpPr>
              <p:nvPr/>
            </p:nvSpPr>
            <p:spPr bwMode="auto">
              <a:xfrm>
                <a:off x="1966" y="3948"/>
                <a:ext cx="21" cy="5"/>
              </a:xfrm>
              <a:custGeom>
                <a:avLst/>
                <a:gdLst>
                  <a:gd name="T0" fmla="*/ 21 w 21"/>
                  <a:gd name="T1" fmla="*/ 2 h 5"/>
                  <a:gd name="T2" fmla="*/ 15 w 21"/>
                  <a:gd name="T3" fmla="*/ 2 h 5"/>
                  <a:gd name="T4" fmla="*/ 13 w 21"/>
                  <a:gd name="T5" fmla="*/ 2 h 5"/>
                  <a:gd name="T6" fmla="*/ 8 w 21"/>
                  <a:gd name="T7" fmla="*/ 0 h 5"/>
                  <a:gd name="T8" fmla="*/ 4 w 21"/>
                  <a:gd name="T9" fmla="*/ 4 h 5"/>
                  <a:gd name="T10" fmla="*/ 0 w 21"/>
                  <a:gd name="T11" fmla="*/ 5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1"/>
                  <a:gd name="T19" fmla="*/ 0 h 5"/>
                  <a:gd name="T20" fmla="*/ 21 w 21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" h="5">
                    <a:moveTo>
                      <a:pt x="21" y="2"/>
                    </a:moveTo>
                    <a:lnTo>
                      <a:pt x="15" y="2"/>
                    </a:lnTo>
                    <a:lnTo>
                      <a:pt x="13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0" y="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2" name="Freeform 1227"/>
              <p:cNvSpPr>
                <a:spLocks/>
              </p:cNvSpPr>
              <p:nvPr/>
            </p:nvSpPr>
            <p:spPr bwMode="auto">
              <a:xfrm>
                <a:off x="1756" y="3948"/>
                <a:ext cx="10" cy="8"/>
              </a:xfrm>
              <a:custGeom>
                <a:avLst/>
                <a:gdLst>
                  <a:gd name="T0" fmla="*/ 10 w 10"/>
                  <a:gd name="T1" fmla="*/ 8 h 8"/>
                  <a:gd name="T2" fmla="*/ 2 w 10"/>
                  <a:gd name="T3" fmla="*/ 5 h 8"/>
                  <a:gd name="T4" fmla="*/ 2 w 10"/>
                  <a:gd name="T5" fmla="*/ 4 h 8"/>
                  <a:gd name="T6" fmla="*/ 0 w 10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"/>
                  <a:gd name="T13" fmla="*/ 0 h 8"/>
                  <a:gd name="T14" fmla="*/ 10 w 10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" h="8">
                    <a:moveTo>
                      <a:pt x="10" y="8"/>
                    </a:moveTo>
                    <a:lnTo>
                      <a:pt x="2" y="5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3" name="Freeform 1228"/>
              <p:cNvSpPr>
                <a:spLocks/>
              </p:cNvSpPr>
              <p:nvPr/>
            </p:nvSpPr>
            <p:spPr bwMode="auto">
              <a:xfrm>
                <a:off x="1741" y="3940"/>
                <a:ext cx="16" cy="25"/>
              </a:xfrm>
              <a:custGeom>
                <a:avLst/>
                <a:gdLst>
                  <a:gd name="T0" fmla="*/ 15 w 16"/>
                  <a:gd name="T1" fmla="*/ 8 h 25"/>
                  <a:gd name="T2" fmla="*/ 12 w 16"/>
                  <a:gd name="T3" fmla="*/ 0 h 25"/>
                  <a:gd name="T4" fmla="*/ 8 w 16"/>
                  <a:gd name="T5" fmla="*/ 4 h 25"/>
                  <a:gd name="T6" fmla="*/ 9 w 16"/>
                  <a:gd name="T7" fmla="*/ 10 h 25"/>
                  <a:gd name="T8" fmla="*/ 12 w 16"/>
                  <a:gd name="T9" fmla="*/ 12 h 25"/>
                  <a:gd name="T10" fmla="*/ 16 w 16"/>
                  <a:gd name="T11" fmla="*/ 16 h 25"/>
                  <a:gd name="T12" fmla="*/ 13 w 16"/>
                  <a:gd name="T13" fmla="*/ 20 h 25"/>
                  <a:gd name="T14" fmla="*/ 4 w 16"/>
                  <a:gd name="T15" fmla="*/ 21 h 25"/>
                  <a:gd name="T16" fmla="*/ 0 w 16"/>
                  <a:gd name="T17" fmla="*/ 21 h 25"/>
                  <a:gd name="T18" fmla="*/ 5 w 16"/>
                  <a:gd name="T19" fmla="*/ 25 h 2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6"/>
                  <a:gd name="T31" fmla="*/ 0 h 25"/>
                  <a:gd name="T32" fmla="*/ 16 w 16"/>
                  <a:gd name="T33" fmla="*/ 25 h 2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6" h="25">
                    <a:moveTo>
                      <a:pt x="15" y="8"/>
                    </a:moveTo>
                    <a:lnTo>
                      <a:pt x="12" y="0"/>
                    </a:lnTo>
                    <a:lnTo>
                      <a:pt x="8" y="4"/>
                    </a:lnTo>
                    <a:lnTo>
                      <a:pt x="9" y="10"/>
                    </a:lnTo>
                    <a:lnTo>
                      <a:pt x="12" y="12"/>
                    </a:lnTo>
                    <a:lnTo>
                      <a:pt x="16" y="16"/>
                    </a:lnTo>
                    <a:lnTo>
                      <a:pt x="13" y="20"/>
                    </a:lnTo>
                    <a:lnTo>
                      <a:pt x="4" y="21"/>
                    </a:lnTo>
                    <a:lnTo>
                      <a:pt x="0" y="21"/>
                    </a:lnTo>
                    <a:lnTo>
                      <a:pt x="5" y="2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4" name="Freeform 1229"/>
              <p:cNvSpPr>
                <a:spLocks/>
              </p:cNvSpPr>
              <p:nvPr/>
            </p:nvSpPr>
            <p:spPr bwMode="auto">
              <a:xfrm>
                <a:off x="1923" y="3953"/>
                <a:ext cx="7" cy="19"/>
              </a:xfrm>
              <a:custGeom>
                <a:avLst/>
                <a:gdLst>
                  <a:gd name="T0" fmla="*/ 0 w 7"/>
                  <a:gd name="T1" fmla="*/ 19 h 19"/>
                  <a:gd name="T2" fmla="*/ 0 w 7"/>
                  <a:gd name="T3" fmla="*/ 19 h 19"/>
                  <a:gd name="T4" fmla="*/ 4 w 7"/>
                  <a:gd name="T5" fmla="*/ 15 h 19"/>
                  <a:gd name="T6" fmla="*/ 7 w 7"/>
                  <a:gd name="T7" fmla="*/ 11 h 19"/>
                  <a:gd name="T8" fmla="*/ 7 w 7"/>
                  <a:gd name="T9" fmla="*/ 8 h 19"/>
                  <a:gd name="T10" fmla="*/ 7 w 7"/>
                  <a:gd name="T11" fmla="*/ 7 h 19"/>
                  <a:gd name="T12" fmla="*/ 5 w 7"/>
                  <a:gd name="T13" fmla="*/ 2 h 19"/>
                  <a:gd name="T14" fmla="*/ 5 w 7"/>
                  <a:gd name="T15" fmla="*/ 0 h 1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"/>
                  <a:gd name="T25" fmla="*/ 0 h 19"/>
                  <a:gd name="T26" fmla="*/ 7 w 7"/>
                  <a:gd name="T27" fmla="*/ 19 h 1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" h="19">
                    <a:moveTo>
                      <a:pt x="0" y="19"/>
                    </a:moveTo>
                    <a:lnTo>
                      <a:pt x="0" y="19"/>
                    </a:lnTo>
                    <a:lnTo>
                      <a:pt x="4" y="15"/>
                    </a:lnTo>
                    <a:lnTo>
                      <a:pt x="7" y="11"/>
                    </a:lnTo>
                    <a:lnTo>
                      <a:pt x="7" y="8"/>
                    </a:lnTo>
                    <a:lnTo>
                      <a:pt x="7" y="7"/>
                    </a:lnTo>
                    <a:lnTo>
                      <a:pt x="5" y="2"/>
                    </a:lnTo>
                    <a:lnTo>
                      <a:pt x="5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5" name="Freeform 1230"/>
              <p:cNvSpPr>
                <a:spLocks/>
              </p:cNvSpPr>
              <p:nvPr/>
            </p:nvSpPr>
            <p:spPr bwMode="auto">
              <a:xfrm>
                <a:off x="1714" y="3948"/>
                <a:ext cx="34" cy="25"/>
              </a:xfrm>
              <a:custGeom>
                <a:avLst/>
                <a:gdLst>
                  <a:gd name="T0" fmla="*/ 32 w 34"/>
                  <a:gd name="T1" fmla="*/ 17 h 25"/>
                  <a:gd name="T2" fmla="*/ 34 w 34"/>
                  <a:gd name="T3" fmla="*/ 19 h 25"/>
                  <a:gd name="T4" fmla="*/ 34 w 34"/>
                  <a:gd name="T5" fmla="*/ 19 h 25"/>
                  <a:gd name="T6" fmla="*/ 34 w 34"/>
                  <a:gd name="T7" fmla="*/ 25 h 25"/>
                  <a:gd name="T8" fmla="*/ 17 w 34"/>
                  <a:gd name="T9" fmla="*/ 23 h 25"/>
                  <a:gd name="T10" fmla="*/ 6 w 34"/>
                  <a:gd name="T11" fmla="*/ 17 h 25"/>
                  <a:gd name="T12" fmla="*/ 2 w 34"/>
                  <a:gd name="T13" fmla="*/ 17 h 25"/>
                  <a:gd name="T14" fmla="*/ 0 w 34"/>
                  <a:gd name="T15" fmla="*/ 7 h 25"/>
                  <a:gd name="T16" fmla="*/ 6 w 34"/>
                  <a:gd name="T17" fmla="*/ 4 h 25"/>
                  <a:gd name="T18" fmla="*/ 8 w 34"/>
                  <a:gd name="T19" fmla="*/ 0 h 2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4"/>
                  <a:gd name="T31" fmla="*/ 0 h 25"/>
                  <a:gd name="T32" fmla="*/ 34 w 34"/>
                  <a:gd name="T33" fmla="*/ 25 h 2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4" h="25">
                    <a:moveTo>
                      <a:pt x="32" y="17"/>
                    </a:moveTo>
                    <a:lnTo>
                      <a:pt x="34" y="19"/>
                    </a:lnTo>
                    <a:lnTo>
                      <a:pt x="34" y="25"/>
                    </a:lnTo>
                    <a:lnTo>
                      <a:pt x="17" y="23"/>
                    </a:lnTo>
                    <a:lnTo>
                      <a:pt x="6" y="17"/>
                    </a:lnTo>
                    <a:lnTo>
                      <a:pt x="2" y="17"/>
                    </a:lnTo>
                    <a:lnTo>
                      <a:pt x="0" y="7"/>
                    </a:lnTo>
                    <a:lnTo>
                      <a:pt x="6" y="4"/>
                    </a:lnTo>
                    <a:lnTo>
                      <a:pt x="8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6" name="Freeform 1231"/>
              <p:cNvSpPr>
                <a:spLocks/>
              </p:cNvSpPr>
              <p:nvPr/>
            </p:nvSpPr>
            <p:spPr bwMode="auto">
              <a:xfrm>
                <a:off x="1752" y="3956"/>
                <a:ext cx="30" cy="24"/>
              </a:xfrm>
              <a:custGeom>
                <a:avLst/>
                <a:gdLst>
                  <a:gd name="T0" fmla="*/ 22 w 30"/>
                  <a:gd name="T1" fmla="*/ 24 h 24"/>
                  <a:gd name="T2" fmla="*/ 28 w 30"/>
                  <a:gd name="T3" fmla="*/ 15 h 24"/>
                  <a:gd name="T4" fmla="*/ 21 w 30"/>
                  <a:gd name="T5" fmla="*/ 18 h 24"/>
                  <a:gd name="T6" fmla="*/ 19 w 30"/>
                  <a:gd name="T7" fmla="*/ 20 h 24"/>
                  <a:gd name="T8" fmla="*/ 15 w 30"/>
                  <a:gd name="T9" fmla="*/ 21 h 24"/>
                  <a:gd name="T10" fmla="*/ 11 w 30"/>
                  <a:gd name="T11" fmla="*/ 22 h 24"/>
                  <a:gd name="T12" fmla="*/ 15 w 30"/>
                  <a:gd name="T13" fmla="*/ 12 h 24"/>
                  <a:gd name="T14" fmla="*/ 13 w 30"/>
                  <a:gd name="T15" fmla="*/ 11 h 24"/>
                  <a:gd name="T16" fmla="*/ 9 w 30"/>
                  <a:gd name="T17" fmla="*/ 15 h 24"/>
                  <a:gd name="T18" fmla="*/ 1 w 30"/>
                  <a:gd name="T19" fmla="*/ 11 h 24"/>
                  <a:gd name="T20" fmla="*/ 0 w 30"/>
                  <a:gd name="T21" fmla="*/ 11 h 24"/>
                  <a:gd name="T22" fmla="*/ 0 w 30"/>
                  <a:gd name="T23" fmla="*/ 11 h 24"/>
                  <a:gd name="T24" fmla="*/ 10 w 30"/>
                  <a:gd name="T25" fmla="*/ 4 h 24"/>
                  <a:gd name="T26" fmla="*/ 15 w 30"/>
                  <a:gd name="T27" fmla="*/ 5 h 24"/>
                  <a:gd name="T28" fmla="*/ 17 w 30"/>
                  <a:gd name="T29" fmla="*/ 7 h 24"/>
                  <a:gd name="T30" fmla="*/ 30 w 30"/>
                  <a:gd name="T31" fmla="*/ 5 h 24"/>
                  <a:gd name="T32" fmla="*/ 28 w 30"/>
                  <a:gd name="T33" fmla="*/ 0 h 24"/>
                  <a:gd name="T34" fmla="*/ 28 w 30"/>
                  <a:gd name="T35" fmla="*/ 0 h 24"/>
                  <a:gd name="T36" fmla="*/ 18 w 30"/>
                  <a:gd name="T37" fmla="*/ 3 h 24"/>
                  <a:gd name="T38" fmla="*/ 14 w 30"/>
                  <a:gd name="T39" fmla="*/ 0 h 24"/>
                  <a:gd name="T40" fmla="*/ 14 w 30"/>
                  <a:gd name="T41" fmla="*/ 0 h 2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0"/>
                  <a:gd name="T64" fmla="*/ 0 h 24"/>
                  <a:gd name="T65" fmla="*/ 30 w 30"/>
                  <a:gd name="T66" fmla="*/ 24 h 2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0" h="24">
                    <a:moveTo>
                      <a:pt x="22" y="24"/>
                    </a:moveTo>
                    <a:lnTo>
                      <a:pt x="28" y="15"/>
                    </a:lnTo>
                    <a:lnTo>
                      <a:pt x="21" y="18"/>
                    </a:lnTo>
                    <a:lnTo>
                      <a:pt x="19" y="20"/>
                    </a:lnTo>
                    <a:lnTo>
                      <a:pt x="15" y="21"/>
                    </a:lnTo>
                    <a:lnTo>
                      <a:pt x="11" y="22"/>
                    </a:lnTo>
                    <a:lnTo>
                      <a:pt x="15" y="12"/>
                    </a:lnTo>
                    <a:lnTo>
                      <a:pt x="13" y="11"/>
                    </a:lnTo>
                    <a:lnTo>
                      <a:pt x="9" y="15"/>
                    </a:lnTo>
                    <a:lnTo>
                      <a:pt x="1" y="11"/>
                    </a:lnTo>
                    <a:lnTo>
                      <a:pt x="0" y="11"/>
                    </a:lnTo>
                    <a:lnTo>
                      <a:pt x="10" y="4"/>
                    </a:lnTo>
                    <a:lnTo>
                      <a:pt x="15" y="5"/>
                    </a:lnTo>
                    <a:lnTo>
                      <a:pt x="17" y="7"/>
                    </a:lnTo>
                    <a:lnTo>
                      <a:pt x="30" y="5"/>
                    </a:lnTo>
                    <a:lnTo>
                      <a:pt x="28" y="0"/>
                    </a:lnTo>
                    <a:lnTo>
                      <a:pt x="18" y="3"/>
                    </a:lnTo>
                    <a:lnTo>
                      <a:pt x="14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7" name="Freeform 1232"/>
              <p:cNvSpPr>
                <a:spLocks/>
              </p:cNvSpPr>
              <p:nvPr/>
            </p:nvSpPr>
            <p:spPr bwMode="auto">
              <a:xfrm>
                <a:off x="1788" y="3965"/>
                <a:ext cx="12" cy="17"/>
              </a:xfrm>
              <a:custGeom>
                <a:avLst/>
                <a:gdLst>
                  <a:gd name="T0" fmla="*/ 0 w 12"/>
                  <a:gd name="T1" fmla="*/ 17 h 17"/>
                  <a:gd name="T2" fmla="*/ 8 w 12"/>
                  <a:gd name="T3" fmla="*/ 16 h 17"/>
                  <a:gd name="T4" fmla="*/ 12 w 12"/>
                  <a:gd name="T5" fmla="*/ 4 h 17"/>
                  <a:gd name="T6" fmla="*/ 12 w 12"/>
                  <a:gd name="T7" fmla="*/ 3 h 17"/>
                  <a:gd name="T8" fmla="*/ 12 w 12"/>
                  <a:gd name="T9" fmla="*/ 0 h 17"/>
                  <a:gd name="T10" fmla="*/ 7 w 12"/>
                  <a:gd name="T11" fmla="*/ 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"/>
                  <a:gd name="T19" fmla="*/ 0 h 17"/>
                  <a:gd name="T20" fmla="*/ 12 w 12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" h="17">
                    <a:moveTo>
                      <a:pt x="0" y="17"/>
                    </a:moveTo>
                    <a:lnTo>
                      <a:pt x="8" y="16"/>
                    </a:lnTo>
                    <a:lnTo>
                      <a:pt x="12" y="4"/>
                    </a:lnTo>
                    <a:lnTo>
                      <a:pt x="12" y="3"/>
                    </a:lnTo>
                    <a:lnTo>
                      <a:pt x="12" y="0"/>
                    </a:lnTo>
                    <a:lnTo>
                      <a:pt x="7" y="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8" name="Freeform 1233"/>
              <p:cNvSpPr>
                <a:spLocks/>
              </p:cNvSpPr>
              <p:nvPr/>
            </p:nvSpPr>
            <p:spPr bwMode="auto">
              <a:xfrm>
                <a:off x="1923" y="3953"/>
                <a:ext cx="43" cy="31"/>
              </a:xfrm>
              <a:custGeom>
                <a:avLst/>
                <a:gdLst>
                  <a:gd name="T0" fmla="*/ 43 w 43"/>
                  <a:gd name="T1" fmla="*/ 0 h 31"/>
                  <a:gd name="T2" fmla="*/ 42 w 43"/>
                  <a:gd name="T3" fmla="*/ 2 h 31"/>
                  <a:gd name="T4" fmla="*/ 38 w 43"/>
                  <a:gd name="T5" fmla="*/ 3 h 31"/>
                  <a:gd name="T6" fmla="*/ 38 w 43"/>
                  <a:gd name="T7" fmla="*/ 3 h 31"/>
                  <a:gd name="T8" fmla="*/ 30 w 43"/>
                  <a:gd name="T9" fmla="*/ 6 h 31"/>
                  <a:gd name="T10" fmla="*/ 37 w 43"/>
                  <a:gd name="T11" fmla="*/ 11 h 31"/>
                  <a:gd name="T12" fmla="*/ 29 w 43"/>
                  <a:gd name="T13" fmla="*/ 18 h 31"/>
                  <a:gd name="T14" fmla="*/ 25 w 43"/>
                  <a:gd name="T15" fmla="*/ 15 h 31"/>
                  <a:gd name="T16" fmla="*/ 29 w 43"/>
                  <a:gd name="T17" fmla="*/ 25 h 31"/>
                  <a:gd name="T18" fmla="*/ 21 w 43"/>
                  <a:gd name="T19" fmla="*/ 27 h 31"/>
                  <a:gd name="T20" fmla="*/ 21 w 43"/>
                  <a:gd name="T21" fmla="*/ 24 h 31"/>
                  <a:gd name="T22" fmla="*/ 21 w 43"/>
                  <a:gd name="T23" fmla="*/ 18 h 31"/>
                  <a:gd name="T24" fmla="*/ 17 w 43"/>
                  <a:gd name="T25" fmla="*/ 19 h 31"/>
                  <a:gd name="T26" fmla="*/ 17 w 43"/>
                  <a:gd name="T27" fmla="*/ 21 h 31"/>
                  <a:gd name="T28" fmla="*/ 13 w 43"/>
                  <a:gd name="T29" fmla="*/ 31 h 31"/>
                  <a:gd name="T30" fmla="*/ 1 w 43"/>
                  <a:gd name="T31" fmla="*/ 23 h 31"/>
                  <a:gd name="T32" fmla="*/ 0 w 43"/>
                  <a:gd name="T33" fmla="*/ 19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3"/>
                  <a:gd name="T52" fmla="*/ 0 h 31"/>
                  <a:gd name="T53" fmla="*/ 43 w 43"/>
                  <a:gd name="T54" fmla="*/ 31 h 3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3" h="31">
                    <a:moveTo>
                      <a:pt x="43" y="0"/>
                    </a:moveTo>
                    <a:lnTo>
                      <a:pt x="42" y="2"/>
                    </a:lnTo>
                    <a:lnTo>
                      <a:pt x="38" y="3"/>
                    </a:lnTo>
                    <a:lnTo>
                      <a:pt x="30" y="6"/>
                    </a:lnTo>
                    <a:lnTo>
                      <a:pt x="37" y="11"/>
                    </a:lnTo>
                    <a:lnTo>
                      <a:pt x="29" y="18"/>
                    </a:lnTo>
                    <a:lnTo>
                      <a:pt x="25" y="15"/>
                    </a:lnTo>
                    <a:lnTo>
                      <a:pt x="29" y="25"/>
                    </a:lnTo>
                    <a:lnTo>
                      <a:pt x="21" y="27"/>
                    </a:lnTo>
                    <a:lnTo>
                      <a:pt x="21" y="24"/>
                    </a:lnTo>
                    <a:lnTo>
                      <a:pt x="21" y="18"/>
                    </a:lnTo>
                    <a:lnTo>
                      <a:pt x="17" y="19"/>
                    </a:lnTo>
                    <a:lnTo>
                      <a:pt x="17" y="21"/>
                    </a:lnTo>
                    <a:lnTo>
                      <a:pt x="13" y="31"/>
                    </a:lnTo>
                    <a:lnTo>
                      <a:pt x="1" y="23"/>
                    </a:lnTo>
                    <a:lnTo>
                      <a:pt x="0" y="19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69" name="Freeform 1234"/>
              <p:cNvSpPr>
                <a:spLocks/>
              </p:cNvSpPr>
              <p:nvPr/>
            </p:nvSpPr>
            <p:spPr bwMode="auto">
              <a:xfrm>
                <a:off x="1771" y="3971"/>
                <a:ext cx="24" cy="14"/>
              </a:xfrm>
              <a:custGeom>
                <a:avLst/>
                <a:gdLst>
                  <a:gd name="T0" fmla="*/ 24 w 24"/>
                  <a:gd name="T1" fmla="*/ 0 h 14"/>
                  <a:gd name="T2" fmla="*/ 23 w 24"/>
                  <a:gd name="T3" fmla="*/ 5 h 14"/>
                  <a:gd name="T4" fmla="*/ 16 w 24"/>
                  <a:gd name="T5" fmla="*/ 6 h 14"/>
                  <a:gd name="T6" fmla="*/ 11 w 24"/>
                  <a:gd name="T7" fmla="*/ 9 h 14"/>
                  <a:gd name="T8" fmla="*/ 7 w 24"/>
                  <a:gd name="T9" fmla="*/ 13 h 14"/>
                  <a:gd name="T10" fmla="*/ 0 w 24"/>
                  <a:gd name="T11" fmla="*/ 14 h 14"/>
                  <a:gd name="T12" fmla="*/ 2 w 24"/>
                  <a:gd name="T13" fmla="*/ 10 h 14"/>
                  <a:gd name="T14" fmla="*/ 3 w 24"/>
                  <a:gd name="T15" fmla="*/ 9 h 1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4"/>
                  <a:gd name="T25" fmla="*/ 0 h 14"/>
                  <a:gd name="T26" fmla="*/ 24 w 24"/>
                  <a:gd name="T27" fmla="*/ 14 h 1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4" h="14">
                    <a:moveTo>
                      <a:pt x="24" y="0"/>
                    </a:moveTo>
                    <a:lnTo>
                      <a:pt x="23" y="5"/>
                    </a:lnTo>
                    <a:lnTo>
                      <a:pt x="16" y="6"/>
                    </a:lnTo>
                    <a:lnTo>
                      <a:pt x="11" y="9"/>
                    </a:lnTo>
                    <a:lnTo>
                      <a:pt x="7" y="13"/>
                    </a:lnTo>
                    <a:lnTo>
                      <a:pt x="0" y="14"/>
                    </a:lnTo>
                    <a:lnTo>
                      <a:pt x="2" y="10"/>
                    </a:lnTo>
                    <a:lnTo>
                      <a:pt x="3" y="9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0" name="Freeform 1235"/>
              <p:cNvSpPr>
                <a:spLocks/>
              </p:cNvSpPr>
              <p:nvPr/>
            </p:nvSpPr>
            <p:spPr bwMode="auto">
              <a:xfrm>
                <a:off x="1884" y="3953"/>
                <a:ext cx="39" cy="36"/>
              </a:xfrm>
              <a:custGeom>
                <a:avLst/>
                <a:gdLst>
                  <a:gd name="T0" fmla="*/ 38 w 39"/>
                  <a:gd name="T1" fmla="*/ 0 h 36"/>
                  <a:gd name="T2" fmla="*/ 39 w 39"/>
                  <a:gd name="T3" fmla="*/ 10 h 36"/>
                  <a:gd name="T4" fmla="*/ 37 w 39"/>
                  <a:gd name="T5" fmla="*/ 14 h 36"/>
                  <a:gd name="T6" fmla="*/ 31 w 39"/>
                  <a:gd name="T7" fmla="*/ 20 h 36"/>
                  <a:gd name="T8" fmla="*/ 27 w 39"/>
                  <a:gd name="T9" fmla="*/ 21 h 36"/>
                  <a:gd name="T10" fmla="*/ 27 w 39"/>
                  <a:gd name="T11" fmla="*/ 31 h 36"/>
                  <a:gd name="T12" fmla="*/ 29 w 39"/>
                  <a:gd name="T13" fmla="*/ 33 h 36"/>
                  <a:gd name="T14" fmla="*/ 26 w 39"/>
                  <a:gd name="T15" fmla="*/ 36 h 36"/>
                  <a:gd name="T16" fmla="*/ 22 w 39"/>
                  <a:gd name="T17" fmla="*/ 36 h 36"/>
                  <a:gd name="T18" fmla="*/ 21 w 39"/>
                  <a:gd name="T19" fmla="*/ 36 h 36"/>
                  <a:gd name="T20" fmla="*/ 10 w 39"/>
                  <a:gd name="T21" fmla="*/ 33 h 36"/>
                  <a:gd name="T22" fmla="*/ 0 w 39"/>
                  <a:gd name="T23" fmla="*/ 33 h 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9"/>
                  <a:gd name="T37" fmla="*/ 0 h 36"/>
                  <a:gd name="T38" fmla="*/ 39 w 39"/>
                  <a:gd name="T39" fmla="*/ 36 h 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9" h="36">
                    <a:moveTo>
                      <a:pt x="38" y="0"/>
                    </a:moveTo>
                    <a:lnTo>
                      <a:pt x="39" y="10"/>
                    </a:lnTo>
                    <a:lnTo>
                      <a:pt x="37" y="14"/>
                    </a:lnTo>
                    <a:lnTo>
                      <a:pt x="31" y="20"/>
                    </a:lnTo>
                    <a:lnTo>
                      <a:pt x="27" y="21"/>
                    </a:lnTo>
                    <a:lnTo>
                      <a:pt x="27" y="31"/>
                    </a:lnTo>
                    <a:lnTo>
                      <a:pt x="29" y="33"/>
                    </a:lnTo>
                    <a:lnTo>
                      <a:pt x="26" y="36"/>
                    </a:lnTo>
                    <a:lnTo>
                      <a:pt x="22" y="36"/>
                    </a:lnTo>
                    <a:lnTo>
                      <a:pt x="21" y="36"/>
                    </a:lnTo>
                    <a:lnTo>
                      <a:pt x="10" y="33"/>
                    </a:lnTo>
                    <a:lnTo>
                      <a:pt x="0" y="3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1" name="Freeform 1236"/>
              <p:cNvSpPr>
                <a:spLocks/>
              </p:cNvSpPr>
              <p:nvPr/>
            </p:nvSpPr>
            <p:spPr bwMode="auto">
              <a:xfrm>
                <a:off x="1800" y="3986"/>
                <a:ext cx="30" cy="9"/>
              </a:xfrm>
              <a:custGeom>
                <a:avLst/>
                <a:gdLst>
                  <a:gd name="T0" fmla="*/ 30 w 30"/>
                  <a:gd name="T1" fmla="*/ 9 h 9"/>
                  <a:gd name="T2" fmla="*/ 28 w 30"/>
                  <a:gd name="T3" fmla="*/ 9 h 9"/>
                  <a:gd name="T4" fmla="*/ 20 w 30"/>
                  <a:gd name="T5" fmla="*/ 7 h 9"/>
                  <a:gd name="T6" fmla="*/ 18 w 30"/>
                  <a:gd name="T7" fmla="*/ 5 h 9"/>
                  <a:gd name="T8" fmla="*/ 9 w 30"/>
                  <a:gd name="T9" fmla="*/ 0 h 9"/>
                  <a:gd name="T10" fmla="*/ 0 w 30"/>
                  <a:gd name="T11" fmla="*/ 0 h 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0"/>
                  <a:gd name="T19" fmla="*/ 0 h 9"/>
                  <a:gd name="T20" fmla="*/ 30 w 30"/>
                  <a:gd name="T21" fmla="*/ 9 h 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0" h="9">
                    <a:moveTo>
                      <a:pt x="30" y="9"/>
                    </a:moveTo>
                    <a:lnTo>
                      <a:pt x="28" y="9"/>
                    </a:lnTo>
                    <a:lnTo>
                      <a:pt x="20" y="7"/>
                    </a:lnTo>
                    <a:lnTo>
                      <a:pt x="18" y="5"/>
                    </a:lnTo>
                    <a:lnTo>
                      <a:pt x="9" y="0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2" name="Freeform 1237"/>
              <p:cNvSpPr>
                <a:spLocks/>
              </p:cNvSpPr>
              <p:nvPr/>
            </p:nvSpPr>
            <p:spPr bwMode="auto">
              <a:xfrm>
                <a:off x="1830" y="3994"/>
                <a:ext cx="8" cy="3"/>
              </a:xfrm>
              <a:custGeom>
                <a:avLst/>
                <a:gdLst>
                  <a:gd name="T0" fmla="*/ 8 w 8"/>
                  <a:gd name="T1" fmla="*/ 3 h 3"/>
                  <a:gd name="T2" fmla="*/ 7 w 8"/>
                  <a:gd name="T3" fmla="*/ 1 h 3"/>
                  <a:gd name="T4" fmla="*/ 5 w 8"/>
                  <a:gd name="T5" fmla="*/ 0 h 3"/>
                  <a:gd name="T6" fmla="*/ 0 w 8"/>
                  <a:gd name="T7" fmla="*/ 1 h 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3"/>
                  <a:gd name="T14" fmla="*/ 8 w 8"/>
                  <a:gd name="T15" fmla="*/ 3 h 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3">
                    <a:moveTo>
                      <a:pt x="8" y="3"/>
                    </a:moveTo>
                    <a:lnTo>
                      <a:pt x="7" y="1"/>
                    </a:lnTo>
                    <a:lnTo>
                      <a:pt x="5" y="0"/>
                    </a:lnTo>
                    <a:lnTo>
                      <a:pt x="0" y="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3" name="Freeform 1238"/>
              <p:cNvSpPr>
                <a:spLocks/>
              </p:cNvSpPr>
              <p:nvPr/>
            </p:nvSpPr>
            <p:spPr bwMode="auto">
              <a:xfrm>
                <a:off x="1775" y="3982"/>
                <a:ext cx="25" cy="17"/>
              </a:xfrm>
              <a:custGeom>
                <a:avLst/>
                <a:gdLst>
                  <a:gd name="T0" fmla="*/ 25 w 25"/>
                  <a:gd name="T1" fmla="*/ 4 h 17"/>
                  <a:gd name="T2" fmla="*/ 17 w 25"/>
                  <a:gd name="T3" fmla="*/ 6 h 17"/>
                  <a:gd name="T4" fmla="*/ 12 w 25"/>
                  <a:gd name="T5" fmla="*/ 11 h 17"/>
                  <a:gd name="T6" fmla="*/ 4 w 25"/>
                  <a:gd name="T7" fmla="*/ 17 h 17"/>
                  <a:gd name="T8" fmla="*/ 0 w 25"/>
                  <a:gd name="T9" fmla="*/ 15 h 17"/>
                  <a:gd name="T10" fmla="*/ 3 w 25"/>
                  <a:gd name="T11" fmla="*/ 8 h 17"/>
                  <a:gd name="T12" fmla="*/ 7 w 25"/>
                  <a:gd name="T13" fmla="*/ 3 h 17"/>
                  <a:gd name="T14" fmla="*/ 11 w 25"/>
                  <a:gd name="T15" fmla="*/ 0 h 17"/>
                  <a:gd name="T16" fmla="*/ 13 w 25"/>
                  <a:gd name="T17" fmla="*/ 0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17"/>
                  <a:gd name="T29" fmla="*/ 25 w 25"/>
                  <a:gd name="T30" fmla="*/ 17 h 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17">
                    <a:moveTo>
                      <a:pt x="25" y="4"/>
                    </a:moveTo>
                    <a:lnTo>
                      <a:pt x="17" y="6"/>
                    </a:lnTo>
                    <a:lnTo>
                      <a:pt x="12" y="11"/>
                    </a:lnTo>
                    <a:lnTo>
                      <a:pt x="4" y="17"/>
                    </a:lnTo>
                    <a:lnTo>
                      <a:pt x="0" y="15"/>
                    </a:lnTo>
                    <a:lnTo>
                      <a:pt x="3" y="8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13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4" name="Freeform 1239"/>
              <p:cNvSpPr>
                <a:spLocks/>
              </p:cNvSpPr>
              <p:nvPr/>
            </p:nvSpPr>
            <p:spPr bwMode="auto">
              <a:xfrm>
                <a:off x="1838" y="3986"/>
                <a:ext cx="46" cy="15"/>
              </a:xfrm>
              <a:custGeom>
                <a:avLst/>
                <a:gdLst>
                  <a:gd name="T0" fmla="*/ 46 w 46"/>
                  <a:gd name="T1" fmla="*/ 0 h 15"/>
                  <a:gd name="T2" fmla="*/ 42 w 46"/>
                  <a:gd name="T3" fmla="*/ 0 h 15"/>
                  <a:gd name="T4" fmla="*/ 33 w 46"/>
                  <a:gd name="T5" fmla="*/ 3 h 15"/>
                  <a:gd name="T6" fmla="*/ 29 w 46"/>
                  <a:gd name="T7" fmla="*/ 9 h 15"/>
                  <a:gd name="T8" fmla="*/ 28 w 46"/>
                  <a:gd name="T9" fmla="*/ 11 h 15"/>
                  <a:gd name="T10" fmla="*/ 25 w 46"/>
                  <a:gd name="T11" fmla="*/ 15 h 15"/>
                  <a:gd name="T12" fmla="*/ 22 w 46"/>
                  <a:gd name="T13" fmla="*/ 8 h 15"/>
                  <a:gd name="T14" fmla="*/ 18 w 46"/>
                  <a:gd name="T15" fmla="*/ 15 h 15"/>
                  <a:gd name="T16" fmla="*/ 8 w 46"/>
                  <a:gd name="T17" fmla="*/ 13 h 15"/>
                  <a:gd name="T18" fmla="*/ 3 w 46"/>
                  <a:gd name="T19" fmla="*/ 11 h 15"/>
                  <a:gd name="T20" fmla="*/ 0 w 46"/>
                  <a:gd name="T21" fmla="*/ 11 h 1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6"/>
                  <a:gd name="T34" fmla="*/ 0 h 15"/>
                  <a:gd name="T35" fmla="*/ 46 w 46"/>
                  <a:gd name="T36" fmla="*/ 15 h 1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6" h="15">
                    <a:moveTo>
                      <a:pt x="46" y="0"/>
                    </a:moveTo>
                    <a:lnTo>
                      <a:pt x="42" y="0"/>
                    </a:lnTo>
                    <a:lnTo>
                      <a:pt x="33" y="3"/>
                    </a:lnTo>
                    <a:lnTo>
                      <a:pt x="29" y="9"/>
                    </a:lnTo>
                    <a:lnTo>
                      <a:pt x="28" y="11"/>
                    </a:lnTo>
                    <a:lnTo>
                      <a:pt x="25" y="15"/>
                    </a:lnTo>
                    <a:lnTo>
                      <a:pt x="22" y="8"/>
                    </a:lnTo>
                    <a:lnTo>
                      <a:pt x="18" y="15"/>
                    </a:lnTo>
                    <a:lnTo>
                      <a:pt x="8" y="13"/>
                    </a:lnTo>
                    <a:lnTo>
                      <a:pt x="3" y="11"/>
                    </a:lnTo>
                    <a:lnTo>
                      <a:pt x="0" y="1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5" name="Freeform 1240"/>
              <p:cNvSpPr>
                <a:spLocks/>
              </p:cNvSpPr>
              <p:nvPr/>
            </p:nvSpPr>
            <p:spPr bwMode="auto">
              <a:xfrm>
                <a:off x="3591" y="699"/>
                <a:ext cx="18" cy="41"/>
              </a:xfrm>
              <a:custGeom>
                <a:avLst/>
                <a:gdLst>
                  <a:gd name="T0" fmla="*/ 18 w 18"/>
                  <a:gd name="T1" fmla="*/ 37 h 41"/>
                  <a:gd name="T2" fmla="*/ 13 w 18"/>
                  <a:gd name="T3" fmla="*/ 41 h 41"/>
                  <a:gd name="T4" fmla="*/ 4 w 18"/>
                  <a:gd name="T5" fmla="*/ 37 h 41"/>
                  <a:gd name="T6" fmla="*/ 4 w 18"/>
                  <a:gd name="T7" fmla="*/ 30 h 41"/>
                  <a:gd name="T8" fmla="*/ 4 w 18"/>
                  <a:gd name="T9" fmla="*/ 30 h 41"/>
                  <a:gd name="T10" fmla="*/ 4 w 18"/>
                  <a:gd name="T11" fmla="*/ 29 h 41"/>
                  <a:gd name="T12" fmla="*/ 4 w 18"/>
                  <a:gd name="T13" fmla="*/ 28 h 41"/>
                  <a:gd name="T14" fmla="*/ 0 w 18"/>
                  <a:gd name="T15" fmla="*/ 18 h 41"/>
                  <a:gd name="T16" fmla="*/ 3 w 18"/>
                  <a:gd name="T17" fmla="*/ 12 h 41"/>
                  <a:gd name="T18" fmla="*/ 10 w 18"/>
                  <a:gd name="T19" fmla="*/ 4 h 41"/>
                  <a:gd name="T20" fmla="*/ 14 w 18"/>
                  <a:gd name="T21" fmla="*/ 0 h 41"/>
                  <a:gd name="T22" fmla="*/ 14 w 18"/>
                  <a:gd name="T23" fmla="*/ 0 h 41"/>
                  <a:gd name="T24" fmla="*/ 14 w 18"/>
                  <a:gd name="T25" fmla="*/ 0 h 41"/>
                  <a:gd name="T26" fmla="*/ 18 w 18"/>
                  <a:gd name="T27" fmla="*/ 1 h 4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8"/>
                  <a:gd name="T43" fmla="*/ 0 h 41"/>
                  <a:gd name="T44" fmla="*/ 18 w 18"/>
                  <a:gd name="T45" fmla="*/ 41 h 4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8" h="41">
                    <a:moveTo>
                      <a:pt x="18" y="37"/>
                    </a:moveTo>
                    <a:lnTo>
                      <a:pt x="13" y="41"/>
                    </a:lnTo>
                    <a:lnTo>
                      <a:pt x="4" y="37"/>
                    </a:lnTo>
                    <a:lnTo>
                      <a:pt x="4" y="30"/>
                    </a:lnTo>
                    <a:lnTo>
                      <a:pt x="4" y="29"/>
                    </a:lnTo>
                    <a:lnTo>
                      <a:pt x="4" y="28"/>
                    </a:lnTo>
                    <a:lnTo>
                      <a:pt x="0" y="18"/>
                    </a:lnTo>
                    <a:lnTo>
                      <a:pt x="3" y="12"/>
                    </a:lnTo>
                    <a:lnTo>
                      <a:pt x="10" y="4"/>
                    </a:lnTo>
                    <a:lnTo>
                      <a:pt x="14" y="0"/>
                    </a:lnTo>
                    <a:lnTo>
                      <a:pt x="18" y="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6" name="Freeform 1241"/>
              <p:cNvSpPr>
                <a:spLocks/>
              </p:cNvSpPr>
              <p:nvPr/>
            </p:nvSpPr>
            <p:spPr bwMode="auto">
              <a:xfrm>
                <a:off x="3609" y="664"/>
                <a:ext cx="47" cy="94"/>
              </a:xfrm>
              <a:custGeom>
                <a:avLst/>
                <a:gdLst>
                  <a:gd name="T0" fmla="*/ 0 w 47"/>
                  <a:gd name="T1" fmla="*/ 36 h 94"/>
                  <a:gd name="T2" fmla="*/ 4 w 47"/>
                  <a:gd name="T3" fmla="*/ 39 h 94"/>
                  <a:gd name="T4" fmla="*/ 5 w 47"/>
                  <a:gd name="T5" fmla="*/ 35 h 94"/>
                  <a:gd name="T6" fmla="*/ 7 w 47"/>
                  <a:gd name="T7" fmla="*/ 34 h 94"/>
                  <a:gd name="T8" fmla="*/ 2 w 47"/>
                  <a:gd name="T9" fmla="*/ 27 h 94"/>
                  <a:gd name="T10" fmla="*/ 5 w 47"/>
                  <a:gd name="T11" fmla="*/ 22 h 94"/>
                  <a:gd name="T12" fmla="*/ 12 w 47"/>
                  <a:gd name="T13" fmla="*/ 34 h 94"/>
                  <a:gd name="T14" fmla="*/ 13 w 47"/>
                  <a:gd name="T15" fmla="*/ 23 h 94"/>
                  <a:gd name="T16" fmla="*/ 29 w 47"/>
                  <a:gd name="T17" fmla="*/ 15 h 94"/>
                  <a:gd name="T18" fmla="*/ 19 w 47"/>
                  <a:gd name="T19" fmla="*/ 4 h 94"/>
                  <a:gd name="T20" fmla="*/ 32 w 47"/>
                  <a:gd name="T21" fmla="*/ 0 h 94"/>
                  <a:gd name="T22" fmla="*/ 37 w 47"/>
                  <a:gd name="T23" fmla="*/ 15 h 94"/>
                  <a:gd name="T24" fmla="*/ 37 w 47"/>
                  <a:gd name="T25" fmla="*/ 25 h 94"/>
                  <a:gd name="T26" fmla="*/ 43 w 47"/>
                  <a:gd name="T27" fmla="*/ 29 h 94"/>
                  <a:gd name="T28" fmla="*/ 43 w 47"/>
                  <a:gd name="T29" fmla="*/ 29 h 94"/>
                  <a:gd name="T30" fmla="*/ 47 w 47"/>
                  <a:gd name="T31" fmla="*/ 44 h 94"/>
                  <a:gd name="T32" fmla="*/ 45 w 47"/>
                  <a:gd name="T33" fmla="*/ 47 h 94"/>
                  <a:gd name="T34" fmla="*/ 34 w 47"/>
                  <a:gd name="T35" fmla="*/ 59 h 94"/>
                  <a:gd name="T36" fmla="*/ 21 w 47"/>
                  <a:gd name="T37" fmla="*/ 76 h 94"/>
                  <a:gd name="T38" fmla="*/ 25 w 47"/>
                  <a:gd name="T39" fmla="*/ 81 h 94"/>
                  <a:gd name="T40" fmla="*/ 23 w 47"/>
                  <a:gd name="T41" fmla="*/ 83 h 94"/>
                  <a:gd name="T42" fmla="*/ 12 w 47"/>
                  <a:gd name="T43" fmla="*/ 94 h 94"/>
                  <a:gd name="T44" fmla="*/ 4 w 47"/>
                  <a:gd name="T45" fmla="*/ 89 h 94"/>
                  <a:gd name="T46" fmla="*/ 7 w 47"/>
                  <a:gd name="T47" fmla="*/ 64 h 94"/>
                  <a:gd name="T48" fmla="*/ 0 w 47"/>
                  <a:gd name="T49" fmla="*/ 72 h 9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7"/>
                  <a:gd name="T76" fmla="*/ 0 h 94"/>
                  <a:gd name="T77" fmla="*/ 47 w 47"/>
                  <a:gd name="T78" fmla="*/ 94 h 9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7" h="94">
                    <a:moveTo>
                      <a:pt x="0" y="36"/>
                    </a:moveTo>
                    <a:lnTo>
                      <a:pt x="4" y="39"/>
                    </a:lnTo>
                    <a:lnTo>
                      <a:pt x="5" y="35"/>
                    </a:lnTo>
                    <a:lnTo>
                      <a:pt x="7" y="34"/>
                    </a:lnTo>
                    <a:lnTo>
                      <a:pt x="2" y="27"/>
                    </a:lnTo>
                    <a:lnTo>
                      <a:pt x="5" y="22"/>
                    </a:lnTo>
                    <a:lnTo>
                      <a:pt x="12" y="34"/>
                    </a:lnTo>
                    <a:lnTo>
                      <a:pt x="13" y="23"/>
                    </a:lnTo>
                    <a:lnTo>
                      <a:pt x="29" y="15"/>
                    </a:lnTo>
                    <a:lnTo>
                      <a:pt x="19" y="4"/>
                    </a:lnTo>
                    <a:lnTo>
                      <a:pt x="32" y="0"/>
                    </a:lnTo>
                    <a:lnTo>
                      <a:pt x="37" y="15"/>
                    </a:lnTo>
                    <a:lnTo>
                      <a:pt x="37" y="25"/>
                    </a:lnTo>
                    <a:lnTo>
                      <a:pt x="43" y="29"/>
                    </a:lnTo>
                    <a:lnTo>
                      <a:pt x="47" y="44"/>
                    </a:lnTo>
                    <a:lnTo>
                      <a:pt x="45" y="47"/>
                    </a:lnTo>
                    <a:lnTo>
                      <a:pt x="34" y="59"/>
                    </a:lnTo>
                    <a:lnTo>
                      <a:pt x="21" y="76"/>
                    </a:lnTo>
                    <a:lnTo>
                      <a:pt x="25" y="81"/>
                    </a:lnTo>
                    <a:lnTo>
                      <a:pt x="23" y="83"/>
                    </a:lnTo>
                    <a:lnTo>
                      <a:pt x="12" y="94"/>
                    </a:lnTo>
                    <a:lnTo>
                      <a:pt x="4" y="89"/>
                    </a:lnTo>
                    <a:lnTo>
                      <a:pt x="7" y="64"/>
                    </a:lnTo>
                    <a:lnTo>
                      <a:pt x="0" y="7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7" name="Freeform 1242"/>
              <p:cNvSpPr>
                <a:spLocks/>
              </p:cNvSpPr>
              <p:nvPr/>
            </p:nvSpPr>
            <p:spPr bwMode="auto">
              <a:xfrm>
                <a:off x="3289" y="891"/>
                <a:ext cx="7" cy="21"/>
              </a:xfrm>
              <a:custGeom>
                <a:avLst/>
                <a:gdLst>
                  <a:gd name="T0" fmla="*/ 0 w 7"/>
                  <a:gd name="T1" fmla="*/ 21 h 21"/>
                  <a:gd name="T2" fmla="*/ 1 w 7"/>
                  <a:gd name="T3" fmla="*/ 16 h 21"/>
                  <a:gd name="T4" fmla="*/ 1 w 7"/>
                  <a:gd name="T5" fmla="*/ 16 h 21"/>
                  <a:gd name="T6" fmla="*/ 7 w 7"/>
                  <a:gd name="T7" fmla="*/ 0 h 2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"/>
                  <a:gd name="T13" fmla="*/ 0 h 21"/>
                  <a:gd name="T14" fmla="*/ 7 w 7"/>
                  <a:gd name="T15" fmla="*/ 21 h 2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" h="21">
                    <a:moveTo>
                      <a:pt x="0" y="21"/>
                    </a:moveTo>
                    <a:lnTo>
                      <a:pt x="1" y="16"/>
                    </a:lnTo>
                    <a:lnTo>
                      <a:pt x="7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8" name="Freeform 1243"/>
              <p:cNvSpPr>
                <a:spLocks/>
              </p:cNvSpPr>
              <p:nvPr/>
            </p:nvSpPr>
            <p:spPr bwMode="auto">
              <a:xfrm>
                <a:off x="1629" y="3494"/>
                <a:ext cx="6" cy="8"/>
              </a:xfrm>
              <a:custGeom>
                <a:avLst/>
                <a:gdLst>
                  <a:gd name="T0" fmla="*/ 0 w 6"/>
                  <a:gd name="T1" fmla="*/ 8 h 8"/>
                  <a:gd name="T2" fmla="*/ 2 w 6"/>
                  <a:gd name="T3" fmla="*/ 7 h 8"/>
                  <a:gd name="T4" fmla="*/ 4 w 6"/>
                  <a:gd name="T5" fmla="*/ 5 h 8"/>
                  <a:gd name="T6" fmla="*/ 6 w 6"/>
                  <a:gd name="T7" fmla="*/ 3 h 8"/>
                  <a:gd name="T8" fmla="*/ 6 w 6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"/>
                  <a:gd name="T16" fmla="*/ 0 h 8"/>
                  <a:gd name="T17" fmla="*/ 6 w 6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" h="8">
                    <a:moveTo>
                      <a:pt x="0" y="8"/>
                    </a:moveTo>
                    <a:lnTo>
                      <a:pt x="2" y="7"/>
                    </a:lnTo>
                    <a:lnTo>
                      <a:pt x="4" y="5"/>
                    </a:lnTo>
                    <a:lnTo>
                      <a:pt x="6" y="3"/>
                    </a:lnTo>
                    <a:lnTo>
                      <a:pt x="6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79" name="Freeform 1244"/>
              <p:cNvSpPr>
                <a:spLocks/>
              </p:cNvSpPr>
              <p:nvPr/>
            </p:nvSpPr>
            <p:spPr bwMode="auto">
              <a:xfrm>
                <a:off x="1657" y="3464"/>
                <a:ext cx="33" cy="44"/>
              </a:xfrm>
              <a:custGeom>
                <a:avLst/>
                <a:gdLst>
                  <a:gd name="T0" fmla="*/ 33 w 33"/>
                  <a:gd name="T1" fmla="*/ 31 h 44"/>
                  <a:gd name="T2" fmla="*/ 33 w 33"/>
                  <a:gd name="T3" fmla="*/ 31 h 44"/>
                  <a:gd name="T4" fmla="*/ 31 w 33"/>
                  <a:gd name="T5" fmla="*/ 38 h 44"/>
                  <a:gd name="T6" fmla="*/ 27 w 33"/>
                  <a:gd name="T7" fmla="*/ 42 h 44"/>
                  <a:gd name="T8" fmla="*/ 23 w 33"/>
                  <a:gd name="T9" fmla="*/ 44 h 44"/>
                  <a:gd name="T10" fmla="*/ 20 w 33"/>
                  <a:gd name="T11" fmla="*/ 40 h 44"/>
                  <a:gd name="T12" fmla="*/ 16 w 33"/>
                  <a:gd name="T13" fmla="*/ 37 h 44"/>
                  <a:gd name="T14" fmla="*/ 16 w 33"/>
                  <a:gd name="T15" fmla="*/ 33 h 44"/>
                  <a:gd name="T16" fmla="*/ 15 w 33"/>
                  <a:gd name="T17" fmla="*/ 27 h 44"/>
                  <a:gd name="T18" fmla="*/ 10 w 33"/>
                  <a:gd name="T19" fmla="*/ 23 h 44"/>
                  <a:gd name="T20" fmla="*/ 3 w 33"/>
                  <a:gd name="T21" fmla="*/ 25 h 44"/>
                  <a:gd name="T22" fmla="*/ 3 w 33"/>
                  <a:gd name="T23" fmla="*/ 25 h 44"/>
                  <a:gd name="T24" fmla="*/ 0 w 33"/>
                  <a:gd name="T25" fmla="*/ 22 h 44"/>
                  <a:gd name="T26" fmla="*/ 2 w 33"/>
                  <a:gd name="T27" fmla="*/ 17 h 44"/>
                  <a:gd name="T28" fmla="*/ 8 w 33"/>
                  <a:gd name="T29" fmla="*/ 16 h 44"/>
                  <a:gd name="T30" fmla="*/ 11 w 33"/>
                  <a:gd name="T31" fmla="*/ 12 h 44"/>
                  <a:gd name="T32" fmla="*/ 12 w 33"/>
                  <a:gd name="T33" fmla="*/ 6 h 44"/>
                  <a:gd name="T34" fmla="*/ 15 w 33"/>
                  <a:gd name="T35" fmla="*/ 3 h 44"/>
                  <a:gd name="T36" fmla="*/ 15 w 33"/>
                  <a:gd name="T37" fmla="*/ 3 h 44"/>
                  <a:gd name="T38" fmla="*/ 16 w 33"/>
                  <a:gd name="T39" fmla="*/ 3 h 44"/>
                  <a:gd name="T40" fmla="*/ 16 w 33"/>
                  <a:gd name="T41" fmla="*/ 3 h 44"/>
                  <a:gd name="T42" fmla="*/ 21 w 33"/>
                  <a:gd name="T43" fmla="*/ 1 h 44"/>
                  <a:gd name="T44" fmla="*/ 23 w 33"/>
                  <a:gd name="T45" fmla="*/ 1 h 44"/>
                  <a:gd name="T46" fmla="*/ 27 w 33"/>
                  <a:gd name="T47" fmla="*/ 0 h 44"/>
                  <a:gd name="T48" fmla="*/ 29 w 33"/>
                  <a:gd name="T49" fmla="*/ 0 h 4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3"/>
                  <a:gd name="T76" fmla="*/ 0 h 44"/>
                  <a:gd name="T77" fmla="*/ 33 w 33"/>
                  <a:gd name="T78" fmla="*/ 44 h 4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3" h="44">
                    <a:moveTo>
                      <a:pt x="33" y="31"/>
                    </a:moveTo>
                    <a:lnTo>
                      <a:pt x="33" y="31"/>
                    </a:lnTo>
                    <a:lnTo>
                      <a:pt x="31" y="38"/>
                    </a:lnTo>
                    <a:lnTo>
                      <a:pt x="27" y="42"/>
                    </a:lnTo>
                    <a:lnTo>
                      <a:pt x="23" y="44"/>
                    </a:lnTo>
                    <a:lnTo>
                      <a:pt x="20" y="40"/>
                    </a:lnTo>
                    <a:lnTo>
                      <a:pt x="16" y="37"/>
                    </a:lnTo>
                    <a:lnTo>
                      <a:pt x="16" y="33"/>
                    </a:lnTo>
                    <a:lnTo>
                      <a:pt x="15" y="27"/>
                    </a:lnTo>
                    <a:lnTo>
                      <a:pt x="10" y="23"/>
                    </a:lnTo>
                    <a:lnTo>
                      <a:pt x="3" y="25"/>
                    </a:lnTo>
                    <a:lnTo>
                      <a:pt x="0" y="22"/>
                    </a:lnTo>
                    <a:lnTo>
                      <a:pt x="2" y="17"/>
                    </a:lnTo>
                    <a:lnTo>
                      <a:pt x="8" y="16"/>
                    </a:lnTo>
                    <a:lnTo>
                      <a:pt x="11" y="12"/>
                    </a:lnTo>
                    <a:lnTo>
                      <a:pt x="12" y="6"/>
                    </a:lnTo>
                    <a:lnTo>
                      <a:pt x="15" y="3"/>
                    </a:lnTo>
                    <a:lnTo>
                      <a:pt x="16" y="3"/>
                    </a:lnTo>
                    <a:lnTo>
                      <a:pt x="21" y="1"/>
                    </a:lnTo>
                    <a:lnTo>
                      <a:pt x="23" y="1"/>
                    </a:lnTo>
                    <a:lnTo>
                      <a:pt x="27" y="0"/>
                    </a:lnTo>
                    <a:lnTo>
                      <a:pt x="29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0" name="Freeform 1245"/>
              <p:cNvSpPr>
                <a:spLocks/>
              </p:cNvSpPr>
              <p:nvPr/>
            </p:nvSpPr>
            <p:spPr bwMode="auto">
              <a:xfrm>
                <a:off x="1629" y="3525"/>
                <a:ext cx="28" cy="36"/>
              </a:xfrm>
              <a:custGeom>
                <a:avLst/>
                <a:gdLst>
                  <a:gd name="T0" fmla="*/ 0 w 28"/>
                  <a:gd name="T1" fmla="*/ 36 h 36"/>
                  <a:gd name="T2" fmla="*/ 4 w 28"/>
                  <a:gd name="T3" fmla="*/ 32 h 36"/>
                  <a:gd name="T4" fmla="*/ 2 w 28"/>
                  <a:gd name="T5" fmla="*/ 19 h 36"/>
                  <a:gd name="T6" fmla="*/ 6 w 28"/>
                  <a:gd name="T7" fmla="*/ 7 h 36"/>
                  <a:gd name="T8" fmla="*/ 10 w 28"/>
                  <a:gd name="T9" fmla="*/ 0 h 36"/>
                  <a:gd name="T10" fmla="*/ 11 w 28"/>
                  <a:gd name="T11" fmla="*/ 2 h 36"/>
                  <a:gd name="T12" fmla="*/ 15 w 28"/>
                  <a:gd name="T13" fmla="*/ 4 h 36"/>
                  <a:gd name="T14" fmla="*/ 28 w 28"/>
                  <a:gd name="T15" fmla="*/ 12 h 36"/>
                  <a:gd name="T16" fmla="*/ 28 w 28"/>
                  <a:gd name="T17" fmla="*/ 12 h 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"/>
                  <a:gd name="T28" fmla="*/ 0 h 36"/>
                  <a:gd name="T29" fmla="*/ 28 w 28"/>
                  <a:gd name="T30" fmla="*/ 36 h 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" h="36">
                    <a:moveTo>
                      <a:pt x="0" y="36"/>
                    </a:moveTo>
                    <a:lnTo>
                      <a:pt x="4" y="32"/>
                    </a:lnTo>
                    <a:lnTo>
                      <a:pt x="2" y="19"/>
                    </a:lnTo>
                    <a:lnTo>
                      <a:pt x="6" y="7"/>
                    </a:lnTo>
                    <a:lnTo>
                      <a:pt x="10" y="0"/>
                    </a:lnTo>
                    <a:lnTo>
                      <a:pt x="11" y="2"/>
                    </a:lnTo>
                    <a:lnTo>
                      <a:pt x="15" y="4"/>
                    </a:lnTo>
                    <a:lnTo>
                      <a:pt x="28" y="1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1" name="Freeform 1246"/>
              <p:cNvSpPr>
                <a:spLocks/>
              </p:cNvSpPr>
              <p:nvPr/>
            </p:nvSpPr>
            <p:spPr bwMode="auto">
              <a:xfrm>
                <a:off x="1766" y="2813"/>
                <a:ext cx="33" cy="43"/>
              </a:xfrm>
              <a:custGeom>
                <a:avLst/>
                <a:gdLst>
                  <a:gd name="T0" fmla="*/ 33 w 33"/>
                  <a:gd name="T1" fmla="*/ 20 h 43"/>
                  <a:gd name="T2" fmla="*/ 28 w 33"/>
                  <a:gd name="T3" fmla="*/ 13 h 43"/>
                  <a:gd name="T4" fmla="*/ 28 w 33"/>
                  <a:gd name="T5" fmla="*/ 13 h 43"/>
                  <a:gd name="T6" fmla="*/ 28 w 33"/>
                  <a:gd name="T7" fmla="*/ 0 h 43"/>
                  <a:gd name="T8" fmla="*/ 20 w 33"/>
                  <a:gd name="T9" fmla="*/ 0 h 43"/>
                  <a:gd name="T10" fmla="*/ 5 w 33"/>
                  <a:gd name="T11" fmla="*/ 3 h 43"/>
                  <a:gd name="T12" fmla="*/ 0 w 33"/>
                  <a:gd name="T13" fmla="*/ 15 h 43"/>
                  <a:gd name="T14" fmla="*/ 5 w 33"/>
                  <a:gd name="T15" fmla="*/ 20 h 43"/>
                  <a:gd name="T16" fmla="*/ 3 w 33"/>
                  <a:gd name="T17" fmla="*/ 30 h 43"/>
                  <a:gd name="T18" fmla="*/ 3 w 33"/>
                  <a:gd name="T19" fmla="*/ 33 h 43"/>
                  <a:gd name="T20" fmla="*/ 1 w 33"/>
                  <a:gd name="T21" fmla="*/ 34 h 43"/>
                  <a:gd name="T22" fmla="*/ 0 w 33"/>
                  <a:gd name="T23" fmla="*/ 40 h 43"/>
                  <a:gd name="T24" fmla="*/ 4 w 33"/>
                  <a:gd name="T25" fmla="*/ 43 h 43"/>
                  <a:gd name="T26" fmla="*/ 4 w 33"/>
                  <a:gd name="T27" fmla="*/ 43 h 43"/>
                  <a:gd name="T28" fmla="*/ 5 w 33"/>
                  <a:gd name="T29" fmla="*/ 42 h 43"/>
                  <a:gd name="T30" fmla="*/ 12 w 33"/>
                  <a:gd name="T31" fmla="*/ 37 h 4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3"/>
                  <a:gd name="T49" fmla="*/ 0 h 43"/>
                  <a:gd name="T50" fmla="*/ 33 w 33"/>
                  <a:gd name="T51" fmla="*/ 43 h 4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3" h="43">
                    <a:moveTo>
                      <a:pt x="33" y="20"/>
                    </a:moveTo>
                    <a:lnTo>
                      <a:pt x="28" y="13"/>
                    </a:lnTo>
                    <a:lnTo>
                      <a:pt x="28" y="0"/>
                    </a:lnTo>
                    <a:lnTo>
                      <a:pt x="20" y="0"/>
                    </a:lnTo>
                    <a:lnTo>
                      <a:pt x="5" y="3"/>
                    </a:lnTo>
                    <a:lnTo>
                      <a:pt x="0" y="15"/>
                    </a:lnTo>
                    <a:lnTo>
                      <a:pt x="5" y="20"/>
                    </a:lnTo>
                    <a:lnTo>
                      <a:pt x="3" y="30"/>
                    </a:lnTo>
                    <a:lnTo>
                      <a:pt x="3" y="33"/>
                    </a:lnTo>
                    <a:lnTo>
                      <a:pt x="1" y="34"/>
                    </a:lnTo>
                    <a:lnTo>
                      <a:pt x="0" y="40"/>
                    </a:lnTo>
                    <a:lnTo>
                      <a:pt x="4" y="43"/>
                    </a:lnTo>
                    <a:lnTo>
                      <a:pt x="5" y="42"/>
                    </a:lnTo>
                    <a:lnTo>
                      <a:pt x="12" y="3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2" name="Freeform 1247"/>
              <p:cNvSpPr>
                <a:spLocks/>
              </p:cNvSpPr>
              <p:nvPr/>
            </p:nvSpPr>
            <p:spPr bwMode="auto">
              <a:xfrm>
                <a:off x="1780" y="2867"/>
                <a:ext cx="37" cy="44"/>
              </a:xfrm>
              <a:custGeom>
                <a:avLst/>
                <a:gdLst>
                  <a:gd name="T0" fmla="*/ 36 w 37"/>
                  <a:gd name="T1" fmla="*/ 44 h 44"/>
                  <a:gd name="T2" fmla="*/ 36 w 37"/>
                  <a:gd name="T3" fmla="*/ 44 h 44"/>
                  <a:gd name="T4" fmla="*/ 37 w 37"/>
                  <a:gd name="T5" fmla="*/ 39 h 44"/>
                  <a:gd name="T6" fmla="*/ 29 w 37"/>
                  <a:gd name="T7" fmla="*/ 37 h 44"/>
                  <a:gd name="T8" fmla="*/ 20 w 37"/>
                  <a:gd name="T9" fmla="*/ 31 h 44"/>
                  <a:gd name="T10" fmla="*/ 14 w 37"/>
                  <a:gd name="T11" fmla="*/ 25 h 44"/>
                  <a:gd name="T12" fmla="*/ 14 w 37"/>
                  <a:gd name="T13" fmla="*/ 23 h 44"/>
                  <a:gd name="T14" fmla="*/ 11 w 37"/>
                  <a:gd name="T15" fmla="*/ 18 h 44"/>
                  <a:gd name="T16" fmla="*/ 11 w 37"/>
                  <a:gd name="T17" fmla="*/ 18 h 44"/>
                  <a:gd name="T18" fmla="*/ 8 w 37"/>
                  <a:gd name="T19" fmla="*/ 16 h 44"/>
                  <a:gd name="T20" fmla="*/ 6 w 37"/>
                  <a:gd name="T21" fmla="*/ 12 h 44"/>
                  <a:gd name="T22" fmla="*/ 3 w 37"/>
                  <a:gd name="T23" fmla="*/ 8 h 44"/>
                  <a:gd name="T24" fmla="*/ 2 w 37"/>
                  <a:gd name="T25" fmla="*/ 5 h 44"/>
                  <a:gd name="T26" fmla="*/ 2 w 37"/>
                  <a:gd name="T27" fmla="*/ 3 h 44"/>
                  <a:gd name="T28" fmla="*/ 2 w 37"/>
                  <a:gd name="T29" fmla="*/ 1 h 44"/>
                  <a:gd name="T30" fmla="*/ 0 w 37"/>
                  <a:gd name="T31" fmla="*/ 0 h 44"/>
                  <a:gd name="T32" fmla="*/ 2 w 37"/>
                  <a:gd name="T33" fmla="*/ 0 h 44"/>
                  <a:gd name="T34" fmla="*/ 12 w 37"/>
                  <a:gd name="T35" fmla="*/ 6 h 44"/>
                  <a:gd name="T36" fmla="*/ 14 w 37"/>
                  <a:gd name="T37" fmla="*/ 6 h 4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7"/>
                  <a:gd name="T58" fmla="*/ 0 h 44"/>
                  <a:gd name="T59" fmla="*/ 37 w 37"/>
                  <a:gd name="T60" fmla="*/ 44 h 4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7" h="44">
                    <a:moveTo>
                      <a:pt x="36" y="44"/>
                    </a:moveTo>
                    <a:lnTo>
                      <a:pt x="36" y="44"/>
                    </a:lnTo>
                    <a:lnTo>
                      <a:pt x="37" y="39"/>
                    </a:lnTo>
                    <a:lnTo>
                      <a:pt x="29" y="37"/>
                    </a:lnTo>
                    <a:lnTo>
                      <a:pt x="20" y="31"/>
                    </a:lnTo>
                    <a:lnTo>
                      <a:pt x="14" y="25"/>
                    </a:lnTo>
                    <a:lnTo>
                      <a:pt x="14" y="23"/>
                    </a:lnTo>
                    <a:lnTo>
                      <a:pt x="11" y="18"/>
                    </a:lnTo>
                    <a:lnTo>
                      <a:pt x="8" y="16"/>
                    </a:lnTo>
                    <a:lnTo>
                      <a:pt x="6" y="12"/>
                    </a:lnTo>
                    <a:lnTo>
                      <a:pt x="3" y="8"/>
                    </a:lnTo>
                    <a:lnTo>
                      <a:pt x="2" y="5"/>
                    </a:ln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2" y="6"/>
                    </a:lnTo>
                    <a:lnTo>
                      <a:pt x="14" y="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3" name="Freeform 1248"/>
              <p:cNvSpPr>
                <a:spLocks/>
              </p:cNvSpPr>
              <p:nvPr/>
            </p:nvSpPr>
            <p:spPr bwMode="auto">
              <a:xfrm>
                <a:off x="2384" y="3751"/>
                <a:ext cx="20" cy="4"/>
              </a:xfrm>
              <a:custGeom>
                <a:avLst/>
                <a:gdLst>
                  <a:gd name="T0" fmla="*/ 20 w 20"/>
                  <a:gd name="T1" fmla="*/ 2 h 4"/>
                  <a:gd name="T2" fmla="*/ 18 w 20"/>
                  <a:gd name="T3" fmla="*/ 0 h 4"/>
                  <a:gd name="T4" fmla="*/ 18 w 20"/>
                  <a:gd name="T5" fmla="*/ 0 h 4"/>
                  <a:gd name="T6" fmla="*/ 18 w 20"/>
                  <a:gd name="T7" fmla="*/ 0 h 4"/>
                  <a:gd name="T8" fmla="*/ 13 w 20"/>
                  <a:gd name="T9" fmla="*/ 0 h 4"/>
                  <a:gd name="T10" fmla="*/ 8 w 20"/>
                  <a:gd name="T11" fmla="*/ 1 h 4"/>
                  <a:gd name="T12" fmla="*/ 5 w 20"/>
                  <a:gd name="T13" fmla="*/ 2 h 4"/>
                  <a:gd name="T14" fmla="*/ 1 w 20"/>
                  <a:gd name="T15" fmla="*/ 4 h 4"/>
                  <a:gd name="T16" fmla="*/ 1 w 20"/>
                  <a:gd name="T17" fmla="*/ 4 h 4"/>
                  <a:gd name="T18" fmla="*/ 0 w 20"/>
                  <a:gd name="T19" fmla="*/ 4 h 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0"/>
                  <a:gd name="T31" fmla="*/ 0 h 4"/>
                  <a:gd name="T32" fmla="*/ 20 w 20"/>
                  <a:gd name="T33" fmla="*/ 4 h 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0" h="4">
                    <a:moveTo>
                      <a:pt x="20" y="2"/>
                    </a:moveTo>
                    <a:lnTo>
                      <a:pt x="18" y="0"/>
                    </a:lnTo>
                    <a:lnTo>
                      <a:pt x="13" y="0"/>
                    </a:lnTo>
                    <a:lnTo>
                      <a:pt x="8" y="1"/>
                    </a:lnTo>
                    <a:lnTo>
                      <a:pt x="5" y="2"/>
                    </a:lnTo>
                    <a:lnTo>
                      <a:pt x="1" y="4"/>
                    </a:lnTo>
                    <a:lnTo>
                      <a:pt x="0" y="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4" name="Freeform 1249"/>
              <p:cNvSpPr>
                <a:spLocks/>
              </p:cNvSpPr>
              <p:nvPr/>
            </p:nvSpPr>
            <p:spPr bwMode="auto">
              <a:xfrm>
                <a:off x="2832" y="1571"/>
                <a:ext cx="55" cy="41"/>
              </a:xfrm>
              <a:custGeom>
                <a:avLst/>
                <a:gdLst>
                  <a:gd name="T0" fmla="*/ 55 w 55"/>
                  <a:gd name="T1" fmla="*/ 26 h 41"/>
                  <a:gd name="T2" fmla="*/ 53 w 55"/>
                  <a:gd name="T3" fmla="*/ 26 h 41"/>
                  <a:gd name="T4" fmla="*/ 44 w 55"/>
                  <a:gd name="T5" fmla="*/ 27 h 41"/>
                  <a:gd name="T6" fmla="*/ 49 w 55"/>
                  <a:gd name="T7" fmla="*/ 30 h 41"/>
                  <a:gd name="T8" fmla="*/ 38 w 55"/>
                  <a:gd name="T9" fmla="*/ 38 h 41"/>
                  <a:gd name="T10" fmla="*/ 35 w 55"/>
                  <a:gd name="T11" fmla="*/ 39 h 41"/>
                  <a:gd name="T12" fmla="*/ 34 w 55"/>
                  <a:gd name="T13" fmla="*/ 41 h 41"/>
                  <a:gd name="T14" fmla="*/ 34 w 55"/>
                  <a:gd name="T15" fmla="*/ 41 h 41"/>
                  <a:gd name="T16" fmla="*/ 34 w 55"/>
                  <a:gd name="T17" fmla="*/ 39 h 41"/>
                  <a:gd name="T18" fmla="*/ 35 w 55"/>
                  <a:gd name="T19" fmla="*/ 30 h 41"/>
                  <a:gd name="T20" fmla="*/ 38 w 55"/>
                  <a:gd name="T21" fmla="*/ 22 h 41"/>
                  <a:gd name="T22" fmla="*/ 21 w 55"/>
                  <a:gd name="T23" fmla="*/ 31 h 41"/>
                  <a:gd name="T24" fmla="*/ 5 w 55"/>
                  <a:gd name="T25" fmla="*/ 34 h 41"/>
                  <a:gd name="T26" fmla="*/ 2 w 55"/>
                  <a:gd name="T27" fmla="*/ 35 h 41"/>
                  <a:gd name="T28" fmla="*/ 0 w 55"/>
                  <a:gd name="T29" fmla="*/ 31 h 41"/>
                  <a:gd name="T30" fmla="*/ 0 w 55"/>
                  <a:gd name="T31" fmla="*/ 31 h 41"/>
                  <a:gd name="T32" fmla="*/ 0 w 55"/>
                  <a:gd name="T33" fmla="*/ 30 h 41"/>
                  <a:gd name="T34" fmla="*/ 1 w 55"/>
                  <a:gd name="T35" fmla="*/ 30 h 41"/>
                  <a:gd name="T36" fmla="*/ 1 w 55"/>
                  <a:gd name="T37" fmla="*/ 30 h 41"/>
                  <a:gd name="T38" fmla="*/ 1 w 55"/>
                  <a:gd name="T39" fmla="*/ 30 h 41"/>
                  <a:gd name="T40" fmla="*/ 2 w 55"/>
                  <a:gd name="T41" fmla="*/ 29 h 41"/>
                  <a:gd name="T42" fmla="*/ 10 w 55"/>
                  <a:gd name="T43" fmla="*/ 20 h 41"/>
                  <a:gd name="T44" fmla="*/ 19 w 55"/>
                  <a:gd name="T45" fmla="*/ 10 h 41"/>
                  <a:gd name="T46" fmla="*/ 27 w 55"/>
                  <a:gd name="T47" fmla="*/ 1 h 41"/>
                  <a:gd name="T48" fmla="*/ 26 w 55"/>
                  <a:gd name="T49" fmla="*/ 0 h 4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55"/>
                  <a:gd name="T76" fmla="*/ 0 h 41"/>
                  <a:gd name="T77" fmla="*/ 55 w 55"/>
                  <a:gd name="T78" fmla="*/ 41 h 41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55" h="41">
                    <a:moveTo>
                      <a:pt x="55" y="26"/>
                    </a:moveTo>
                    <a:lnTo>
                      <a:pt x="53" y="26"/>
                    </a:lnTo>
                    <a:lnTo>
                      <a:pt x="44" y="27"/>
                    </a:lnTo>
                    <a:lnTo>
                      <a:pt x="49" y="30"/>
                    </a:lnTo>
                    <a:lnTo>
                      <a:pt x="38" y="38"/>
                    </a:lnTo>
                    <a:lnTo>
                      <a:pt x="35" y="39"/>
                    </a:lnTo>
                    <a:lnTo>
                      <a:pt x="34" y="41"/>
                    </a:lnTo>
                    <a:lnTo>
                      <a:pt x="34" y="39"/>
                    </a:lnTo>
                    <a:lnTo>
                      <a:pt x="35" y="30"/>
                    </a:lnTo>
                    <a:lnTo>
                      <a:pt x="38" y="22"/>
                    </a:lnTo>
                    <a:lnTo>
                      <a:pt x="21" y="31"/>
                    </a:lnTo>
                    <a:lnTo>
                      <a:pt x="5" y="34"/>
                    </a:lnTo>
                    <a:lnTo>
                      <a:pt x="2" y="35"/>
                    </a:lnTo>
                    <a:lnTo>
                      <a:pt x="0" y="31"/>
                    </a:lnTo>
                    <a:lnTo>
                      <a:pt x="0" y="30"/>
                    </a:lnTo>
                    <a:lnTo>
                      <a:pt x="1" y="30"/>
                    </a:lnTo>
                    <a:lnTo>
                      <a:pt x="2" y="29"/>
                    </a:lnTo>
                    <a:lnTo>
                      <a:pt x="10" y="20"/>
                    </a:lnTo>
                    <a:lnTo>
                      <a:pt x="19" y="10"/>
                    </a:lnTo>
                    <a:lnTo>
                      <a:pt x="27" y="1"/>
                    </a:lnTo>
                    <a:lnTo>
                      <a:pt x="26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5" name="Freeform 1250"/>
              <p:cNvSpPr>
                <a:spLocks/>
              </p:cNvSpPr>
              <p:nvPr/>
            </p:nvSpPr>
            <p:spPr bwMode="auto">
              <a:xfrm>
                <a:off x="2682" y="1867"/>
                <a:ext cx="23" cy="22"/>
              </a:xfrm>
              <a:custGeom>
                <a:avLst/>
                <a:gdLst>
                  <a:gd name="T0" fmla="*/ 12 w 23"/>
                  <a:gd name="T1" fmla="*/ 19 h 22"/>
                  <a:gd name="T2" fmla="*/ 7 w 23"/>
                  <a:gd name="T3" fmla="*/ 22 h 22"/>
                  <a:gd name="T4" fmla="*/ 2 w 23"/>
                  <a:gd name="T5" fmla="*/ 21 h 22"/>
                  <a:gd name="T6" fmla="*/ 0 w 23"/>
                  <a:gd name="T7" fmla="*/ 18 h 22"/>
                  <a:gd name="T8" fmla="*/ 0 w 23"/>
                  <a:gd name="T9" fmla="*/ 18 h 22"/>
                  <a:gd name="T10" fmla="*/ 0 w 23"/>
                  <a:gd name="T11" fmla="*/ 18 h 22"/>
                  <a:gd name="T12" fmla="*/ 0 w 23"/>
                  <a:gd name="T13" fmla="*/ 18 h 22"/>
                  <a:gd name="T14" fmla="*/ 0 w 23"/>
                  <a:gd name="T15" fmla="*/ 18 h 22"/>
                  <a:gd name="T16" fmla="*/ 0 w 23"/>
                  <a:gd name="T17" fmla="*/ 18 h 22"/>
                  <a:gd name="T18" fmla="*/ 0 w 23"/>
                  <a:gd name="T19" fmla="*/ 17 h 22"/>
                  <a:gd name="T20" fmla="*/ 0 w 23"/>
                  <a:gd name="T21" fmla="*/ 17 h 22"/>
                  <a:gd name="T22" fmla="*/ 11 w 23"/>
                  <a:gd name="T23" fmla="*/ 9 h 22"/>
                  <a:gd name="T24" fmla="*/ 17 w 23"/>
                  <a:gd name="T25" fmla="*/ 4 h 22"/>
                  <a:gd name="T26" fmla="*/ 23 w 23"/>
                  <a:gd name="T27" fmla="*/ 0 h 2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3"/>
                  <a:gd name="T43" fmla="*/ 0 h 22"/>
                  <a:gd name="T44" fmla="*/ 23 w 23"/>
                  <a:gd name="T45" fmla="*/ 22 h 2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3" h="22">
                    <a:moveTo>
                      <a:pt x="12" y="19"/>
                    </a:moveTo>
                    <a:lnTo>
                      <a:pt x="7" y="22"/>
                    </a:lnTo>
                    <a:lnTo>
                      <a:pt x="2" y="21"/>
                    </a:lnTo>
                    <a:lnTo>
                      <a:pt x="0" y="18"/>
                    </a:lnTo>
                    <a:lnTo>
                      <a:pt x="0" y="17"/>
                    </a:lnTo>
                    <a:lnTo>
                      <a:pt x="11" y="9"/>
                    </a:lnTo>
                    <a:lnTo>
                      <a:pt x="17" y="4"/>
                    </a:lnTo>
                    <a:lnTo>
                      <a:pt x="23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6" name="Freeform 1251"/>
              <p:cNvSpPr>
                <a:spLocks/>
              </p:cNvSpPr>
              <p:nvPr/>
            </p:nvSpPr>
            <p:spPr bwMode="auto">
              <a:xfrm>
                <a:off x="2635" y="1952"/>
                <a:ext cx="15" cy="43"/>
              </a:xfrm>
              <a:custGeom>
                <a:avLst/>
                <a:gdLst>
                  <a:gd name="T0" fmla="*/ 12 w 15"/>
                  <a:gd name="T1" fmla="*/ 43 h 43"/>
                  <a:gd name="T2" fmla="*/ 12 w 15"/>
                  <a:gd name="T3" fmla="*/ 43 h 43"/>
                  <a:gd name="T4" fmla="*/ 11 w 15"/>
                  <a:gd name="T5" fmla="*/ 39 h 43"/>
                  <a:gd name="T6" fmla="*/ 12 w 15"/>
                  <a:gd name="T7" fmla="*/ 31 h 43"/>
                  <a:gd name="T8" fmla="*/ 11 w 15"/>
                  <a:gd name="T9" fmla="*/ 26 h 43"/>
                  <a:gd name="T10" fmla="*/ 6 w 15"/>
                  <a:gd name="T11" fmla="*/ 30 h 43"/>
                  <a:gd name="T12" fmla="*/ 4 w 15"/>
                  <a:gd name="T13" fmla="*/ 30 h 43"/>
                  <a:gd name="T14" fmla="*/ 0 w 15"/>
                  <a:gd name="T15" fmla="*/ 30 h 43"/>
                  <a:gd name="T16" fmla="*/ 4 w 15"/>
                  <a:gd name="T17" fmla="*/ 23 h 43"/>
                  <a:gd name="T18" fmla="*/ 7 w 15"/>
                  <a:gd name="T19" fmla="*/ 16 h 43"/>
                  <a:gd name="T20" fmla="*/ 8 w 15"/>
                  <a:gd name="T21" fmla="*/ 9 h 43"/>
                  <a:gd name="T22" fmla="*/ 9 w 15"/>
                  <a:gd name="T23" fmla="*/ 6 h 43"/>
                  <a:gd name="T24" fmla="*/ 15 w 15"/>
                  <a:gd name="T25" fmla="*/ 0 h 4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5"/>
                  <a:gd name="T40" fmla="*/ 0 h 43"/>
                  <a:gd name="T41" fmla="*/ 15 w 15"/>
                  <a:gd name="T42" fmla="*/ 43 h 4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5" h="43">
                    <a:moveTo>
                      <a:pt x="12" y="43"/>
                    </a:moveTo>
                    <a:lnTo>
                      <a:pt x="12" y="43"/>
                    </a:lnTo>
                    <a:lnTo>
                      <a:pt x="11" y="39"/>
                    </a:lnTo>
                    <a:lnTo>
                      <a:pt x="12" y="31"/>
                    </a:lnTo>
                    <a:lnTo>
                      <a:pt x="11" y="26"/>
                    </a:lnTo>
                    <a:lnTo>
                      <a:pt x="6" y="30"/>
                    </a:lnTo>
                    <a:lnTo>
                      <a:pt x="4" y="30"/>
                    </a:lnTo>
                    <a:lnTo>
                      <a:pt x="0" y="30"/>
                    </a:lnTo>
                    <a:lnTo>
                      <a:pt x="4" y="23"/>
                    </a:lnTo>
                    <a:lnTo>
                      <a:pt x="7" y="16"/>
                    </a:lnTo>
                    <a:lnTo>
                      <a:pt x="8" y="9"/>
                    </a:lnTo>
                    <a:lnTo>
                      <a:pt x="9" y="6"/>
                    </a:lnTo>
                    <a:lnTo>
                      <a:pt x="15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7" name="Freeform 1252"/>
              <p:cNvSpPr>
                <a:spLocks/>
              </p:cNvSpPr>
              <p:nvPr/>
            </p:nvSpPr>
            <p:spPr bwMode="auto">
              <a:xfrm>
                <a:off x="2629" y="1987"/>
                <a:ext cx="18" cy="41"/>
              </a:xfrm>
              <a:custGeom>
                <a:avLst/>
                <a:gdLst>
                  <a:gd name="T0" fmla="*/ 15 w 18"/>
                  <a:gd name="T1" fmla="*/ 41 h 41"/>
                  <a:gd name="T2" fmla="*/ 12 w 18"/>
                  <a:gd name="T3" fmla="*/ 39 h 41"/>
                  <a:gd name="T4" fmla="*/ 12 w 18"/>
                  <a:gd name="T5" fmla="*/ 39 h 41"/>
                  <a:gd name="T6" fmla="*/ 12 w 18"/>
                  <a:gd name="T7" fmla="*/ 38 h 41"/>
                  <a:gd name="T8" fmla="*/ 13 w 18"/>
                  <a:gd name="T9" fmla="*/ 32 h 41"/>
                  <a:gd name="T10" fmla="*/ 13 w 18"/>
                  <a:gd name="T11" fmla="*/ 30 h 41"/>
                  <a:gd name="T12" fmla="*/ 6 w 18"/>
                  <a:gd name="T13" fmla="*/ 24 h 41"/>
                  <a:gd name="T14" fmla="*/ 0 w 18"/>
                  <a:gd name="T15" fmla="*/ 15 h 41"/>
                  <a:gd name="T16" fmla="*/ 5 w 18"/>
                  <a:gd name="T17" fmla="*/ 8 h 41"/>
                  <a:gd name="T18" fmla="*/ 6 w 18"/>
                  <a:gd name="T19" fmla="*/ 5 h 41"/>
                  <a:gd name="T20" fmla="*/ 10 w 18"/>
                  <a:gd name="T21" fmla="*/ 0 h 41"/>
                  <a:gd name="T22" fmla="*/ 14 w 18"/>
                  <a:gd name="T23" fmla="*/ 8 h 41"/>
                  <a:gd name="T24" fmla="*/ 17 w 18"/>
                  <a:gd name="T25" fmla="*/ 9 h 41"/>
                  <a:gd name="T26" fmla="*/ 18 w 18"/>
                  <a:gd name="T27" fmla="*/ 9 h 41"/>
                  <a:gd name="T28" fmla="*/ 18 w 18"/>
                  <a:gd name="T29" fmla="*/ 8 h 4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8"/>
                  <a:gd name="T46" fmla="*/ 0 h 41"/>
                  <a:gd name="T47" fmla="*/ 18 w 18"/>
                  <a:gd name="T48" fmla="*/ 41 h 4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8" h="41">
                    <a:moveTo>
                      <a:pt x="15" y="41"/>
                    </a:moveTo>
                    <a:lnTo>
                      <a:pt x="12" y="39"/>
                    </a:lnTo>
                    <a:lnTo>
                      <a:pt x="12" y="38"/>
                    </a:lnTo>
                    <a:lnTo>
                      <a:pt x="13" y="32"/>
                    </a:lnTo>
                    <a:lnTo>
                      <a:pt x="13" y="30"/>
                    </a:lnTo>
                    <a:lnTo>
                      <a:pt x="6" y="24"/>
                    </a:lnTo>
                    <a:lnTo>
                      <a:pt x="0" y="15"/>
                    </a:lnTo>
                    <a:lnTo>
                      <a:pt x="5" y="8"/>
                    </a:lnTo>
                    <a:lnTo>
                      <a:pt x="6" y="5"/>
                    </a:lnTo>
                    <a:lnTo>
                      <a:pt x="10" y="0"/>
                    </a:lnTo>
                    <a:lnTo>
                      <a:pt x="14" y="8"/>
                    </a:lnTo>
                    <a:lnTo>
                      <a:pt x="17" y="9"/>
                    </a:lnTo>
                    <a:lnTo>
                      <a:pt x="18" y="9"/>
                    </a:lnTo>
                    <a:lnTo>
                      <a:pt x="18" y="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8" name="Freeform 1253"/>
              <p:cNvSpPr>
                <a:spLocks/>
              </p:cNvSpPr>
              <p:nvPr/>
            </p:nvSpPr>
            <p:spPr bwMode="auto">
              <a:xfrm>
                <a:off x="2644" y="2028"/>
                <a:ext cx="14" cy="14"/>
              </a:xfrm>
              <a:custGeom>
                <a:avLst/>
                <a:gdLst>
                  <a:gd name="T0" fmla="*/ 14 w 14"/>
                  <a:gd name="T1" fmla="*/ 14 h 14"/>
                  <a:gd name="T2" fmla="*/ 8 w 14"/>
                  <a:gd name="T3" fmla="*/ 9 h 14"/>
                  <a:gd name="T4" fmla="*/ 8 w 14"/>
                  <a:gd name="T5" fmla="*/ 4 h 14"/>
                  <a:gd name="T6" fmla="*/ 4 w 14"/>
                  <a:gd name="T7" fmla="*/ 2 h 14"/>
                  <a:gd name="T8" fmla="*/ 3 w 14"/>
                  <a:gd name="T9" fmla="*/ 1 h 14"/>
                  <a:gd name="T10" fmla="*/ 0 w 14"/>
                  <a:gd name="T11" fmla="*/ 0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"/>
                  <a:gd name="T19" fmla="*/ 0 h 14"/>
                  <a:gd name="T20" fmla="*/ 14 w 14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" h="14">
                    <a:moveTo>
                      <a:pt x="14" y="14"/>
                    </a:moveTo>
                    <a:lnTo>
                      <a:pt x="8" y="9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3" y="1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89" name="Freeform 1254"/>
              <p:cNvSpPr>
                <a:spLocks/>
              </p:cNvSpPr>
              <p:nvPr/>
            </p:nvSpPr>
            <p:spPr bwMode="auto">
              <a:xfrm>
                <a:off x="2606" y="2008"/>
                <a:ext cx="27" cy="51"/>
              </a:xfrm>
              <a:custGeom>
                <a:avLst/>
                <a:gdLst>
                  <a:gd name="T0" fmla="*/ 12 w 27"/>
                  <a:gd name="T1" fmla="*/ 50 h 51"/>
                  <a:gd name="T2" fmla="*/ 7 w 27"/>
                  <a:gd name="T3" fmla="*/ 51 h 51"/>
                  <a:gd name="T4" fmla="*/ 4 w 27"/>
                  <a:gd name="T5" fmla="*/ 46 h 51"/>
                  <a:gd name="T6" fmla="*/ 4 w 27"/>
                  <a:gd name="T7" fmla="*/ 46 h 51"/>
                  <a:gd name="T8" fmla="*/ 4 w 27"/>
                  <a:gd name="T9" fmla="*/ 42 h 51"/>
                  <a:gd name="T10" fmla="*/ 4 w 27"/>
                  <a:gd name="T11" fmla="*/ 41 h 51"/>
                  <a:gd name="T12" fmla="*/ 3 w 27"/>
                  <a:gd name="T13" fmla="*/ 38 h 51"/>
                  <a:gd name="T14" fmla="*/ 3 w 27"/>
                  <a:gd name="T15" fmla="*/ 37 h 51"/>
                  <a:gd name="T16" fmla="*/ 0 w 27"/>
                  <a:gd name="T17" fmla="*/ 32 h 51"/>
                  <a:gd name="T18" fmla="*/ 0 w 27"/>
                  <a:gd name="T19" fmla="*/ 24 h 51"/>
                  <a:gd name="T20" fmla="*/ 6 w 27"/>
                  <a:gd name="T21" fmla="*/ 13 h 51"/>
                  <a:gd name="T22" fmla="*/ 12 w 27"/>
                  <a:gd name="T23" fmla="*/ 5 h 51"/>
                  <a:gd name="T24" fmla="*/ 14 w 27"/>
                  <a:gd name="T25" fmla="*/ 4 h 51"/>
                  <a:gd name="T26" fmla="*/ 18 w 27"/>
                  <a:gd name="T27" fmla="*/ 0 h 51"/>
                  <a:gd name="T28" fmla="*/ 25 w 27"/>
                  <a:gd name="T29" fmla="*/ 9 h 51"/>
                  <a:gd name="T30" fmla="*/ 27 w 27"/>
                  <a:gd name="T31" fmla="*/ 11 h 5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7"/>
                  <a:gd name="T49" fmla="*/ 0 h 51"/>
                  <a:gd name="T50" fmla="*/ 27 w 27"/>
                  <a:gd name="T51" fmla="*/ 51 h 51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7" h="51">
                    <a:moveTo>
                      <a:pt x="12" y="50"/>
                    </a:moveTo>
                    <a:lnTo>
                      <a:pt x="7" y="51"/>
                    </a:lnTo>
                    <a:lnTo>
                      <a:pt x="4" y="46"/>
                    </a:lnTo>
                    <a:lnTo>
                      <a:pt x="4" y="42"/>
                    </a:lnTo>
                    <a:lnTo>
                      <a:pt x="4" y="41"/>
                    </a:lnTo>
                    <a:lnTo>
                      <a:pt x="3" y="38"/>
                    </a:lnTo>
                    <a:lnTo>
                      <a:pt x="3" y="37"/>
                    </a:lnTo>
                    <a:lnTo>
                      <a:pt x="0" y="32"/>
                    </a:lnTo>
                    <a:lnTo>
                      <a:pt x="0" y="24"/>
                    </a:lnTo>
                    <a:lnTo>
                      <a:pt x="6" y="13"/>
                    </a:lnTo>
                    <a:lnTo>
                      <a:pt x="12" y="5"/>
                    </a:lnTo>
                    <a:lnTo>
                      <a:pt x="14" y="4"/>
                    </a:lnTo>
                    <a:lnTo>
                      <a:pt x="18" y="0"/>
                    </a:lnTo>
                    <a:lnTo>
                      <a:pt x="25" y="9"/>
                    </a:lnTo>
                    <a:lnTo>
                      <a:pt x="27" y="1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0" name="Freeform 1255"/>
              <p:cNvSpPr>
                <a:spLocks/>
              </p:cNvSpPr>
              <p:nvPr/>
            </p:nvSpPr>
            <p:spPr bwMode="auto">
              <a:xfrm>
                <a:off x="2616" y="2046"/>
                <a:ext cx="15" cy="18"/>
              </a:xfrm>
              <a:custGeom>
                <a:avLst/>
                <a:gdLst>
                  <a:gd name="T0" fmla="*/ 15 w 15"/>
                  <a:gd name="T1" fmla="*/ 13 h 18"/>
                  <a:gd name="T2" fmla="*/ 13 w 15"/>
                  <a:gd name="T3" fmla="*/ 12 h 18"/>
                  <a:gd name="T4" fmla="*/ 13 w 15"/>
                  <a:gd name="T5" fmla="*/ 9 h 18"/>
                  <a:gd name="T6" fmla="*/ 13 w 15"/>
                  <a:gd name="T7" fmla="*/ 0 h 18"/>
                  <a:gd name="T8" fmla="*/ 10 w 15"/>
                  <a:gd name="T9" fmla="*/ 8 h 18"/>
                  <a:gd name="T10" fmla="*/ 9 w 15"/>
                  <a:gd name="T11" fmla="*/ 11 h 18"/>
                  <a:gd name="T12" fmla="*/ 9 w 15"/>
                  <a:gd name="T13" fmla="*/ 17 h 18"/>
                  <a:gd name="T14" fmla="*/ 5 w 15"/>
                  <a:gd name="T15" fmla="*/ 18 h 18"/>
                  <a:gd name="T16" fmla="*/ 4 w 15"/>
                  <a:gd name="T17" fmla="*/ 18 h 18"/>
                  <a:gd name="T18" fmla="*/ 4 w 15"/>
                  <a:gd name="T19" fmla="*/ 18 h 18"/>
                  <a:gd name="T20" fmla="*/ 0 w 15"/>
                  <a:gd name="T21" fmla="*/ 17 h 18"/>
                  <a:gd name="T22" fmla="*/ 0 w 15"/>
                  <a:gd name="T23" fmla="*/ 16 h 18"/>
                  <a:gd name="T24" fmla="*/ 5 w 15"/>
                  <a:gd name="T25" fmla="*/ 9 h 18"/>
                  <a:gd name="T26" fmla="*/ 2 w 15"/>
                  <a:gd name="T27" fmla="*/ 12 h 1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5"/>
                  <a:gd name="T43" fmla="*/ 0 h 18"/>
                  <a:gd name="T44" fmla="*/ 15 w 15"/>
                  <a:gd name="T45" fmla="*/ 18 h 18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5" h="18">
                    <a:moveTo>
                      <a:pt x="15" y="13"/>
                    </a:moveTo>
                    <a:lnTo>
                      <a:pt x="13" y="12"/>
                    </a:lnTo>
                    <a:lnTo>
                      <a:pt x="13" y="9"/>
                    </a:lnTo>
                    <a:lnTo>
                      <a:pt x="13" y="0"/>
                    </a:lnTo>
                    <a:lnTo>
                      <a:pt x="10" y="8"/>
                    </a:lnTo>
                    <a:lnTo>
                      <a:pt x="9" y="11"/>
                    </a:lnTo>
                    <a:lnTo>
                      <a:pt x="9" y="17"/>
                    </a:lnTo>
                    <a:lnTo>
                      <a:pt x="5" y="18"/>
                    </a:lnTo>
                    <a:lnTo>
                      <a:pt x="4" y="18"/>
                    </a:lnTo>
                    <a:lnTo>
                      <a:pt x="0" y="17"/>
                    </a:lnTo>
                    <a:lnTo>
                      <a:pt x="0" y="16"/>
                    </a:lnTo>
                    <a:lnTo>
                      <a:pt x="5" y="9"/>
                    </a:lnTo>
                    <a:lnTo>
                      <a:pt x="2" y="1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1" name="Freeform 1256"/>
              <p:cNvSpPr>
                <a:spLocks/>
              </p:cNvSpPr>
              <p:nvPr/>
            </p:nvSpPr>
            <p:spPr bwMode="auto">
              <a:xfrm>
                <a:off x="2626" y="2059"/>
                <a:ext cx="20" cy="20"/>
              </a:xfrm>
              <a:custGeom>
                <a:avLst/>
                <a:gdLst>
                  <a:gd name="T0" fmla="*/ 20 w 20"/>
                  <a:gd name="T1" fmla="*/ 19 h 20"/>
                  <a:gd name="T2" fmla="*/ 20 w 20"/>
                  <a:gd name="T3" fmla="*/ 19 h 20"/>
                  <a:gd name="T4" fmla="*/ 9 w 20"/>
                  <a:gd name="T5" fmla="*/ 20 h 20"/>
                  <a:gd name="T6" fmla="*/ 7 w 20"/>
                  <a:gd name="T7" fmla="*/ 16 h 20"/>
                  <a:gd name="T8" fmla="*/ 7 w 20"/>
                  <a:gd name="T9" fmla="*/ 15 h 20"/>
                  <a:gd name="T10" fmla="*/ 5 w 20"/>
                  <a:gd name="T11" fmla="*/ 15 h 20"/>
                  <a:gd name="T12" fmla="*/ 3 w 20"/>
                  <a:gd name="T13" fmla="*/ 11 h 20"/>
                  <a:gd name="T14" fmla="*/ 0 w 20"/>
                  <a:gd name="T15" fmla="*/ 8 h 20"/>
                  <a:gd name="T16" fmla="*/ 3 w 20"/>
                  <a:gd name="T17" fmla="*/ 7 h 20"/>
                  <a:gd name="T18" fmla="*/ 7 w 20"/>
                  <a:gd name="T19" fmla="*/ 7 h 20"/>
                  <a:gd name="T20" fmla="*/ 9 w 20"/>
                  <a:gd name="T21" fmla="*/ 2 h 20"/>
                  <a:gd name="T22" fmla="*/ 8 w 20"/>
                  <a:gd name="T23" fmla="*/ 2 h 20"/>
                  <a:gd name="T24" fmla="*/ 5 w 20"/>
                  <a:gd name="T25" fmla="*/ 0 h 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0"/>
                  <a:gd name="T40" fmla="*/ 0 h 20"/>
                  <a:gd name="T41" fmla="*/ 20 w 20"/>
                  <a:gd name="T42" fmla="*/ 20 h 2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0" h="20">
                    <a:moveTo>
                      <a:pt x="20" y="19"/>
                    </a:moveTo>
                    <a:lnTo>
                      <a:pt x="20" y="19"/>
                    </a:lnTo>
                    <a:lnTo>
                      <a:pt x="9" y="20"/>
                    </a:lnTo>
                    <a:lnTo>
                      <a:pt x="7" y="16"/>
                    </a:lnTo>
                    <a:lnTo>
                      <a:pt x="7" y="15"/>
                    </a:lnTo>
                    <a:lnTo>
                      <a:pt x="5" y="15"/>
                    </a:lnTo>
                    <a:lnTo>
                      <a:pt x="3" y="11"/>
                    </a:lnTo>
                    <a:lnTo>
                      <a:pt x="0" y="8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5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2" name="Freeform 1257"/>
              <p:cNvSpPr>
                <a:spLocks/>
              </p:cNvSpPr>
              <p:nvPr/>
            </p:nvSpPr>
            <p:spPr bwMode="auto">
              <a:xfrm>
                <a:off x="2328" y="3745"/>
                <a:ext cx="15" cy="24"/>
              </a:xfrm>
              <a:custGeom>
                <a:avLst/>
                <a:gdLst>
                  <a:gd name="T0" fmla="*/ 15 w 15"/>
                  <a:gd name="T1" fmla="*/ 24 h 24"/>
                  <a:gd name="T2" fmla="*/ 15 w 15"/>
                  <a:gd name="T3" fmla="*/ 24 h 24"/>
                  <a:gd name="T4" fmla="*/ 14 w 15"/>
                  <a:gd name="T5" fmla="*/ 24 h 24"/>
                  <a:gd name="T6" fmla="*/ 1 w 15"/>
                  <a:gd name="T7" fmla="*/ 13 h 24"/>
                  <a:gd name="T8" fmla="*/ 0 w 15"/>
                  <a:gd name="T9" fmla="*/ 6 h 24"/>
                  <a:gd name="T10" fmla="*/ 0 w 15"/>
                  <a:gd name="T11" fmla="*/ 6 h 24"/>
                  <a:gd name="T12" fmla="*/ 0 w 15"/>
                  <a:gd name="T13" fmla="*/ 4 h 24"/>
                  <a:gd name="T14" fmla="*/ 4 w 15"/>
                  <a:gd name="T15" fmla="*/ 0 h 24"/>
                  <a:gd name="T16" fmla="*/ 5 w 15"/>
                  <a:gd name="T17" fmla="*/ 0 h 24"/>
                  <a:gd name="T18" fmla="*/ 14 w 15"/>
                  <a:gd name="T19" fmla="*/ 7 h 24"/>
                  <a:gd name="T20" fmla="*/ 15 w 15"/>
                  <a:gd name="T21" fmla="*/ 12 h 24"/>
                  <a:gd name="T22" fmla="*/ 15 w 15"/>
                  <a:gd name="T23" fmla="*/ 23 h 24"/>
                  <a:gd name="T24" fmla="*/ 15 w 15"/>
                  <a:gd name="T25" fmla="*/ 24 h 2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5"/>
                  <a:gd name="T40" fmla="*/ 0 h 24"/>
                  <a:gd name="T41" fmla="*/ 15 w 15"/>
                  <a:gd name="T42" fmla="*/ 24 h 2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5" h="24">
                    <a:moveTo>
                      <a:pt x="15" y="24"/>
                    </a:moveTo>
                    <a:lnTo>
                      <a:pt x="15" y="24"/>
                    </a:lnTo>
                    <a:lnTo>
                      <a:pt x="14" y="24"/>
                    </a:lnTo>
                    <a:lnTo>
                      <a:pt x="1" y="13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14" y="7"/>
                    </a:lnTo>
                    <a:lnTo>
                      <a:pt x="15" y="12"/>
                    </a:lnTo>
                    <a:lnTo>
                      <a:pt x="15" y="23"/>
                    </a:lnTo>
                    <a:lnTo>
                      <a:pt x="15" y="2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3" name="Freeform 1258"/>
              <p:cNvSpPr>
                <a:spLocks/>
              </p:cNvSpPr>
              <p:nvPr/>
            </p:nvSpPr>
            <p:spPr bwMode="auto">
              <a:xfrm>
                <a:off x="2347" y="3755"/>
                <a:ext cx="16" cy="19"/>
              </a:xfrm>
              <a:custGeom>
                <a:avLst/>
                <a:gdLst>
                  <a:gd name="T0" fmla="*/ 6 w 16"/>
                  <a:gd name="T1" fmla="*/ 19 h 19"/>
                  <a:gd name="T2" fmla="*/ 6 w 16"/>
                  <a:gd name="T3" fmla="*/ 19 h 19"/>
                  <a:gd name="T4" fmla="*/ 3 w 16"/>
                  <a:gd name="T5" fmla="*/ 19 h 19"/>
                  <a:gd name="T6" fmla="*/ 2 w 16"/>
                  <a:gd name="T7" fmla="*/ 19 h 19"/>
                  <a:gd name="T8" fmla="*/ 2 w 16"/>
                  <a:gd name="T9" fmla="*/ 18 h 19"/>
                  <a:gd name="T10" fmla="*/ 2 w 16"/>
                  <a:gd name="T11" fmla="*/ 17 h 19"/>
                  <a:gd name="T12" fmla="*/ 2 w 16"/>
                  <a:gd name="T13" fmla="*/ 17 h 19"/>
                  <a:gd name="T14" fmla="*/ 0 w 16"/>
                  <a:gd name="T15" fmla="*/ 15 h 19"/>
                  <a:gd name="T16" fmla="*/ 0 w 16"/>
                  <a:gd name="T17" fmla="*/ 15 h 19"/>
                  <a:gd name="T18" fmla="*/ 0 w 16"/>
                  <a:gd name="T19" fmla="*/ 10 h 19"/>
                  <a:gd name="T20" fmla="*/ 0 w 16"/>
                  <a:gd name="T21" fmla="*/ 9 h 19"/>
                  <a:gd name="T22" fmla="*/ 0 w 16"/>
                  <a:gd name="T23" fmla="*/ 3 h 19"/>
                  <a:gd name="T24" fmla="*/ 7 w 16"/>
                  <a:gd name="T25" fmla="*/ 1 h 19"/>
                  <a:gd name="T26" fmla="*/ 7 w 16"/>
                  <a:gd name="T27" fmla="*/ 0 h 19"/>
                  <a:gd name="T28" fmla="*/ 8 w 16"/>
                  <a:gd name="T29" fmla="*/ 1 h 19"/>
                  <a:gd name="T30" fmla="*/ 8 w 16"/>
                  <a:gd name="T31" fmla="*/ 5 h 19"/>
                  <a:gd name="T32" fmla="*/ 12 w 16"/>
                  <a:gd name="T33" fmla="*/ 5 h 19"/>
                  <a:gd name="T34" fmla="*/ 12 w 16"/>
                  <a:gd name="T35" fmla="*/ 2 h 19"/>
                  <a:gd name="T36" fmla="*/ 12 w 16"/>
                  <a:gd name="T37" fmla="*/ 2 h 19"/>
                  <a:gd name="T38" fmla="*/ 13 w 16"/>
                  <a:gd name="T39" fmla="*/ 2 h 19"/>
                  <a:gd name="T40" fmla="*/ 15 w 16"/>
                  <a:gd name="T41" fmla="*/ 3 h 19"/>
                  <a:gd name="T42" fmla="*/ 16 w 16"/>
                  <a:gd name="T43" fmla="*/ 5 h 19"/>
                  <a:gd name="T44" fmla="*/ 15 w 16"/>
                  <a:gd name="T45" fmla="*/ 6 h 19"/>
                  <a:gd name="T46" fmla="*/ 11 w 16"/>
                  <a:gd name="T47" fmla="*/ 11 h 19"/>
                  <a:gd name="T48" fmla="*/ 9 w 16"/>
                  <a:gd name="T49" fmla="*/ 15 h 19"/>
                  <a:gd name="T50" fmla="*/ 6 w 16"/>
                  <a:gd name="T51" fmla="*/ 19 h 1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"/>
                  <a:gd name="T79" fmla="*/ 0 h 19"/>
                  <a:gd name="T80" fmla="*/ 16 w 16"/>
                  <a:gd name="T81" fmla="*/ 19 h 1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" h="19">
                    <a:moveTo>
                      <a:pt x="6" y="19"/>
                    </a:moveTo>
                    <a:lnTo>
                      <a:pt x="6" y="19"/>
                    </a:lnTo>
                    <a:lnTo>
                      <a:pt x="3" y="19"/>
                    </a:lnTo>
                    <a:lnTo>
                      <a:pt x="2" y="19"/>
                    </a:lnTo>
                    <a:lnTo>
                      <a:pt x="2" y="18"/>
                    </a:lnTo>
                    <a:lnTo>
                      <a:pt x="2" y="17"/>
                    </a:lnTo>
                    <a:lnTo>
                      <a:pt x="0" y="15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3"/>
                    </a:lnTo>
                    <a:lnTo>
                      <a:pt x="7" y="1"/>
                    </a:lnTo>
                    <a:lnTo>
                      <a:pt x="7" y="0"/>
                    </a:lnTo>
                    <a:lnTo>
                      <a:pt x="8" y="1"/>
                    </a:lnTo>
                    <a:lnTo>
                      <a:pt x="8" y="5"/>
                    </a:lnTo>
                    <a:lnTo>
                      <a:pt x="12" y="5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5" y="3"/>
                    </a:lnTo>
                    <a:lnTo>
                      <a:pt x="16" y="5"/>
                    </a:lnTo>
                    <a:lnTo>
                      <a:pt x="15" y="6"/>
                    </a:lnTo>
                    <a:lnTo>
                      <a:pt x="11" y="11"/>
                    </a:lnTo>
                    <a:lnTo>
                      <a:pt x="9" y="15"/>
                    </a:lnTo>
                    <a:lnTo>
                      <a:pt x="6" y="19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4" name="Freeform 1259"/>
              <p:cNvSpPr>
                <a:spLocks/>
              </p:cNvSpPr>
              <p:nvPr/>
            </p:nvSpPr>
            <p:spPr bwMode="auto">
              <a:xfrm>
                <a:off x="2020" y="2651"/>
                <a:ext cx="20" cy="8"/>
              </a:xfrm>
              <a:custGeom>
                <a:avLst/>
                <a:gdLst>
                  <a:gd name="T0" fmla="*/ 7 w 20"/>
                  <a:gd name="T1" fmla="*/ 8 h 8"/>
                  <a:gd name="T2" fmla="*/ 14 w 20"/>
                  <a:gd name="T3" fmla="*/ 8 h 8"/>
                  <a:gd name="T4" fmla="*/ 20 w 20"/>
                  <a:gd name="T5" fmla="*/ 8 h 8"/>
                  <a:gd name="T6" fmla="*/ 18 w 20"/>
                  <a:gd name="T7" fmla="*/ 0 h 8"/>
                  <a:gd name="T8" fmla="*/ 5 w 20"/>
                  <a:gd name="T9" fmla="*/ 0 h 8"/>
                  <a:gd name="T10" fmla="*/ 3 w 20"/>
                  <a:gd name="T11" fmla="*/ 1 h 8"/>
                  <a:gd name="T12" fmla="*/ 0 w 20"/>
                  <a:gd name="T13" fmla="*/ 4 h 8"/>
                  <a:gd name="T14" fmla="*/ 4 w 20"/>
                  <a:gd name="T15" fmla="*/ 5 h 8"/>
                  <a:gd name="T16" fmla="*/ 4 w 20"/>
                  <a:gd name="T17" fmla="*/ 6 h 8"/>
                  <a:gd name="T18" fmla="*/ 7 w 20"/>
                  <a:gd name="T19" fmla="*/ 8 h 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0"/>
                  <a:gd name="T31" fmla="*/ 0 h 8"/>
                  <a:gd name="T32" fmla="*/ 20 w 20"/>
                  <a:gd name="T33" fmla="*/ 8 h 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0" h="8">
                    <a:moveTo>
                      <a:pt x="7" y="8"/>
                    </a:moveTo>
                    <a:lnTo>
                      <a:pt x="14" y="8"/>
                    </a:lnTo>
                    <a:lnTo>
                      <a:pt x="20" y="8"/>
                    </a:lnTo>
                    <a:lnTo>
                      <a:pt x="18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0" y="4"/>
                    </a:lnTo>
                    <a:lnTo>
                      <a:pt x="4" y="5"/>
                    </a:lnTo>
                    <a:lnTo>
                      <a:pt x="4" y="6"/>
                    </a:lnTo>
                    <a:lnTo>
                      <a:pt x="7" y="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5" name="Freeform 1260"/>
              <p:cNvSpPr>
                <a:spLocks/>
              </p:cNvSpPr>
              <p:nvPr/>
            </p:nvSpPr>
            <p:spPr bwMode="auto">
              <a:xfrm>
                <a:off x="1978" y="2655"/>
                <a:ext cx="37" cy="29"/>
              </a:xfrm>
              <a:custGeom>
                <a:avLst/>
                <a:gdLst>
                  <a:gd name="T0" fmla="*/ 37 w 37"/>
                  <a:gd name="T1" fmla="*/ 10 h 29"/>
                  <a:gd name="T2" fmla="*/ 37 w 37"/>
                  <a:gd name="T3" fmla="*/ 9 h 29"/>
                  <a:gd name="T4" fmla="*/ 37 w 37"/>
                  <a:gd name="T5" fmla="*/ 8 h 29"/>
                  <a:gd name="T6" fmla="*/ 37 w 37"/>
                  <a:gd name="T7" fmla="*/ 6 h 29"/>
                  <a:gd name="T8" fmla="*/ 35 w 37"/>
                  <a:gd name="T9" fmla="*/ 0 h 29"/>
                  <a:gd name="T10" fmla="*/ 35 w 37"/>
                  <a:gd name="T11" fmla="*/ 0 h 29"/>
                  <a:gd name="T12" fmla="*/ 29 w 37"/>
                  <a:gd name="T13" fmla="*/ 0 h 29"/>
                  <a:gd name="T14" fmla="*/ 28 w 37"/>
                  <a:gd name="T15" fmla="*/ 13 h 29"/>
                  <a:gd name="T16" fmla="*/ 20 w 37"/>
                  <a:gd name="T17" fmla="*/ 14 h 29"/>
                  <a:gd name="T18" fmla="*/ 16 w 37"/>
                  <a:gd name="T19" fmla="*/ 9 h 29"/>
                  <a:gd name="T20" fmla="*/ 8 w 37"/>
                  <a:gd name="T21" fmla="*/ 14 h 29"/>
                  <a:gd name="T22" fmla="*/ 5 w 37"/>
                  <a:gd name="T23" fmla="*/ 23 h 29"/>
                  <a:gd name="T24" fmla="*/ 4 w 37"/>
                  <a:gd name="T25" fmla="*/ 23 h 29"/>
                  <a:gd name="T26" fmla="*/ 0 w 37"/>
                  <a:gd name="T27" fmla="*/ 26 h 29"/>
                  <a:gd name="T28" fmla="*/ 0 w 37"/>
                  <a:gd name="T29" fmla="*/ 27 h 29"/>
                  <a:gd name="T30" fmla="*/ 0 w 37"/>
                  <a:gd name="T31" fmla="*/ 29 h 2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7"/>
                  <a:gd name="T49" fmla="*/ 0 h 29"/>
                  <a:gd name="T50" fmla="*/ 37 w 37"/>
                  <a:gd name="T51" fmla="*/ 29 h 2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7" h="29">
                    <a:moveTo>
                      <a:pt x="37" y="10"/>
                    </a:moveTo>
                    <a:lnTo>
                      <a:pt x="37" y="9"/>
                    </a:lnTo>
                    <a:lnTo>
                      <a:pt x="37" y="8"/>
                    </a:lnTo>
                    <a:lnTo>
                      <a:pt x="37" y="6"/>
                    </a:lnTo>
                    <a:lnTo>
                      <a:pt x="35" y="0"/>
                    </a:lnTo>
                    <a:lnTo>
                      <a:pt x="29" y="0"/>
                    </a:lnTo>
                    <a:lnTo>
                      <a:pt x="28" y="13"/>
                    </a:lnTo>
                    <a:lnTo>
                      <a:pt x="20" y="14"/>
                    </a:lnTo>
                    <a:lnTo>
                      <a:pt x="16" y="9"/>
                    </a:lnTo>
                    <a:lnTo>
                      <a:pt x="8" y="14"/>
                    </a:lnTo>
                    <a:lnTo>
                      <a:pt x="5" y="23"/>
                    </a:lnTo>
                    <a:lnTo>
                      <a:pt x="4" y="23"/>
                    </a:lnTo>
                    <a:lnTo>
                      <a:pt x="0" y="26"/>
                    </a:lnTo>
                    <a:lnTo>
                      <a:pt x="0" y="27"/>
                    </a:lnTo>
                    <a:lnTo>
                      <a:pt x="0" y="29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6" name="Freeform 1261"/>
              <p:cNvSpPr>
                <a:spLocks/>
              </p:cNvSpPr>
              <p:nvPr/>
            </p:nvSpPr>
            <p:spPr bwMode="auto">
              <a:xfrm>
                <a:off x="4225" y="799"/>
                <a:ext cx="5" cy="10"/>
              </a:xfrm>
              <a:custGeom>
                <a:avLst/>
                <a:gdLst>
                  <a:gd name="T0" fmla="*/ 0 w 5"/>
                  <a:gd name="T1" fmla="*/ 10 h 10"/>
                  <a:gd name="T2" fmla="*/ 2 w 5"/>
                  <a:gd name="T3" fmla="*/ 6 h 10"/>
                  <a:gd name="T4" fmla="*/ 3 w 5"/>
                  <a:gd name="T5" fmla="*/ 3 h 10"/>
                  <a:gd name="T6" fmla="*/ 5 w 5"/>
                  <a:gd name="T7" fmla="*/ 0 h 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"/>
                  <a:gd name="T13" fmla="*/ 0 h 10"/>
                  <a:gd name="T14" fmla="*/ 5 w 5"/>
                  <a:gd name="T15" fmla="*/ 10 h 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" h="10">
                    <a:moveTo>
                      <a:pt x="0" y="10"/>
                    </a:moveTo>
                    <a:lnTo>
                      <a:pt x="2" y="6"/>
                    </a:lnTo>
                    <a:lnTo>
                      <a:pt x="3" y="3"/>
                    </a:lnTo>
                    <a:lnTo>
                      <a:pt x="5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7" name="Freeform 1262"/>
              <p:cNvSpPr>
                <a:spLocks/>
              </p:cNvSpPr>
              <p:nvPr/>
            </p:nvSpPr>
            <p:spPr bwMode="auto">
              <a:xfrm>
                <a:off x="4213" y="799"/>
                <a:ext cx="6" cy="5"/>
              </a:xfrm>
              <a:custGeom>
                <a:avLst/>
                <a:gdLst>
                  <a:gd name="T0" fmla="*/ 5 w 6"/>
                  <a:gd name="T1" fmla="*/ 0 h 5"/>
                  <a:gd name="T2" fmla="*/ 0 w 6"/>
                  <a:gd name="T3" fmla="*/ 2 h 5"/>
                  <a:gd name="T4" fmla="*/ 6 w 6"/>
                  <a:gd name="T5" fmla="*/ 5 h 5"/>
                  <a:gd name="T6" fmla="*/ 0 60000 65536"/>
                  <a:gd name="T7" fmla="*/ 0 60000 65536"/>
                  <a:gd name="T8" fmla="*/ 0 60000 65536"/>
                  <a:gd name="T9" fmla="*/ 0 w 6"/>
                  <a:gd name="T10" fmla="*/ 0 h 5"/>
                  <a:gd name="T11" fmla="*/ 6 w 6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" h="5">
                    <a:moveTo>
                      <a:pt x="5" y="0"/>
                    </a:moveTo>
                    <a:lnTo>
                      <a:pt x="0" y="2"/>
                    </a:lnTo>
                    <a:lnTo>
                      <a:pt x="6" y="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8" name="Line 1263"/>
              <p:cNvSpPr>
                <a:spLocks noChangeShapeType="1"/>
              </p:cNvSpPr>
              <p:nvPr/>
            </p:nvSpPr>
            <p:spPr bwMode="auto">
              <a:xfrm>
                <a:off x="4219" y="804"/>
                <a:ext cx="1" cy="1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99" name="Freeform 1264"/>
              <p:cNvSpPr>
                <a:spLocks/>
              </p:cNvSpPr>
              <p:nvPr/>
            </p:nvSpPr>
            <p:spPr bwMode="auto">
              <a:xfrm>
                <a:off x="3914" y="652"/>
                <a:ext cx="12" cy="35"/>
              </a:xfrm>
              <a:custGeom>
                <a:avLst/>
                <a:gdLst>
                  <a:gd name="T0" fmla="*/ 2 w 12"/>
                  <a:gd name="T1" fmla="*/ 0 h 35"/>
                  <a:gd name="T2" fmla="*/ 2 w 12"/>
                  <a:gd name="T3" fmla="*/ 5 h 35"/>
                  <a:gd name="T4" fmla="*/ 0 w 12"/>
                  <a:gd name="T5" fmla="*/ 27 h 35"/>
                  <a:gd name="T6" fmla="*/ 0 w 12"/>
                  <a:gd name="T7" fmla="*/ 35 h 35"/>
                  <a:gd name="T8" fmla="*/ 7 w 12"/>
                  <a:gd name="T9" fmla="*/ 26 h 35"/>
                  <a:gd name="T10" fmla="*/ 9 w 12"/>
                  <a:gd name="T11" fmla="*/ 16 h 35"/>
                  <a:gd name="T12" fmla="*/ 12 w 12"/>
                  <a:gd name="T13" fmla="*/ 16 h 3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"/>
                  <a:gd name="T22" fmla="*/ 0 h 35"/>
                  <a:gd name="T23" fmla="*/ 12 w 12"/>
                  <a:gd name="T24" fmla="*/ 35 h 3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" h="35">
                    <a:moveTo>
                      <a:pt x="2" y="0"/>
                    </a:moveTo>
                    <a:lnTo>
                      <a:pt x="2" y="5"/>
                    </a:lnTo>
                    <a:lnTo>
                      <a:pt x="0" y="27"/>
                    </a:lnTo>
                    <a:lnTo>
                      <a:pt x="0" y="35"/>
                    </a:lnTo>
                    <a:lnTo>
                      <a:pt x="7" y="26"/>
                    </a:lnTo>
                    <a:lnTo>
                      <a:pt x="9" y="16"/>
                    </a:lnTo>
                    <a:lnTo>
                      <a:pt x="12" y="1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0" name="Freeform 1265"/>
              <p:cNvSpPr>
                <a:spLocks/>
              </p:cNvSpPr>
              <p:nvPr/>
            </p:nvSpPr>
            <p:spPr bwMode="auto">
              <a:xfrm>
                <a:off x="3914" y="627"/>
                <a:ext cx="2" cy="25"/>
              </a:xfrm>
              <a:custGeom>
                <a:avLst/>
                <a:gdLst>
                  <a:gd name="T0" fmla="*/ 0 w 2"/>
                  <a:gd name="T1" fmla="*/ 0 h 25"/>
                  <a:gd name="T2" fmla="*/ 0 w 2"/>
                  <a:gd name="T3" fmla="*/ 11 h 25"/>
                  <a:gd name="T4" fmla="*/ 2 w 2"/>
                  <a:gd name="T5" fmla="*/ 25 h 25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25"/>
                  <a:gd name="T11" fmla="*/ 2 w 2"/>
                  <a:gd name="T12" fmla="*/ 25 h 2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25">
                    <a:moveTo>
                      <a:pt x="0" y="0"/>
                    </a:moveTo>
                    <a:lnTo>
                      <a:pt x="0" y="11"/>
                    </a:lnTo>
                    <a:lnTo>
                      <a:pt x="2" y="2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1" name="Freeform 1266"/>
              <p:cNvSpPr>
                <a:spLocks/>
              </p:cNvSpPr>
              <p:nvPr/>
            </p:nvSpPr>
            <p:spPr bwMode="auto">
              <a:xfrm>
                <a:off x="3217" y="996"/>
                <a:ext cx="44" cy="49"/>
              </a:xfrm>
              <a:custGeom>
                <a:avLst/>
                <a:gdLst>
                  <a:gd name="T0" fmla="*/ 44 w 44"/>
                  <a:gd name="T1" fmla="*/ 49 h 49"/>
                  <a:gd name="T2" fmla="*/ 41 w 44"/>
                  <a:gd name="T3" fmla="*/ 47 h 49"/>
                  <a:gd name="T4" fmla="*/ 34 w 44"/>
                  <a:gd name="T5" fmla="*/ 47 h 49"/>
                  <a:gd name="T6" fmla="*/ 18 w 44"/>
                  <a:gd name="T7" fmla="*/ 41 h 49"/>
                  <a:gd name="T8" fmla="*/ 13 w 44"/>
                  <a:gd name="T9" fmla="*/ 32 h 49"/>
                  <a:gd name="T10" fmla="*/ 5 w 44"/>
                  <a:gd name="T11" fmla="*/ 22 h 49"/>
                  <a:gd name="T12" fmla="*/ 2 w 44"/>
                  <a:gd name="T13" fmla="*/ 22 h 49"/>
                  <a:gd name="T14" fmla="*/ 1 w 44"/>
                  <a:gd name="T15" fmla="*/ 19 h 49"/>
                  <a:gd name="T16" fmla="*/ 2 w 44"/>
                  <a:gd name="T17" fmla="*/ 12 h 49"/>
                  <a:gd name="T18" fmla="*/ 0 w 44"/>
                  <a:gd name="T19" fmla="*/ 7 h 49"/>
                  <a:gd name="T20" fmla="*/ 0 w 44"/>
                  <a:gd name="T21" fmla="*/ 4 h 49"/>
                  <a:gd name="T22" fmla="*/ 3 w 44"/>
                  <a:gd name="T23" fmla="*/ 3 h 49"/>
                  <a:gd name="T24" fmla="*/ 9 w 44"/>
                  <a:gd name="T25" fmla="*/ 0 h 4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4"/>
                  <a:gd name="T40" fmla="*/ 0 h 49"/>
                  <a:gd name="T41" fmla="*/ 44 w 44"/>
                  <a:gd name="T42" fmla="*/ 49 h 4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4" h="49">
                    <a:moveTo>
                      <a:pt x="44" y="49"/>
                    </a:moveTo>
                    <a:lnTo>
                      <a:pt x="41" y="47"/>
                    </a:lnTo>
                    <a:lnTo>
                      <a:pt x="34" y="47"/>
                    </a:lnTo>
                    <a:lnTo>
                      <a:pt x="18" y="41"/>
                    </a:lnTo>
                    <a:lnTo>
                      <a:pt x="13" y="32"/>
                    </a:lnTo>
                    <a:lnTo>
                      <a:pt x="5" y="22"/>
                    </a:lnTo>
                    <a:lnTo>
                      <a:pt x="2" y="22"/>
                    </a:lnTo>
                    <a:lnTo>
                      <a:pt x="1" y="19"/>
                    </a:lnTo>
                    <a:lnTo>
                      <a:pt x="2" y="12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3" y="3"/>
                    </a:lnTo>
                    <a:lnTo>
                      <a:pt x="9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2" name="Freeform 1267"/>
              <p:cNvSpPr>
                <a:spLocks/>
              </p:cNvSpPr>
              <p:nvPr/>
            </p:nvSpPr>
            <p:spPr bwMode="auto">
              <a:xfrm>
                <a:off x="3252" y="1003"/>
                <a:ext cx="52" cy="67"/>
              </a:xfrm>
              <a:custGeom>
                <a:avLst/>
                <a:gdLst>
                  <a:gd name="T0" fmla="*/ 0 w 52"/>
                  <a:gd name="T1" fmla="*/ 0 h 67"/>
                  <a:gd name="T2" fmla="*/ 0 w 52"/>
                  <a:gd name="T3" fmla="*/ 0 h 67"/>
                  <a:gd name="T4" fmla="*/ 4 w 52"/>
                  <a:gd name="T5" fmla="*/ 1 h 67"/>
                  <a:gd name="T6" fmla="*/ 4 w 52"/>
                  <a:gd name="T7" fmla="*/ 1 h 67"/>
                  <a:gd name="T8" fmla="*/ 5 w 52"/>
                  <a:gd name="T9" fmla="*/ 1 h 67"/>
                  <a:gd name="T10" fmla="*/ 6 w 52"/>
                  <a:gd name="T11" fmla="*/ 8 h 67"/>
                  <a:gd name="T12" fmla="*/ 6 w 52"/>
                  <a:gd name="T13" fmla="*/ 12 h 67"/>
                  <a:gd name="T14" fmla="*/ 13 w 52"/>
                  <a:gd name="T15" fmla="*/ 18 h 67"/>
                  <a:gd name="T16" fmla="*/ 14 w 52"/>
                  <a:gd name="T17" fmla="*/ 27 h 67"/>
                  <a:gd name="T18" fmla="*/ 21 w 52"/>
                  <a:gd name="T19" fmla="*/ 35 h 67"/>
                  <a:gd name="T20" fmla="*/ 33 w 52"/>
                  <a:gd name="T21" fmla="*/ 39 h 67"/>
                  <a:gd name="T22" fmla="*/ 42 w 52"/>
                  <a:gd name="T23" fmla="*/ 35 h 67"/>
                  <a:gd name="T24" fmla="*/ 48 w 52"/>
                  <a:gd name="T25" fmla="*/ 39 h 67"/>
                  <a:gd name="T26" fmla="*/ 50 w 52"/>
                  <a:gd name="T27" fmla="*/ 44 h 67"/>
                  <a:gd name="T28" fmla="*/ 46 w 52"/>
                  <a:gd name="T29" fmla="*/ 51 h 67"/>
                  <a:gd name="T30" fmla="*/ 43 w 52"/>
                  <a:gd name="T31" fmla="*/ 61 h 67"/>
                  <a:gd name="T32" fmla="*/ 43 w 52"/>
                  <a:gd name="T33" fmla="*/ 67 h 67"/>
                  <a:gd name="T34" fmla="*/ 50 w 52"/>
                  <a:gd name="T35" fmla="*/ 67 h 67"/>
                  <a:gd name="T36" fmla="*/ 52 w 52"/>
                  <a:gd name="T37" fmla="*/ 64 h 6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2"/>
                  <a:gd name="T58" fmla="*/ 0 h 67"/>
                  <a:gd name="T59" fmla="*/ 52 w 52"/>
                  <a:gd name="T60" fmla="*/ 67 h 6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2" h="67">
                    <a:moveTo>
                      <a:pt x="0" y="0"/>
                    </a:moveTo>
                    <a:lnTo>
                      <a:pt x="0" y="0"/>
                    </a:lnTo>
                    <a:lnTo>
                      <a:pt x="4" y="1"/>
                    </a:lnTo>
                    <a:lnTo>
                      <a:pt x="5" y="1"/>
                    </a:lnTo>
                    <a:lnTo>
                      <a:pt x="6" y="8"/>
                    </a:lnTo>
                    <a:lnTo>
                      <a:pt x="6" y="12"/>
                    </a:lnTo>
                    <a:lnTo>
                      <a:pt x="13" y="18"/>
                    </a:lnTo>
                    <a:lnTo>
                      <a:pt x="14" y="27"/>
                    </a:lnTo>
                    <a:lnTo>
                      <a:pt x="21" y="35"/>
                    </a:lnTo>
                    <a:lnTo>
                      <a:pt x="33" y="39"/>
                    </a:lnTo>
                    <a:lnTo>
                      <a:pt x="42" y="35"/>
                    </a:lnTo>
                    <a:lnTo>
                      <a:pt x="48" y="39"/>
                    </a:lnTo>
                    <a:lnTo>
                      <a:pt x="50" y="44"/>
                    </a:lnTo>
                    <a:lnTo>
                      <a:pt x="46" y="51"/>
                    </a:lnTo>
                    <a:lnTo>
                      <a:pt x="43" y="61"/>
                    </a:lnTo>
                    <a:lnTo>
                      <a:pt x="43" y="67"/>
                    </a:lnTo>
                    <a:lnTo>
                      <a:pt x="50" y="67"/>
                    </a:lnTo>
                    <a:lnTo>
                      <a:pt x="52" y="6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3" name="Freeform 1268"/>
              <p:cNvSpPr>
                <a:spLocks/>
              </p:cNvSpPr>
              <p:nvPr/>
            </p:nvSpPr>
            <p:spPr bwMode="auto">
              <a:xfrm>
                <a:off x="3226" y="986"/>
                <a:ext cx="27" cy="17"/>
              </a:xfrm>
              <a:custGeom>
                <a:avLst/>
                <a:gdLst>
                  <a:gd name="T0" fmla="*/ 0 w 27"/>
                  <a:gd name="T1" fmla="*/ 10 h 17"/>
                  <a:gd name="T2" fmla="*/ 0 w 27"/>
                  <a:gd name="T3" fmla="*/ 10 h 17"/>
                  <a:gd name="T4" fmla="*/ 11 w 27"/>
                  <a:gd name="T5" fmla="*/ 6 h 17"/>
                  <a:gd name="T6" fmla="*/ 18 w 27"/>
                  <a:gd name="T7" fmla="*/ 4 h 17"/>
                  <a:gd name="T8" fmla="*/ 22 w 27"/>
                  <a:gd name="T9" fmla="*/ 2 h 17"/>
                  <a:gd name="T10" fmla="*/ 25 w 27"/>
                  <a:gd name="T11" fmla="*/ 0 h 17"/>
                  <a:gd name="T12" fmla="*/ 27 w 27"/>
                  <a:gd name="T13" fmla="*/ 10 h 17"/>
                  <a:gd name="T14" fmla="*/ 27 w 27"/>
                  <a:gd name="T15" fmla="*/ 13 h 17"/>
                  <a:gd name="T16" fmla="*/ 26 w 27"/>
                  <a:gd name="T17" fmla="*/ 17 h 1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7"/>
                  <a:gd name="T28" fmla="*/ 0 h 17"/>
                  <a:gd name="T29" fmla="*/ 27 w 27"/>
                  <a:gd name="T30" fmla="*/ 17 h 1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7" h="17">
                    <a:moveTo>
                      <a:pt x="0" y="10"/>
                    </a:moveTo>
                    <a:lnTo>
                      <a:pt x="0" y="10"/>
                    </a:lnTo>
                    <a:lnTo>
                      <a:pt x="11" y="6"/>
                    </a:lnTo>
                    <a:lnTo>
                      <a:pt x="18" y="4"/>
                    </a:lnTo>
                    <a:lnTo>
                      <a:pt x="22" y="2"/>
                    </a:lnTo>
                    <a:lnTo>
                      <a:pt x="25" y="0"/>
                    </a:lnTo>
                    <a:lnTo>
                      <a:pt x="27" y="10"/>
                    </a:lnTo>
                    <a:lnTo>
                      <a:pt x="27" y="13"/>
                    </a:lnTo>
                    <a:lnTo>
                      <a:pt x="26" y="17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4" name="Freeform 1269"/>
              <p:cNvSpPr>
                <a:spLocks/>
              </p:cNvSpPr>
              <p:nvPr/>
            </p:nvSpPr>
            <p:spPr bwMode="auto">
              <a:xfrm>
                <a:off x="2699" y="1799"/>
                <a:ext cx="15" cy="21"/>
              </a:xfrm>
              <a:custGeom>
                <a:avLst/>
                <a:gdLst>
                  <a:gd name="T0" fmla="*/ 0 w 15"/>
                  <a:gd name="T1" fmla="*/ 0 h 21"/>
                  <a:gd name="T2" fmla="*/ 3 w 15"/>
                  <a:gd name="T3" fmla="*/ 2 h 21"/>
                  <a:gd name="T4" fmla="*/ 4 w 15"/>
                  <a:gd name="T5" fmla="*/ 4 h 21"/>
                  <a:gd name="T6" fmla="*/ 7 w 15"/>
                  <a:gd name="T7" fmla="*/ 9 h 21"/>
                  <a:gd name="T8" fmla="*/ 10 w 15"/>
                  <a:gd name="T9" fmla="*/ 13 h 21"/>
                  <a:gd name="T10" fmla="*/ 7 w 15"/>
                  <a:gd name="T11" fmla="*/ 21 h 21"/>
                  <a:gd name="T12" fmla="*/ 15 w 15"/>
                  <a:gd name="T13" fmla="*/ 21 h 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5"/>
                  <a:gd name="T22" fmla="*/ 0 h 21"/>
                  <a:gd name="T23" fmla="*/ 15 w 15"/>
                  <a:gd name="T24" fmla="*/ 21 h 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5" h="21">
                    <a:moveTo>
                      <a:pt x="0" y="0"/>
                    </a:moveTo>
                    <a:lnTo>
                      <a:pt x="3" y="2"/>
                    </a:lnTo>
                    <a:lnTo>
                      <a:pt x="4" y="4"/>
                    </a:lnTo>
                    <a:lnTo>
                      <a:pt x="7" y="9"/>
                    </a:lnTo>
                    <a:lnTo>
                      <a:pt x="10" y="13"/>
                    </a:lnTo>
                    <a:lnTo>
                      <a:pt x="7" y="21"/>
                    </a:lnTo>
                    <a:lnTo>
                      <a:pt x="15" y="2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5" name="Freeform 1270"/>
              <p:cNvSpPr>
                <a:spLocks/>
              </p:cNvSpPr>
              <p:nvPr/>
            </p:nvSpPr>
            <p:spPr bwMode="auto">
              <a:xfrm>
                <a:off x="2682" y="1826"/>
                <a:ext cx="19" cy="28"/>
              </a:xfrm>
              <a:custGeom>
                <a:avLst/>
                <a:gdLst>
                  <a:gd name="T0" fmla="*/ 16 w 19"/>
                  <a:gd name="T1" fmla="*/ 26 h 28"/>
                  <a:gd name="T2" fmla="*/ 16 w 19"/>
                  <a:gd name="T3" fmla="*/ 25 h 28"/>
                  <a:gd name="T4" fmla="*/ 10 w 19"/>
                  <a:gd name="T5" fmla="*/ 28 h 28"/>
                  <a:gd name="T6" fmla="*/ 0 w 19"/>
                  <a:gd name="T7" fmla="*/ 22 h 28"/>
                  <a:gd name="T8" fmla="*/ 2 w 19"/>
                  <a:gd name="T9" fmla="*/ 16 h 28"/>
                  <a:gd name="T10" fmla="*/ 17 w 19"/>
                  <a:gd name="T11" fmla="*/ 8 h 28"/>
                  <a:gd name="T12" fmla="*/ 19 w 19"/>
                  <a:gd name="T13" fmla="*/ 2 h 28"/>
                  <a:gd name="T14" fmla="*/ 19 w 19"/>
                  <a:gd name="T15" fmla="*/ 0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"/>
                  <a:gd name="T25" fmla="*/ 0 h 28"/>
                  <a:gd name="T26" fmla="*/ 19 w 19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" h="28">
                    <a:moveTo>
                      <a:pt x="16" y="26"/>
                    </a:moveTo>
                    <a:lnTo>
                      <a:pt x="16" y="25"/>
                    </a:lnTo>
                    <a:lnTo>
                      <a:pt x="10" y="28"/>
                    </a:lnTo>
                    <a:lnTo>
                      <a:pt x="0" y="22"/>
                    </a:lnTo>
                    <a:lnTo>
                      <a:pt x="2" y="16"/>
                    </a:lnTo>
                    <a:lnTo>
                      <a:pt x="17" y="8"/>
                    </a:lnTo>
                    <a:lnTo>
                      <a:pt x="19" y="2"/>
                    </a:lnTo>
                    <a:lnTo>
                      <a:pt x="19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6" name="Freeform 1271"/>
              <p:cNvSpPr>
                <a:spLocks/>
              </p:cNvSpPr>
              <p:nvPr/>
            </p:nvSpPr>
            <p:spPr bwMode="auto">
              <a:xfrm>
                <a:off x="2698" y="1850"/>
                <a:ext cx="25" cy="8"/>
              </a:xfrm>
              <a:custGeom>
                <a:avLst/>
                <a:gdLst>
                  <a:gd name="T0" fmla="*/ 25 w 25"/>
                  <a:gd name="T1" fmla="*/ 0 h 8"/>
                  <a:gd name="T2" fmla="*/ 22 w 25"/>
                  <a:gd name="T3" fmla="*/ 2 h 8"/>
                  <a:gd name="T4" fmla="*/ 9 w 25"/>
                  <a:gd name="T5" fmla="*/ 5 h 8"/>
                  <a:gd name="T6" fmla="*/ 5 w 25"/>
                  <a:gd name="T7" fmla="*/ 6 h 8"/>
                  <a:gd name="T8" fmla="*/ 0 w 25"/>
                  <a:gd name="T9" fmla="*/ 8 h 8"/>
                  <a:gd name="T10" fmla="*/ 0 w 25"/>
                  <a:gd name="T11" fmla="*/ 2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5"/>
                  <a:gd name="T19" fmla="*/ 0 h 8"/>
                  <a:gd name="T20" fmla="*/ 25 w 25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5" h="8">
                    <a:moveTo>
                      <a:pt x="25" y="0"/>
                    </a:moveTo>
                    <a:lnTo>
                      <a:pt x="22" y="2"/>
                    </a:lnTo>
                    <a:lnTo>
                      <a:pt x="9" y="5"/>
                    </a:lnTo>
                    <a:lnTo>
                      <a:pt x="5" y="6"/>
                    </a:lnTo>
                    <a:lnTo>
                      <a:pt x="0" y="8"/>
                    </a:lnTo>
                    <a:lnTo>
                      <a:pt x="0" y="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7" name="Freeform 1272"/>
              <p:cNvSpPr>
                <a:spLocks/>
              </p:cNvSpPr>
              <p:nvPr/>
            </p:nvSpPr>
            <p:spPr bwMode="auto">
              <a:xfrm>
                <a:off x="2713" y="1796"/>
                <a:ext cx="20" cy="14"/>
              </a:xfrm>
              <a:custGeom>
                <a:avLst/>
                <a:gdLst>
                  <a:gd name="T0" fmla="*/ 2 w 20"/>
                  <a:gd name="T1" fmla="*/ 14 h 14"/>
                  <a:gd name="T2" fmla="*/ 2 w 20"/>
                  <a:gd name="T3" fmla="*/ 8 h 14"/>
                  <a:gd name="T4" fmla="*/ 2 w 20"/>
                  <a:gd name="T5" fmla="*/ 8 h 14"/>
                  <a:gd name="T6" fmla="*/ 0 w 20"/>
                  <a:gd name="T7" fmla="*/ 3 h 14"/>
                  <a:gd name="T8" fmla="*/ 13 w 20"/>
                  <a:gd name="T9" fmla="*/ 1 h 14"/>
                  <a:gd name="T10" fmla="*/ 20 w 20"/>
                  <a:gd name="T11" fmla="*/ 0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0"/>
                  <a:gd name="T19" fmla="*/ 0 h 14"/>
                  <a:gd name="T20" fmla="*/ 20 w 20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0" h="14">
                    <a:moveTo>
                      <a:pt x="2" y="14"/>
                    </a:moveTo>
                    <a:lnTo>
                      <a:pt x="2" y="8"/>
                    </a:lnTo>
                    <a:lnTo>
                      <a:pt x="0" y="3"/>
                    </a:lnTo>
                    <a:lnTo>
                      <a:pt x="13" y="1"/>
                    </a:lnTo>
                    <a:lnTo>
                      <a:pt x="2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8" name="Freeform 1273"/>
              <p:cNvSpPr>
                <a:spLocks/>
              </p:cNvSpPr>
              <p:nvPr/>
            </p:nvSpPr>
            <p:spPr bwMode="auto">
              <a:xfrm>
                <a:off x="2681" y="1793"/>
                <a:ext cx="20" cy="28"/>
              </a:xfrm>
              <a:custGeom>
                <a:avLst/>
                <a:gdLst>
                  <a:gd name="T0" fmla="*/ 17 w 20"/>
                  <a:gd name="T1" fmla="*/ 28 h 28"/>
                  <a:gd name="T2" fmla="*/ 12 w 20"/>
                  <a:gd name="T3" fmla="*/ 23 h 28"/>
                  <a:gd name="T4" fmla="*/ 20 w 20"/>
                  <a:gd name="T5" fmla="*/ 23 h 28"/>
                  <a:gd name="T6" fmla="*/ 12 w 20"/>
                  <a:gd name="T7" fmla="*/ 15 h 28"/>
                  <a:gd name="T8" fmla="*/ 7 w 20"/>
                  <a:gd name="T9" fmla="*/ 11 h 28"/>
                  <a:gd name="T10" fmla="*/ 7 w 20"/>
                  <a:gd name="T11" fmla="*/ 11 h 28"/>
                  <a:gd name="T12" fmla="*/ 0 w 20"/>
                  <a:gd name="T13" fmla="*/ 6 h 28"/>
                  <a:gd name="T14" fmla="*/ 4 w 20"/>
                  <a:gd name="T15" fmla="*/ 4 h 28"/>
                  <a:gd name="T16" fmla="*/ 5 w 20"/>
                  <a:gd name="T17" fmla="*/ 4 h 28"/>
                  <a:gd name="T18" fmla="*/ 15 w 20"/>
                  <a:gd name="T19" fmla="*/ 0 h 28"/>
                  <a:gd name="T20" fmla="*/ 16 w 20"/>
                  <a:gd name="T21" fmla="*/ 2 h 28"/>
                  <a:gd name="T22" fmla="*/ 18 w 20"/>
                  <a:gd name="T23" fmla="*/ 6 h 2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0"/>
                  <a:gd name="T37" fmla="*/ 0 h 28"/>
                  <a:gd name="T38" fmla="*/ 20 w 20"/>
                  <a:gd name="T39" fmla="*/ 28 h 2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0" h="28">
                    <a:moveTo>
                      <a:pt x="17" y="28"/>
                    </a:moveTo>
                    <a:lnTo>
                      <a:pt x="12" y="23"/>
                    </a:lnTo>
                    <a:lnTo>
                      <a:pt x="20" y="23"/>
                    </a:lnTo>
                    <a:lnTo>
                      <a:pt x="12" y="15"/>
                    </a:lnTo>
                    <a:lnTo>
                      <a:pt x="7" y="11"/>
                    </a:lnTo>
                    <a:lnTo>
                      <a:pt x="0" y="6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15" y="0"/>
                    </a:lnTo>
                    <a:lnTo>
                      <a:pt x="16" y="2"/>
                    </a:lnTo>
                    <a:lnTo>
                      <a:pt x="18" y="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09" name="Freeform 1274"/>
              <p:cNvSpPr>
                <a:spLocks/>
              </p:cNvSpPr>
              <p:nvPr/>
            </p:nvSpPr>
            <p:spPr bwMode="auto">
              <a:xfrm>
                <a:off x="2698" y="1821"/>
                <a:ext cx="3" cy="5"/>
              </a:xfrm>
              <a:custGeom>
                <a:avLst/>
                <a:gdLst>
                  <a:gd name="T0" fmla="*/ 3 w 3"/>
                  <a:gd name="T1" fmla="*/ 5 h 5"/>
                  <a:gd name="T2" fmla="*/ 0 w 3"/>
                  <a:gd name="T3" fmla="*/ 1 h 5"/>
                  <a:gd name="T4" fmla="*/ 0 w 3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5"/>
                  <a:gd name="T11" fmla="*/ 3 w 3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5">
                    <a:moveTo>
                      <a:pt x="3" y="5"/>
                    </a:move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0" name="Freeform 1275"/>
              <p:cNvSpPr>
                <a:spLocks/>
              </p:cNvSpPr>
              <p:nvPr/>
            </p:nvSpPr>
            <p:spPr bwMode="auto">
              <a:xfrm>
                <a:off x="2707" y="1775"/>
                <a:ext cx="57" cy="17"/>
              </a:xfrm>
              <a:custGeom>
                <a:avLst/>
                <a:gdLst>
                  <a:gd name="T0" fmla="*/ 37 w 57"/>
                  <a:gd name="T1" fmla="*/ 17 h 17"/>
                  <a:gd name="T2" fmla="*/ 34 w 57"/>
                  <a:gd name="T3" fmla="*/ 16 h 17"/>
                  <a:gd name="T4" fmla="*/ 29 w 57"/>
                  <a:gd name="T5" fmla="*/ 15 h 17"/>
                  <a:gd name="T6" fmla="*/ 38 w 57"/>
                  <a:gd name="T7" fmla="*/ 8 h 17"/>
                  <a:gd name="T8" fmla="*/ 40 w 57"/>
                  <a:gd name="T9" fmla="*/ 8 h 17"/>
                  <a:gd name="T10" fmla="*/ 47 w 57"/>
                  <a:gd name="T11" fmla="*/ 5 h 17"/>
                  <a:gd name="T12" fmla="*/ 57 w 57"/>
                  <a:gd name="T13" fmla="*/ 7 h 17"/>
                  <a:gd name="T14" fmla="*/ 54 w 57"/>
                  <a:gd name="T15" fmla="*/ 3 h 17"/>
                  <a:gd name="T16" fmla="*/ 46 w 57"/>
                  <a:gd name="T17" fmla="*/ 0 h 17"/>
                  <a:gd name="T18" fmla="*/ 40 w 57"/>
                  <a:gd name="T19" fmla="*/ 1 h 17"/>
                  <a:gd name="T20" fmla="*/ 37 w 57"/>
                  <a:gd name="T21" fmla="*/ 1 h 17"/>
                  <a:gd name="T22" fmla="*/ 25 w 57"/>
                  <a:gd name="T23" fmla="*/ 15 h 17"/>
                  <a:gd name="T24" fmla="*/ 9 w 57"/>
                  <a:gd name="T25" fmla="*/ 15 h 17"/>
                  <a:gd name="T26" fmla="*/ 0 w 57"/>
                  <a:gd name="T27" fmla="*/ 16 h 17"/>
                  <a:gd name="T28" fmla="*/ 4 w 57"/>
                  <a:gd name="T29" fmla="*/ 4 h 1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7"/>
                  <a:gd name="T46" fmla="*/ 0 h 17"/>
                  <a:gd name="T47" fmla="*/ 57 w 57"/>
                  <a:gd name="T48" fmla="*/ 17 h 1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7" h="17">
                    <a:moveTo>
                      <a:pt x="37" y="17"/>
                    </a:moveTo>
                    <a:lnTo>
                      <a:pt x="34" y="16"/>
                    </a:lnTo>
                    <a:lnTo>
                      <a:pt x="29" y="15"/>
                    </a:lnTo>
                    <a:lnTo>
                      <a:pt x="38" y="8"/>
                    </a:lnTo>
                    <a:lnTo>
                      <a:pt x="40" y="8"/>
                    </a:lnTo>
                    <a:lnTo>
                      <a:pt x="47" y="5"/>
                    </a:lnTo>
                    <a:lnTo>
                      <a:pt x="57" y="7"/>
                    </a:lnTo>
                    <a:lnTo>
                      <a:pt x="54" y="3"/>
                    </a:lnTo>
                    <a:lnTo>
                      <a:pt x="46" y="0"/>
                    </a:lnTo>
                    <a:lnTo>
                      <a:pt x="40" y="1"/>
                    </a:lnTo>
                    <a:lnTo>
                      <a:pt x="37" y="1"/>
                    </a:lnTo>
                    <a:lnTo>
                      <a:pt x="25" y="15"/>
                    </a:lnTo>
                    <a:lnTo>
                      <a:pt x="9" y="15"/>
                    </a:lnTo>
                    <a:lnTo>
                      <a:pt x="0" y="16"/>
                    </a:lnTo>
                    <a:lnTo>
                      <a:pt x="4" y="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1" name="Freeform 1276"/>
              <p:cNvSpPr>
                <a:spLocks/>
              </p:cNvSpPr>
              <p:nvPr/>
            </p:nvSpPr>
            <p:spPr bwMode="auto">
              <a:xfrm>
                <a:off x="2733" y="1795"/>
                <a:ext cx="19" cy="8"/>
              </a:xfrm>
              <a:custGeom>
                <a:avLst/>
                <a:gdLst>
                  <a:gd name="T0" fmla="*/ 0 w 19"/>
                  <a:gd name="T1" fmla="*/ 1 h 8"/>
                  <a:gd name="T2" fmla="*/ 2 w 19"/>
                  <a:gd name="T3" fmla="*/ 0 h 8"/>
                  <a:gd name="T4" fmla="*/ 19 w 19"/>
                  <a:gd name="T5" fmla="*/ 8 h 8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8"/>
                  <a:gd name="T11" fmla="*/ 19 w 19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8">
                    <a:moveTo>
                      <a:pt x="0" y="1"/>
                    </a:moveTo>
                    <a:lnTo>
                      <a:pt x="2" y="0"/>
                    </a:lnTo>
                    <a:lnTo>
                      <a:pt x="19" y="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2" name="Freeform 1277"/>
              <p:cNvSpPr>
                <a:spLocks/>
              </p:cNvSpPr>
              <p:nvPr/>
            </p:nvSpPr>
            <p:spPr bwMode="auto">
              <a:xfrm>
                <a:off x="2744" y="1792"/>
                <a:ext cx="8" cy="11"/>
              </a:xfrm>
              <a:custGeom>
                <a:avLst/>
                <a:gdLst>
                  <a:gd name="T0" fmla="*/ 8 w 8"/>
                  <a:gd name="T1" fmla="*/ 11 h 11"/>
                  <a:gd name="T2" fmla="*/ 8 w 8"/>
                  <a:gd name="T3" fmla="*/ 11 h 11"/>
                  <a:gd name="T4" fmla="*/ 8 w 8"/>
                  <a:gd name="T5" fmla="*/ 4 h 11"/>
                  <a:gd name="T6" fmla="*/ 0 w 8"/>
                  <a:gd name="T7" fmla="*/ 0 h 1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11"/>
                  <a:gd name="T14" fmla="*/ 8 w 8"/>
                  <a:gd name="T15" fmla="*/ 11 h 1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11">
                    <a:moveTo>
                      <a:pt x="8" y="11"/>
                    </a:moveTo>
                    <a:lnTo>
                      <a:pt x="8" y="11"/>
                    </a:lnTo>
                    <a:lnTo>
                      <a:pt x="8" y="4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3" name="Line 1278"/>
              <p:cNvSpPr>
                <a:spLocks noChangeShapeType="1"/>
              </p:cNvSpPr>
              <p:nvPr/>
            </p:nvSpPr>
            <p:spPr bwMode="auto">
              <a:xfrm flipH="1" flipV="1">
                <a:off x="2719" y="1812"/>
                <a:ext cx="7" cy="2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4" name="Line 1279"/>
              <p:cNvSpPr>
                <a:spLocks noChangeShapeType="1"/>
              </p:cNvSpPr>
              <p:nvPr/>
            </p:nvSpPr>
            <p:spPr bwMode="auto">
              <a:xfrm flipH="1" flipV="1">
                <a:off x="2715" y="1810"/>
                <a:ext cx="4" cy="2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5" name="Freeform 1280"/>
              <p:cNvSpPr>
                <a:spLocks/>
              </p:cNvSpPr>
              <p:nvPr/>
            </p:nvSpPr>
            <p:spPr bwMode="auto">
              <a:xfrm>
                <a:off x="1972" y="2740"/>
                <a:ext cx="39" cy="14"/>
              </a:xfrm>
              <a:custGeom>
                <a:avLst/>
                <a:gdLst>
                  <a:gd name="T0" fmla="*/ 1 w 39"/>
                  <a:gd name="T1" fmla="*/ 14 h 14"/>
                  <a:gd name="T2" fmla="*/ 1 w 39"/>
                  <a:gd name="T3" fmla="*/ 10 h 14"/>
                  <a:gd name="T4" fmla="*/ 0 w 39"/>
                  <a:gd name="T5" fmla="*/ 10 h 14"/>
                  <a:gd name="T6" fmla="*/ 17 w 39"/>
                  <a:gd name="T7" fmla="*/ 8 h 14"/>
                  <a:gd name="T8" fmla="*/ 39 w 39"/>
                  <a:gd name="T9" fmla="*/ 3 h 14"/>
                  <a:gd name="T10" fmla="*/ 35 w 39"/>
                  <a:gd name="T11" fmla="*/ 0 h 1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9"/>
                  <a:gd name="T19" fmla="*/ 0 h 14"/>
                  <a:gd name="T20" fmla="*/ 39 w 39"/>
                  <a:gd name="T21" fmla="*/ 14 h 1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9" h="14">
                    <a:moveTo>
                      <a:pt x="1" y="14"/>
                    </a:moveTo>
                    <a:lnTo>
                      <a:pt x="1" y="10"/>
                    </a:lnTo>
                    <a:lnTo>
                      <a:pt x="0" y="10"/>
                    </a:lnTo>
                    <a:lnTo>
                      <a:pt x="17" y="8"/>
                    </a:lnTo>
                    <a:lnTo>
                      <a:pt x="39" y="3"/>
                    </a:lnTo>
                    <a:lnTo>
                      <a:pt x="35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6" name="Freeform 1281"/>
              <p:cNvSpPr>
                <a:spLocks/>
              </p:cNvSpPr>
              <p:nvPr/>
            </p:nvSpPr>
            <p:spPr bwMode="auto">
              <a:xfrm>
                <a:off x="1926" y="2724"/>
                <a:ext cx="76" cy="22"/>
              </a:xfrm>
              <a:custGeom>
                <a:avLst/>
                <a:gdLst>
                  <a:gd name="T0" fmla="*/ 76 w 76"/>
                  <a:gd name="T1" fmla="*/ 16 h 22"/>
                  <a:gd name="T2" fmla="*/ 60 w 76"/>
                  <a:gd name="T3" fmla="*/ 16 h 22"/>
                  <a:gd name="T4" fmla="*/ 60 w 76"/>
                  <a:gd name="T5" fmla="*/ 17 h 22"/>
                  <a:gd name="T6" fmla="*/ 47 w 76"/>
                  <a:gd name="T7" fmla="*/ 19 h 22"/>
                  <a:gd name="T8" fmla="*/ 36 w 76"/>
                  <a:gd name="T9" fmla="*/ 20 h 22"/>
                  <a:gd name="T10" fmla="*/ 29 w 76"/>
                  <a:gd name="T11" fmla="*/ 21 h 22"/>
                  <a:gd name="T12" fmla="*/ 27 w 76"/>
                  <a:gd name="T13" fmla="*/ 21 h 22"/>
                  <a:gd name="T14" fmla="*/ 18 w 76"/>
                  <a:gd name="T15" fmla="*/ 22 h 22"/>
                  <a:gd name="T16" fmla="*/ 18 w 76"/>
                  <a:gd name="T17" fmla="*/ 22 h 22"/>
                  <a:gd name="T18" fmla="*/ 17 w 76"/>
                  <a:gd name="T19" fmla="*/ 22 h 22"/>
                  <a:gd name="T20" fmla="*/ 10 w 76"/>
                  <a:gd name="T21" fmla="*/ 22 h 22"/>
                  <a:gd name="T22" fmla="*/ 1 w 76"/>
                  <a:gd name="T23" fmla="*/ 22 h 22"/>
                  <a:gd name="T24" fmla="*/ 0 w 76"/>
                  <a:gd name="T25" fmla="*/ 17 h 22"/>
                  <a:gd name="T26" fmla="*/ 0 w 76"/>
                  <a:gd name="T27" fmla="*/ 15 h 22"/>
                  <a:gd name="T28" fmla="*/ 1 w 76"/>
                  <a:gd name="T29" fmla="*/ 9 h 22"/>
                  <a:gd name="T30" fmla="*/ 1 w 76"/>
                  <a:gd name="T31" fmla="*/ 7 h 22"/>
                  <a:gd name="T32" fmla="*/ 5 w 76"/>
                  <a:gd name="T33" fmla="*/ 0 h 22"/>
                  <a:gd name="T34" fmla="*/ 12 w 76"/>
                  <a:gd name="T35" fmla="*/ 2 h 2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76"/>
                  <a:gd name="T55" fmla="*/ 0 h 22"/>
                  <a:gd name="T56" fmla="*/ 76 w 76"/>
                  <a:gd name="T57" fmla="*/ 22 h 2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76" h="22">
                    <a:moveTo>
                      <a:pt x="76" y="16"/>
                    </a:moveTo>
                    <a:lnTo>
                      <a:pt x="60" y="16"/>
                    </a:lnTo>
                    <a:lnTo>
                      <a:pt x="60" y="17"/>
                    </a:lnTo>
                    <a:lnTo>
                      <a:pt x="47" y="19"/>
                    </a:lnTo>
                    <a:lnTo>
                      <a:pt x="36" y="20"/>
                    </a:lnTo>
                    <a:lnTo>
                      <a:pt x="29" y="21"/>
                    </a:lnTo>
                    <a:lnTo>
                      <a:pt x="27" y="21"/>
                    </a:lnTo>
                    <a:lnTo>
                      <a:pt x="18" y="22"/>
                    </a:lnTo>
                    <a:lnTo>
                      <a:pt x="17" y="22"/>
                    </a:lnTo>
                    <a:lnTo>
                      <a:pt x="10" y="22"/>
                    </a:lnTo>
                    <a:lnTo>
                      <a:pt x="1" y="22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1" y="9"/>
                    </a:lnTo>
                    <a:lnTo>
                      <a:pt x="1" y="7"/>
                    </a:lnTo>
                    <a:lnTo>
                      <a:pt x="5" y="0"/>
                    </a:lnTo>
                    <a:lnTo>
                      <a:pt x="12" y="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7" name="Freeform 1282"/>
              <p:cNvSpPr>
                <a:spLocks/>
              </p:cNvSpPr>
              <p:nvPr/>
            </p:nvSpPr>
            <p:spPr bwMode="auto">
              <a:xfrm>
                <a:off x="2002" y="2739"/>
                <a:ext cx="5" cy="1"/>
              </a:xfrm>
              <a:custGeom>
                <a:avLst/>
                <a:gdLst>
                  <a:gd name="T0" fmla="*/ 5 w 5"/>
                  <a:gd name="T1" fmla="*/ 1 h 1"/>
                  <a:gd name="T2" fmla="*/ 2 w 5"/>
                  <a:gd name="T3" fmla="*/ 0 h 1"/>
                  <a:gd name="T4" fmla="*/ 0 w 5"/>
                  <a:gd name="T5" fmla="*/ 1 h 1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1"/>
                  <a:gd name="T11" fmla="*/ 5 w 5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1">
                    <a:moveTo>
                      <a:pt x="5" y="1"/>
                    </a:moveTo>
                    <a:lnTo>
                      <a:pt x="2" y="0"/>
                    </a:lnTo>
                    <a:lnTo>
                      <a:pt x="0" y="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8" name="Freeform 1283"/>
              <p:cNvSpPr>
                <a:spLocks/>
              </p:cNvSpPr>
              <p:nvPr/>
            </p:nvSpPr>
            <p:spPr bwMode="auto">
              <a:xfrm>
                <a:off x="1682" y="3079"/>
                <a:ext cx="23" cy="5"/>
              </a:xfrm>
              <a:custGeom>
                <a:avLst/>
                <a:gdLst>
                  <a:gd name="T0" fmla="*/ 0 w 23"/>
                  <a:gd name="T1" fmla="*/ 0 h 5"/>
                  <a:gd name="T2" fmla="*/ 11 w 23"/>
                  <a:gd name="T3" fmla="*/ 3 h 5"/>
                  <a:gd name="T4" fmla="*/ 15 w 23"/>
                  <a:gd name="T5" fmla="*/ 4 h 5"/>
                  <a:gd name="T6" fmla="*/ 17 w 23"/>
                  <a:gd name="T7" fmla="*/ 5 h 5"/>
                  <a:gd name="T8" fmla="*/ 23 w 23"/>
                  <a:gd name="T9" fmla="*/ 5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5"/>
                  <a:gd name="T17" fmla="*/ 23 w 23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5">
                    <a:moveTo>
                      <a:pt x="0" y="0"/>
                    </a:moveTo>
                    <a:lnTo>
                      <a:pt x="11" y="3"/>
                    </a:lnTo>
                    <a:lnTo>
                      <a:pt x="15" y="4"/>
                    </a:lnTo>
                    <a:lnTo>
                      <a:pt x="17" y="5"/>
                    </a:lnTo>
                    <a:lnTo>
                      <a:pt x="23" y="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19" name="Line 1284"/>
              <p:cNvSpPr>
                <a:spLocks noChangeShapeType="1"/>
              </p:cNvSpPr>
              <p:nvPr/>
            </p:nvSpPr>
            <p:spPr bwMode="auto">
              <a:xfrm>
                <a:off x="1705" y="3084"/>
                <a:ext cx="1" cy="1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0" name="Freeform 1285"/>
              <p:cNvSpPr>
                <a:spLocks/>
              </p:cNvSpPr>
              <p:nvPr/>
            </p:nvSpPr>
            <p:spPr bwMode="auto">
              <a:xfrm>
                <a:off x="2181" y="2532"/>
                <a:ext cx="16" cy="14"/>
              </a:xfrm>
              <a:custGeom>
                <a:avLst/>
                <a:gdLst>
                  <a:gd name="T0" fmla="*/ 16 w 16"/>
                  <a:gd name="T1" fmla="*/ 14 h 14"/>
                  <a:gd name="T2" fmla="*/ 7 w 16"/>
                  <a:gd name="T3" fmla="*/ 10 h 14"/>
                  <a:gd name="T4" fmla="*/ 4 w 16"/>
                  <a:gd name="T5" fmla="*/ 1 h 14"/>
                  <a:gd name="T6" fmla="*/ 0 w 16"/>
                  <a:gd name="T7" fmla="*/ 0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"/>
                  <a:gd name="T13" fmla="*/ 0 h 14"/>
                  <a:gd name="T14" fmla="*/ 16 w 16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" h="14">
                    <a:moveTo>
                      <a:pt x="16" y="14"/>
                    </a:moveTo>
                    <a:lnTo>
                      <a:pt x="7" y="10"/>
                    </a:lnTo>
                    <a:lnTo>
                      <a:pt x="4" y="1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1" name="Freeform 1286"/>
              <p:cNvSpPr>
                <a:spLocks/>
              </p:cNvSpPr>
              <p:nvPr/>
            </p:nvSpPr>
            <p:spPr bwMode="auto">
              <a:xfrm>
                <a:off x="2197" y="2549"/>
                <a:ext cx="15" cy="14"/>
              </a:xfrm>
              <a:custGeom>
                <a:avLst/>
                <a:gdLst>
                  <a:gd name="T0" fmla="*/ 0 w 15"/>
                  <a:gd name="T1" fmla="*/ 14 h 14"/>
                  <a:gd name="T2" fmla="*/ 15 w 15"/>
                  <a:gd name="T3" fmla="*/ 8 h 14"/>
                  <a:gd name="T4" fmla="*/ 8 w 15"/>
                  <a:gd name="T5" fmla="*/ 0 h 14"/>
                  <a:gd name="T6" fmla="*/ 5 w 15"/>
                  <a:gd name="T7" fmla="*/ 0 h 1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5"/>
                  <a:gd name="T13" fmla="*/ 0 h 14"/>
                  <a:gd name="T14" fmla="*/ 15 w 15"/>
                  <a:gd name="T15" fmla="*/ 14 h 1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5" h="14">
                    <a:moveTo>
                      <a:pt x="0" y="14"/>
                    </a:moveTo>
                    <a:lnTo>
                      <a:pt x="15" y="8"/>
                    </a:lnTo>
                    <a:lnTo>
                      <a:pt x="8" y="0"/>
                    </a:lnTo>
                    <a:lnTo>
                      <a:pt x="5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2" name="Line 1287"/>
              <p:cNvSpPr>
                <a:spLocks noChangeShapeType="1"/>
              </p:cNvSpPr>
              <p:nvPr/>
            </p:nvSpPr>
            <p:spPr bwMode="auto">
              <a:xfrm flipH="1" flipV="1">
                <a:off x="2197" y="2546"/>
                <a:ext cx="5" cy="3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3" name="Line 1288"/>
              <p:cNvSpPr>
                <a:spLocks noChangeShapeType="1"/>
              </p:cNvSpPr>
              <p:nvPr/>
            </p:nvSpPr>
            <p:spPr bwMode="auto">
              <a:xfrm flipV="1">
                <a:off x="2131" y="2575"/>
                <a:ext cx="15" cy="5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4" name="Freeform 1289"/>
              <p:cNvSpPr>
                <a:spLocks/>
              </p:cNvSpPr>
              <p:nvPr/>
            </p:nvSpPr>
            <p:spPr bwMode="auto">
              <a:xfrm>
                <a:off x="2101" y="2550"/>
                <a:ext cx="41" cy="34"/>
              </a:xfrm>
              <a:custGeom>
                <a:avLst/>
                <a:gdLst>
                  <a:gd name="T0" fmla="*/ 41 w 41"/>
                  <a:gd name="T1" fmla="*/ 1 h 34"/>
                  <a:gd name="T2" fmla="*/ 33 w 41"/>
                  <a:gd name="T3" fmla="*/ 3 h 34"/>
                  <a:gd name="T4" fmla="*/ 21 w 41"/>
                  <a:gd name="T5" fmla="*/ 0 h 34"/>
                  <a:gd name="T6" fmla="*/ 0 w 41"/>
                  <a:gd name="T7" fmla="*/ 18 h 34"/>
                  <a:gd name="T8" fmla="*/ 17 w 41"/>
                  <a:gd name="T9" fmla="*/ 34 h 34"/>
                  <a:gd name="T10" fmla="*/ 19 w 41"/>
                  <a:gd name="T11" fmla="*/ 34 h 34"/>
                  <a:gd name="T12" fmla="*/ 26 w 41"/>
                  <a:gd name="T13" fmla="*/ 32 h 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1"/>
                  <a:gd name="T22" fmla="*/ 0 h 34"/>
                  <a:gd name="T23" fmla="*/ 41 w 41"/>
                  <a:gd name="T24" fmla="*/ 34 h 3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1" h="34">
                    <a:moveTo>
                      <a:pt x="41" y="1"/>
                    </a:moveTo>
                    <a:lnTo>
                      <a:pt x="33" y="3"/>
                    </a:lnTo>
                    <a:lnTo>
                      <a:pt x="21" y="0"/>
                    </a:lnTo>
                    <a:lnTo>
                      <a:pt x="0" y="18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26" y="3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5" name="Line 1290"/>
              <p:cNvSpPr>
                <a:spLocks noChangeShapeType="1"/>
              </p:cNvSpPr>
              <p:nvPr/>
            </p:nvSpPr>
            <p:spPr bwMode="auto">
              <a:xfrm flipV="1">
                <a:off x="2127" y="2580"/>
                <a:ext cx="4" cy="2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6" name="Freeform 1291"/>
              <p:cNvSpPr>
                <a:spLocks/>
              </p:cNvSpPr>
              <p:nvPr/>
            </p:nvSpPr>
            <p:spPr bwMode="auto">
              <a:xfrm>
                <a:off x="2146" y="2574"/>
                <a:ext cx="28" cy="1"/>
              </a:xfrm>
              <a:custGeom>
                <a:avLst/>
                <a:gdLst>
                  <a:gd name="T0" fmla="*/ 0 w 28"/>
                  <a:gd name="T1" fmla="*/ 1 h 1"/>
                  <a:gd name="T2" fmla="*/ 4 w 28"/>
                  <a:gd name="T3" fmla="*/ 0 h 1"/>
                  <a:gd name="T4" fmla="*/ 23 w 28"/>
                  <a:gd name="T5" fmla="*/ 1 h 1"/>
                  <a:gd name="T6" fmla="*/ 28 w 28"/>
                  <a:gd name="T7" fmla="*/ 0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8"/>
                  <a:gd name="T13" fmla="*/ 0 h 1"/>
                  <a:gd name="T14" fmla="*/ 28 w 28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8" h="1">
                    <a:moveTo>
                      <a:pt x="0" y="1"/>
                    </a:moveTo>
                    <a:lnTo>
                      <a:pt x="4" y="0"/>
                    </a:lnTo>
                    <a:lnTo>
                      <a:pt x="23" y="1"/>
                    </a:lnTo>
                    <a:lnTo>
                      <a:pt x="28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7" name="Line 1292"/>
              <p:cNvSpPr>
                <a:spLocks noChangeShapeType="1"/>
              </p:cNvSpPr>
              <p:nvPr/>
            </p:nvSpPr>
            <p:spPr bwMode="auto">
              <a:xfrm flipV="1">
                <a:off x="2174" y="2570"/>
                <a:ext cx="7" cy="4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8" name="Freeform 1293"/>
              <p:cNvSpPr>
                <a:spLocks/>
              </p:cNvSpPr>
              <p:nvPr/>
            </p:nvSpPr>
            <p:spPr bwMode="auto">
              <a:xfrm>
                <a:off x="2442" y="2428"/>
                <a:ext cx="26" cy="32"/>
              </a:xfrm>
              <a:custGeom>
                <a:avLst/>
                <a:gdLst>
                  <a:gd name="T0" fmla="*/ 26 w 26"/>
                  <a:gd name="T1" fmla="*/ 0 h 32"/>
                  <a:gd name="T2" fmla="*/ 24 w 26"/>
                  <a:gd name="T3" fmla="*/ 2 h 32"/>
                  <a:gd name="T4" fmla="*/ 23 w 26"/>
                  <a:gd name="T5" fmla="*/ 2 h 32"/>
                  <a:gd name="T6" fmla="*/ 15 w 26"/>
                  <a:gd name="T7" fmla="*/ 7 h 32"/>
                  <a:gd name="T8" fmla="*/ 11 w 26"/>
                  <a:gd name="T9" fmla="*/ 11 h 32"/>
                  <a:gd name="T10" fmla="*/ 10 w 26"/>
                  <a:gd name="T11" fmla="*/ 20 h 32"/>
                  <a:gd name="T12" fmla="*/ 10 w 26"/>
                  <a:gd name="T13" fmla="*/ 24 h 32"/>
                  <a:gd name="T14" fmla="*/ 5 w 26"/>
                  <a:gd name="T15" fmla="*/ 28 h 32"/>
                  <a:gd name="T16" fmla="*/ 3 w 26"/>
                  <a:gd name="T17" fmla="*/ 29 h 32"/>
                  <a:gd name="T18" fmla="*/ 0 w 26"/>
                  <a:gd name="T19" fmla="*/ 32 h 3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6"/>
                  <a:gd name="T31" fmla="*/ 0 h 32"/>
                  <a:gd name="T32" fmla="*/ 26 w 26"/>
                  <a:gd name="T33" fmla="*/ 32 h 3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6" h="32">
                    <a:moveTo>
                      <a:pt x="26" y="0"/>
                    </a:moveTo>
                    <a:lnTo>
                      <a:pt x="24" y="2"/>
                    </a:lnTo>
                    <a:lnTo>
                      <a:pt x="23" y="2"/>
                    </a:lnTo>
                    <a:lnTo>
                      <a:pt x="15" y="7"/>
                    </a:lnTo>
                    <a:lnTo>
                      <a:pt x="11" y="11"/>
                    </a:lnTo>
                    <a:lnTo>
                      <a:pt x="10" y="20"/>
                    </a:lnTo>
                    <a:lnTo>
                      <a:pt x="10" y="24"/>
                    </a:lnTo>
                    <a:lnTo>
                      <a:pt x="5" y="28"/>
                    </a:lnTo>
                    <a:lnTo>
                      <a:pt x="3" y="29"/>
                    </a:lnTo>
                    <a:lnTo>
                      <a:pt x="0" y="32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29" name="Freeform 1294"/>
              <p:cNvSpPr>
                <a:spLocks/>
              </p:cNvSpPr>
              <p:nvPr/>
            </p:nvSpPr>
            <p:spPr bwMode="auto">
              <a:xfrm>
                <a:off x="2469" y="2453"/>
                <a:ext cx="20" cy="11"/>
              </a:xfrm>
              <a:custGeom>
                <a:avLst/>
                <a:gdLst>
                  <a:gd name="T0" fmla="*/ 0 w 20"/>
                  <a:gd name="T1" fmla="*/ 11 h 11"/>
                  <a:gd name="T2" fmla="*/ 7 w 20"/>
                  <a:gd name="T3" fmla="*/ 9 h 11"/>
                  <a:gd name="T4" fmla="*/ 7 w 20"/>
                  <a:gd name="T5" fmla="*/ 9 h 11"/>
                  <a:gd name="T6" fmla="*/ 16 w 20"/>
                  <a:gd name="T7" fmla="*/ 5 h 11"/>
                  <a:gd name="T8" fmla="*/ 17 w 20"/>
                  <a:gd name="T9" fmla="*/ 5 h 11"/>
                  <a:gd name="T10" fmla="*/ 17 w 20"/>
                  <a:gd name="T11" fmla="*/ 5 h 11"/>
                  <a:gd name="T12" fmla="*/ 18 w 20"/>
                  <a:gd name="T13" fmla="*/ 4 h 11"/>
                  <a:gd name="T14" fmla="*/ 20 w 20"/>
                  <a:gd name="T15" fmla="*/ 2 h 11"/>
                  <a:gd name="T16" fmla="*/ 17 w 20"/>
                  <a:gd name="T17" fmla="*/ 0 h 11"/>
                  <a:gd name="T18" fmla="*/ 16 w 20"/>
                  <a:gd name="T19" fmla="*/ 0 h 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0"/>
                  <a:gd name="T31" fmla="*/ 0 h 11"/>
                  <a:gd name="T32" fmla="*/ 20 w 20"/>
                  <a:gd name="T33" fmla="*/ 11 h 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0" h="11">
                    <a:moveTo>
                      <a:pt x="0" y="11"/>
                    </a:moveTo>
                    <a:lnTo>
                      <a:pt x="7" y="9"/>
                    </a:lnTo>
                    <a:lnTo>
                      <a:pt x="16" y="5"/>
                    </a:lnTo>
                    <a:lnTo>
                      <a:pt x="17" y="5"/>
                    </a:lnTo>
                    <a:lnTo>
                      <a:pt x="18" y="4"/>
                    </a:lnTo>
                    <a:lnTo>
                      <a:pt x="20" y="2"/>
                    </a:lnTo>
                    <a:lnTo>
                      <a:pt x="17" y="0"/>
                    </a:lnTo>
                    <a:lnTo>
                      <a:pt x="16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0" name="Line 1295"/>
              <p:cNvSpPr>
                <a:spLocks noChangeShapeType="1"/>
              </p:cNvSpPr>
              <p:nvPr/>
            </p:nvSpPr>
            <p:spPr bwMode="auto">
              <a:xfrm flipH="1" flipV="1">
                <a:off x="2482" y="2452"/>
                <a:ext cx="3" cy="1"/>
              </a:xfrm>
              <a:prstGeom prst="line">
                <a:avLst/>
              </a:prstGeom>
              <a:noFill/>
              <a:ln w="1">
                <a:solidFill>
                  <a:srgbClr val="00BD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1" name="Freeform 1296"/>
              <p:cNvSpPr>
                <a:spLocks/>
              </p:cNvSpPr>
              <p:nvPr/>
            </p:nvSpPr>
            <p:spPr bwMode="auto">
              <a:xfrm>
                <a:off x="2468" y="2427"/>
                <a:ext cx="8" cy="8"/>
              </a:xfrm>
              <a:custGeom>
                <a:avLst/>
                <a:gdLst>
                  <a:gd name="T0" fmla="*/ 4 w 8"/>
                  <a:gd name="T1" fmla="*/ 8 h 8"/>
                  <a:gd name="T2" fmla="*/ 8 w 8"/>
                  <a:gd name="T3" fmla="*/ 5 h 8"/>
                  <a:gd name="T4" fmla="*/ 5 w 8"/>
                  <a:gd name="T5" fmla="*/ 1 h 8"/>
                  <a:gd name="T6" fmla="*/ 4 w 8"/>
                  <a:gd name="T7" fmla="*/ 0 h 8"/>
                  <a:gd name="T8" fmla="*/ 2 w 8"/>
                  <a:gd name="T9" fmla="*/ 0 h 8"/>
                  <a:gd name="T10" fmla="*/ 0 w 8"/>
                  <a:gd name="T11" fmla="*/ 1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"/>
                  <a:gd name="T19" fmla="*/ 0 h 8"/>
                  <a:gd name="T20" fmla="*/ 8 w 8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" h="8">
                    <a:moveTo>
                      <a:pt x="4" y="8"/>
                    </a:moveTo>
                    <a:lnTo>
                      <a:pt x="8" y="5"/>
                    </a:lnTo>
                    <a:lnTo>
                      <a:pt x="5" y="1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2" name="Freeform 1297"/>
              <p:cNvSpPr>
                <a:spLocks/>
              </p:cNvSpPr>
              <p:nvPr/>
            </p:nvSpPr>
            <p:spPr bwMode="auto">
              <a:xfrm>
                <a:off x="2469" y="2435"/>
                <a:ext cx="3" cy="1"/>
              </a:xfrm>
              <a:custGeom>
                <a:avLst/>
                <a:gdLst>
                  <a:gd name="T0" fmla="*/ 0 w 3"/>
                  <a:gd name="T1" fmla="*/ 1 h 1"/>
                  <a:gd name="T2" fmla="*/ 1 w 3"/>
                  <a:gd name="T3" fmla="*/ 1 h 1"/>
                  <a:gd name="T4" fmla="*/ 3 w 3"/>
                  <a:gd name="T5" fmla="*/ 0 h 1"/>
                  <a:gd name="T6" fmla="*/ 0 60000 65536"/>
                  <a:gd name="T7" fmla="*/ 0 60000 65536"/>
                  <a:gd name="T8" fmla="*/ 0 60000 65536"/>
                  <a:gd name="T9" fmla="*/ 0 w 3"/>
                  <a:gd name="T10" fmla="*/ 0 h 1"/>
                  <a:gd name="T11" fmla="*/ 3 w 3"/>
                  <a:gd name="T12" fmla="*/ 1 h 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3" name="Freeform 1298"/>
              <p:cNvSpPr>
                <a:spLocks/>
              </p:cNvSpPr>
              <p:nvPr/>
            </p:nvSpPr>
            <p:spPr bwMode="auto">
              <a:xfrm>
                <a:off x="2393" y="2460"/>
                <a:ext cx="49" cy="31"/>
              </a:xfrm>
              <a:custGeom>
                <a:avLst/>
                <a:gdLst>
                  <a:gd name="T0" fmla="*/ 49 w 49"/>
                  <a:gd name="T1" fmla="*/ 0 h 31"/>
                  <a:gd name="T2" fmla="*/ 41 w 49"/>
                  <a:gd name="T3" fmla="*/ 5 h 31"/>
                  <a:gd name="T4" fmla="*/ 33 w 49"/>
                  <a:gd name="T5" fmla="*/ 12 h 31"/>
                  <a:gd name="T6" fmla="*/ 26 w 49"/>
                  <a:gd name="T7" fmla="*/ 17 h 31"/>
                  <a:gd name="T8" fmla="*/ 17 w 49"/>
                  <a:gd name="T9" fmla="*/ 23 h 31"/>
                  <a:gd name="T10" fmla="*/ 12 w 49"/>
                  <a:gd name="T11" fmla="*/ 27 h 31"/>
                  <a:gd name="T12" fmla="*/ 4 w 49"/>
                  <a:gd name="T13" fmla="*/ 27 h 31"/>
                  <a:gd name="T14" fmla="*/ 0 w 49"/>
                  <a:gd name="T15" fmla="*/ 31 h 3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9"/>
                  <a:gd name="T25" fmla="*/ 0 h 31"/>
                  <a:gd name="T26" fmla="*/ 49 w 49"/>
                  <a:gd name="T27" fmla="*/ 31 h 3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49" h="31">
                    <a:moveTo>
                      <a:pt x="49" y="0"/>
                    </a:moveTo>
                    <a:lnTo>
                      <a:pt x="41" y="5"/>
                    </a:lnTo>
                    <a:lnTo>
                      <a:pt x="33" y="12"/>
                    </a:lnTo>
                    <a:lnTo>
                      <a:pt x="26" y="17"/>
                    </a:lnTo>
                    <a:lnTo>
                      <a:pt x="17" y="23"/>
                    </a:lnTo>
                    <a:lnTo>
                      <a:pt x="12" y="27"/>
                    </a:lnTo>
                    <a:lnTo>
                      <a:pt x="4" y="27"/>
                    </a:lnTo>
                    <a:lnTo>
                      <a:pt x="0" y="3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4" name="Freeform 1299"/>
              <p:cNvSpPr>
                <a:spLocks/>
              </p:cNvSpPr>
              <p:nvPr/>
            </p:nvSpPr>
            <p:spPr bwMode="auto">
              <a:xfrm>
                <a:off x="2380" y="2491"/>
                <a:ext cx="13" cy="11"/>
              </a:xfrm>
              <a:custGeom>
                <a:avLst/>
                <a:gdLst>
                  <a:gd name="T0" fmla="*/ 13 w 13"/>
                  <a:gd name="T1" fmla="*/ 0 h 11"/>
                  <a:gd name="T2" fmla="*/ 9 w 13"/>
                  <a:gd name="T3" fmla="*/ 3 h 11"/>
                  <a:gd name="T4" fmla="*/ 3 w 13"/>
                  <a:gd name="T5" fmla="*/ 7 h 11"/>
                  <a:gd name="T6" fmla="*/ 1 w 13"/>
                  <a:gd name="T7" fmla="*/ 9 h 11"/>
                  <a:gd name="T8" fmla="*/ 0 w 13"/>
                  <a:gd name="T9" fmla="*/ 11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"/>
                  <a:gd name="T16" fmla="*/ 0 h 11"/>
                  <a:gd name="T17" fmla="*/ 13 w 13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" h="11">
                    <a:moveTo>
                      <a:pt x="13" y="0"/>
                    </a:moveTo>
                    <a:lnTo>
                      <a:pt x="9" y="3"/>
                    </a:lnTo>
                    <a:lnTo>
                      <a:pt x="3" y="7"/>
                    </a:lnTo>
                    <a:lnTo>
                      <a:pt x="1" y="9"/>
                    </a:lnTo>
                    <a:lnTo>
                      <a:pt x="0" y="1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5" name="Freeform 1300"/>
              <p:cNvSpPr>
                <a:spLocks/>
              </p:cNvSpPr>
              <p:nvPr/>
            </p:nvSpPr>
            <p:spPr bwMode="auto">
              <a:xfrm>
                <a:off x="3050" y="1351"/>
                <a:ext cx="8" cy="8"/>
              </a:xfrm>
              <a:custGeom>
                <a:avLst/>
                <a:gdLst>
                  <a:gd name="T0" fmla="*/ 0 w 8"/>
                  <a:gd name="T1" fmla="*/ 0 h 8"/>
                  <a:gd name="T2" fmla="*/ 3 w 8"/>
                  <a:gd name="T3" fmla="*/ 3 h 8"/>
                  <a:gd name="T4" fmla="*/ 8 w 8"/>
                  <a:gd name="T5" fmla="*/ 8 h 8"/>
                  <a:gd name="T6" fmla="*/ 8 w 8"/>
                  <a:gd name="T7" fmla="*/ 8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"/>
                  <a:gd name="T13" fmla="*/ 0 h 8"/>
                  <a:gd name="T14" fmla="*/ 8 w 8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" h="8">
                    <a:moveTo>
                      <a:pt x="0" y="0"/>
                    </a:moveTo>
                    <a:lnTo>
                      <a:pt x="3" y="3"/>
                    </a:lnTo>
                    <a:lnTo>
                      <a:pt x="8" y="8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6" name="Freeform 1301"/>
              <p:cNvSpPr>
                <a:spLocks/>
              </p:cNvSpPr>
              <p:nvPr/>
            </p:nvSpPr>
            <p:spPr bwMode="auto">
              <a:xfrm>
                <a:off x="3045" y="1355"/>
                <a:ext cx="7" cy="8"/>
              </a:xfrm>
              <a:custGeom>
                <a:avLst/>
                <a:gdLst>
                  <a:gd name="T0" fmla="*/ 7 w 7"/>
                  <a:gd name="T1" fmla="*/ 8 h 8"/>
                  <a:gd name="T2" fmla="*/ 7 w 7"/>
                  <a:gd name="T3" fmla="*/ 6 h 8"/>
                  <a:gd name="T4" fmla="*/ 4 w 7"/>
                  <a:gd name="T5" fmla="*/ 4 h 8"/>
                  <a:gd name="T6" fmla="*/ 0 w 7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"/>
                  <a:gd name="T13" fmla="*/ 0 h 8"/>
                  <a:gd name="T14" fmla="*/ 7 w 7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" h="8">
                    <a:moveTo>
                      <a:pt x="7" y="8"/>
                    </a:moveTo>
                    <a:lnTo>
                      <a:pt x="7" y="6"/>
                    </a:lnTo>
                    <a:lnTo>
                      <a:pt x="4" y="4"/>
                    </a:lnTo>
                    <a:lnTo>
                      <a:pt x="0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7" name="Freeform 1302"/>
              <p:cNvSpPr>
                <a:spLocks/>
              </p:cNvSpPr>
              <p:nvPr/>
            </p:nvSpPr>
            <p:spPr bwMode="auto">
              <a:xfrm>
                <a:off x="3027" y="1358"/>
                <a:ext cx="25" cy="7"/>
              </a:xfrm>
              <a:custGeom>
                <a:avLst/>
                <a:gdLst>
                  <a:gd name="T0" fmla="*/ 0 w 25"/>
                  <a:gd name="T1" fmla="*/ 6 h 7"/>
                  <a:gd name="T2" fmla="*/ 6 w 25"/>
                  <a:gd name="T3" fmla="*/ 7 h 7"/>
                  <a:gd name="T4" fmla="*/ 13 w 25"/>
                  <a:gd name="T5" fmla="*/ 6 h 7"/>
                  <a:gd name="T6" fmla="*/ 10 w 25"/>
                  <a:gd name="T7" fmla="*/ 0 h 7"/>
                  <a:gd name="T8" fmla="*/ 15 w 25"/>
                  <a:gd name="T9" fmla="*/ 2 h 7"/>
                  <a:gd name="T10" fmla="*/ 18 w 25"/>
                  <a:gd name="T11" fmla="*/ 3 h 7"/>
                  <a:gd name="T12" fmla="*/ 21 w 25"/>
                  <a:gd name="T13" fmla="*/ 3 h 7"/>
                  <a:gd name="T14" fmla="*/ 23 w 25"/>
                  <a:gd name="T15" fmla="*/ 5 h 7"/>
                  <a:gd name="T16" fmla="*/ 25 w 25"/>
                  <a:gd name="T17" fmla="*/ 5 h 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5"/>
                  <a:gd name="T28" fmla="*/ 0 h 7"/>
                  <a:gd name="T29" fmla="*/ 25 w 25"/>
                  <a:gd name="T30" fmla="*/ 7 h 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5" h="7">
                    <a:moveTo>
                      <a:pt x="0" y="6"/>
                    </a:moveTo>
                    <a:lnTo>
                      <a:pt x="6" y="7"/>
                    </a:lnTo>
                    <a:lnTo>
                      <a:pt x="13" y="6"/>
                    </a:lnTo>
                    <a:lnTo>
                      <a:pt x="10" y="0"/>
                    </a:lnTo>
                    <a:lnTo>
                      <a:pt x="15" y="2"/>
                    </a:lnTo>
                    <a:lnTo>
                      <a:pt x="18" y="3"/>
                    </a:lnTo>
                    <a:lnTo>
                      <a:pt x="21" y="3"/>
                    </a:lnTo>
                    <a:lnTo>
                      <a:pt x="23" y="5"/>
                    </a:lnTo>
                    <a:lnTo>
                      <a:pt x="25" y="5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8" name="Freeform 1303"/>
              <p:cNvSpPr>
                <a:spLocks/>
              </p:cNvSpPr>
              <p:nvPr/>
            </p:nvSpPr>
            <p:spPr bwMode="auto">
              <a:xfrm>
                <a:off x="3023" y="1371"/>
                <a:ext cx="25" cy="14"/>
              </a:xfrm>
              <a:custGeom>
                <a:avLst/>
                <a:gdLst>
                  <a:gd name="T0" fmla="*/ 25 w 25"/>
                  <a:gd name="T1" fmla="*/ 6 h 14"/>
                  <a:gd name="T2" fmla="*/ 22 w 25"/>
                  <a:gd name="T3" fmla="*/ 5 h 14"/>
                  <a:gd name="T4" fmla="*/ 19 w 25"/>
                  <a:gd name="T5" fmla="*/ 0 h 14"/>
                  <a:gd name="T6" fmla="*/ 14 w 25"/>
                  <a:gd name="T7" fmla="*/ 2 h 14"/>
                  <a:gd name="T8" fmla="*/ 14 w 25"/>
                  <a:gd name="T9" fmla="*/ 2 h 14"/>
                  <a:gd name="T10" fmla="*/ 14 w 25"/>
                  <a:gd name="T11" fmla="*/ 4 h 14"/>
                  <a:gd name="T12" fmla="*/ 12 w 25"/>
                  <a:gd name="T13" fmla="*/ 7 h 14"/>
                  <a:gd name="T14" fmla="*/ 12 w 25"/>
                  <a:gd name="T15" fmla="*/ 9 h 14"/>
                  <a:gd name="T16" fmla="*/ 9 w 25"/>
                  <a:gd name="T17" fmla="*/ 14 h 14"/>
                  <a:gd name="T18" fmla="*/ 5 w 25"/>
                  <a:gd name="T19" fmla="*/ 14 h 14"/>
                  <a:gd name="T20" fmla="*/ 0 w 25"/>
                  <a:gd name="T21" fmla="*/ 6 h 1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5"/>
                  <a:gd name="T34" fmla="*/ 0 h 14"/>
                  <a:gd name="T35" fmla="*/ 25 w 25"/>
                  <a:gd name="T36" fmla="*/ 14 h 1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5" h="14">
                    <a:moveTo>
                      <a:pt x="25" y="6"/>
                    </a:moveTo>
                    <a:lnTo>
                      <a:pt x="22" y="5"/>
                    </a:lnTo>
                    <a:lnTo>
                      <a:pt x="19" y="0"/>
                    </a:lnTo>
                    <a:lnTo>
                      <a:pt x="14" y="2"/>
                    </a:lnTo>
                    <a:lnTo>
                      <a:pt x="14" y="4"/>
                    </a:lnTo>
                    <a:lnTo>
                      <a:pt x="12" y="7"/>
                    </a:lnTo>
                    <a:lnTo>
                      <a:pt x="12" y="9"/>
                    </a:lnTo>
                    <a:lnTo>
                      <a:pt x="9" y="14"/>
                    </a:lnTo>
                    <a:lnTo>
                      <a:pt x="5" y="14"/>
                    </a:lnTo>
                    <a:lnTo>
                      <a:pt x="0" y="6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39" name="Freeform 1304"/>
              <p:cNvSpPr>
                <a:spLocks/>
              </p:cNvSpPr>
              <p:nvPr/>
            </p:nvSpPr>
            <p:spPr bwMode="auto">
              <a:xfrm>
                <a:off x="1800" y="2770"/>
                <a:ext cx="14" cy="24"/>
              </a:xfrm>
              <a:custGeom>
                <a:avLst/>
                <a:gdLst>
                  <a:gd name="T0" fmla="*/ 9 w 14"/>
                  <a:gd name="T1" fmla="*/ 24 h 24"/>
                  <a:gd name="T2" fmla="*/ 12 w 14"/>
                  <a:gd name="T3" fmla="*/ 22 h 24"/>
                  <a:gd name="T4" fmla="*/ 13 w 14"/>
                  <a:gd name="T5" fmla="*/ 22 h 24"/>
                  <a:gd name="T6" fmla="*/ 14 w 14"/>
                  <a:gd name="T7" fmla="*/ 0 h 24"/>
                  <a:gd name="T8" fmla="*/ 8 w 14"/>
                  <a:gd name="T9" fmla="*/ 0 h 24"/>
                  <a:gd name="T10" fmla="*/ 7 w 14"/>
                  <a:gd name="T11" fmla="*/ 4 h 24"/>
                  <a:gd name="T12" fmla="*/ 1 w 14"/>
                  <a:gd name="T13" fmla="*/ 4 h 24"/>
                  <a:gd name="T14" fmla="*/ 0 w 14"/>
                  <a:gd name="T15" fmla="*/ 11 h 24"/>
                  <a:gd name="T16" fmla="*/ 8 w 14"/>
                  <a:gd name="T17" fmla="*/ 11 h 24"/>
                  <a:gd name="T18" fmla="*/ 8 w 14"/>
                  <a:gd name="T19" fmla="*/ 16 h 24"/>
                  <a:gd name="T20" fmla="*/ 9 w 14"/>
                  <a:gd name="T21" fmla="*/ 21 h 24"/>
                  <a:gd name="T22" fmla="*/ 9 w 14"/>
                  <a:gd name="T23" fmla="*/ 24 h 2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4"/>
                  <a:gd name="T37" fmla="*/ 0 h 24"/>
                  <a:gd name="T38" fmla="*/ 14 w 14"/>
                  <a:gd name="T39" fmla="*/ 24 h 2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4" h="24">
                    <a:moveTo>
                      <a:pt x="9" y="24"/>
                    </a:moveTo>
                    <a:lnTo>
                      <a:pt x="12" y="22"/>
                    </a:lnTo>
                    <a:lnTo>
                      <a:pt x="13" y="22"/>
                    </a:lnTo>
                    <a:lnTo>
                      <a:pt x="14" y="0"/>
                    </a:lnTo>
                    <a:lnTo>
                      <a:pt x="8" y="0"/>
                    </a:lnTo>
                    <a:lnTo>
                      <a:pt x="7" y="4"/>
                    </a:lnTo>
                    <a:lnTo>
                      <a:pt x="1" y="4"/>
                    </a:lnTo>
                    <a:lnTo>
                      <a:pt x="0" y="11"/>
                    </a:lnTo>
                    <a:lnTo>
                      <a:pt x="8" y="11"/>
                    </a:lnTo>
                    <a:lnTo>
                      <a:pt x="8" y="16"/>
                    </a:lnTo>
                    <a:lnTo>
                      <a:pt x="9" y="21"/>
                    </a:lnTo>
                    <a:lnTo>
                      <a:pt x="9" y="24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40" name="Freeform 1305"/>
              <p:cNvSpPr>
                <a:spLocks/>
              </p:cNvSpPr>
              <p:nvPr/>
            </p:nvSpPr>
            <p:spPr bwMode="auto">
              <a:xfrm>
                <a:off x="1801" y="2800"/>
                <a:ext cx="38" cy="17"/>
              </a:xfrm>
              <a:custGeom>
                <a:avLst/>
                <a:gdLst>
                  <a:gd name="T0" fmla="*/ 38 w 38"/>
                  <a:gd name="T1" fmla="*/ 17 h 17"/>
                  <a:gd name="T2" fmla="*/ 37 w 38"/>
                  <a:gd name="T3" fmla="*/ 15 h 17"/>
                  <a:gd name="T4" fmla="*/ 34 w 38"/>
                  <a:gd name="T5" fmla="*/ 8 h 17"/>
                  <a:gd name="T6" fmla="*/ 20 w 38"/>
                  <a:gd name="T7" fmla="*/ 7 h 17"/>
                  <a:gd name="T8" fmla="*/ 15 w 38"/>
                  <a:gd name="T9" fmla="*/ 7 h 17"/>
                  <a:gd name="T10" fmla="*/ 12 w 38"/>
                  <a:gd name="T11" fmla="*/ 5 h 17"/>
                  <a:gd name="T12" fmla="*/ 0 w 38"/>
                  <a:gd name="T13" fmla="*/ 4 h 17"/>
                  <a:gd name="T14" fmla="*/ 4 w 38"/>
                  <a:gd name="T15" fmla="*/ 0 h 17"/>
                  <a:gd name="T16" fmla="*/ 15 w 38"/>
                  <a:gd name="T17" fmla="*/ 0 h 17"/>
                  <a:gd name="T18" fmla="*/ 17 w 38"/>
                  <a:gd name="T19" fmla="*/ 0 h 17"/>
                  <a:gd name="T20" fmla="*/ 32 w 38"/>
                  <a:gd name="T21" fmla="*/ 4 h 17"/>
                  <a:gd name="T22" fmla="*/ 37 w 38"/>
                  <a:gd name="T23" fmla="*/ 3 h 1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8"/>
                  <a:gd name="T37" fmla="*/ 0 h 17"/>
                  <a:gd name="T38" fmla="*/ 38 w 38"/>
                  <a:gd name="T39" fmla="*/ 17 h 1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8" h="17">
                    <a:moveTo>
                      <a:pt x="38" y="17"/>
                    </a:moveTo>
                    <a:lnTo>
                      <a:pt x="37" y="15"/>
                    </a:lnTo>
                    <a:lnTo>
                      <a:pt x="34" y="8"/>
                    </a:lnTo>
                    <a:lnTo>
                      <a:pt x="20" y="7"/>
                    </a:lnTo>
                    <a:lnTo>
                      <a:pt x="15" y="7"/>
                    </a:lnTo>
                    <a:lnTo>
                      <a:pt x="12" y="5"/>
                    </a:lnTo>
                    <a:lnTo>
                      <a:pt x="0" y="4"/>
                    </a:lnTo>
                    <a:lnTo>
                      <a:pt x="4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32" y="4"/>
                    </a:lnTo>
                    <a:lnTo>
                      <a:pt x="37" y="3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41" name="Freeform 1306"/>
              <p:cNvSpPr>
                <a:spLocks/>
              </p:cNvSpPr>
              <p:nvPr/>
            </p:nvSpPr>
            <p:spPr bwMode="auto">
              <a:xfrm>
                <a:off x="1612" y="3303"/>
                <a:ext cx="19" cy="54"/>
              </a:xfrm>
              <a:custGeom>
                <a:avLst/>
                <a:gdLst>
                  <a:gd name="T0" fmla="*/ 5 w 19"/>
                  <a:gd name="T1" fmla="*/ 48 h 54"/>
                  <a:gd name="T2" fmla="*/ 7 w 19"/>
                  <a:gd name="T3" fmla="*/ 48 h 54"/>
                  <a:gd name="T4" fmla="*/ 10 w 19"/>
                  <a:gd name="T5" fmla="*/ 50 h 54"/>
                  <a:gd name="T6" fmla="*/ 13 w 19"/>
                  <a:gd name="T7" fmla="*/ 51 h 54"/>
                  <a:gd name="T8" fmla="*/ 15 w 19"/>
                  <a:gd name="T9" fmla="*/ 54 h 54"/>
                  <a:gd name="T10" fmla="*/ 15 w 19"/>
                  <a:gd name="T11" fmla="*/ 54 h 54"/>
                  <a:gd name="T12" fmla="*/ 17 w 19"/>
                  <a:gd name="T13" fmla="*/ 54 h 54"/>
                  <a:gd name="T14" fmla="*/ 18 w 19"/>
                  <a:gd name="T15" fmla="*/ 50 h 54"/>
                  <a:gd name="T16" fmla="*/ 18 w 19"/>
                  <a:gd name="T17" fmla="*/ 50 h 54"/>
                  <a:gd name="T18" fmla="*/ 19 w 19"/>
                  <a:gd name="T19" fmla="*/ 44 h 54"/>
                  <a:gd name="T20" fmla="*/ 19 w 19"/>
                  <a:gd name="T21" fmla="*/ 44 h 54"/>
                  <a:gd name="T22" fmla="*/ 19 w 19"/>
                  <a:gd name="T23" fmla="*/ 44 h 54"/>
                  <a:gd name="T24" fmla="*/ 18 w 19"/>
                  <a:gd name="T25" fmla="*/ 44 h 54"/>
                  <a:gd name="T26" fmla="*/ 14 w 19"/>
                  <a:gd name="T27" fmla="*/ 46 h 54"/>
                  <a:gd name="T28" fmla="*/ 7 w 19"/>
                  <a:gd name="T29" fmla="*/ 44 h 54"/>
                  <a:gd name="T30" fmla="*/ 4 w 19"/>
                  <a:gd name="T31" fmla="*/ 40 h 54"/>
                  <a:gd name="T32" fmla="*/ 0 w 19"/>
                  <a:gd name="T33" fmla="*/ 39 h 54"/>
                  <a:gd name="T34" fmla="*/ 0 w 19"/>
                  <a:gd name="T35" fmla="*/ 35 h 54"/>
                  <a:gd name="T36" fmla="*/ 1 w 19"/>
                  <a:gd name="T37" fmla="*/ 34 h 54"/>
                  <a:gd name="T38" fmla="*/ 2 w 19"/>
                  <a:gd name="T39" fmla="*/ 30 h 54"/>
                  <a:gd name="T40" fmla="*/ 7 w 19"/>
                  <a:gd name="T41" fmla="*/ 30 h 54"/>
                  <a:gd name="T42" fmla="*/ 14 w 19"/>
                  <a:gd name="T43" fmla="*/ 31 h 54"/>
                  <a:gd name="T44" fmla="*/ 18 w 19"/>
                  <a:gd name="T45" fmla="*/ 29 h 54"/>
                  <a:gd name="T46" fmla="*/ 19 w 19"/>
                  <a:gd name="T47" fmla="*/ 29 h 54"/>
                  <a:gd name="T48" fmla="*/ 18 w 19"/>
                  <a:gd name="T49" fmla="*/ 23 h 54"/>
                  <a:gd name="T50" fmla="*/ 18 w 19"/>
                  <a:gd name="T51" fmla="*/ 22 h 54"/>
                  <a:gd name="T52" fmla="*/ 17 w 19"/>
                  <a:gd name="T53" fmla="*/ 22 h 54"/>
                  <a:gd name="T54" fmla="*/ 15 w 19"/>
                  <a:gd name="T55" fmla="*/ 17 h 54"/>
                  <a:gd name="T56" fmla="*/ 15 w 19"/>
                  <a:gd name="T57" fmla="*/ 10 h 54"/>
                  <a:gd name="T58" fmla="*/ 14 w 19"/>
                  <a:gd name="T59" fmla="*/ 5 h 54"/>
                  <a:gd name="T60" fmla="*/ 15 w 19"/>
                  <a:gd name="T61" fmla="*/ 0 h 54"/>
                  <a:gd name="T62" fmla="*/ 15 w 19"/>
                  <a:gd name="T63" fmla="*/ 0 h 5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9"/>
                  <a:gd name="T97" fmla="*/ 0 h 54"/>
                  <a:gd name="T98" fmla="*/ 19 w 19"/>
                  <a:gd name="T99" fmla="*/ 54 h 5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9" h="54">
                    <a:moveTo>
                      <a:pt x="5" y="48"/>
                    </a:moveTo>
                    <a:lnTo>
                      <a:pt x="7" y="48"/>
                    </a:lnTo>
                    <a:lnTo>
                      <a:pt x="10" y="50"/>
                    </a:lnTo>
                    <a:lnTo>
                      <a:pt x="13" y="51"/>
                    </a:lnTo>
                    <a:lnTo>
                      <a:pt x="15" y="54"/>
                    </a:lnTo>
                    <a:lnTo>
                      <a:pt x="17" y="54"/>
                    </a:lnTo>
                    <a:lnTo>
                      <a:pt x="18" y="50"/>
                    </a:lnTo>
                    <a:lnTo>
                      <a:pt x="19" y="44"/>
                    </a:lnTo>
                    <a:lnTo>
                      <a:pt x="18" y="44"/>
                    </a:lnTo>
                    <a:lnTo>
                      <a:pt x="14" y="46"/>
                    </a:lnTo>
                    <a:lnTo>
                      <a:pt x="7" y="44"/>
                    </a:lnTo>
                    <a:lnTo>
                      <a:pt x="4" y="40"/>
                    </a:lnTo>
                    <a:lnTo>
                      <a:pt x="0" y="39"/>
                    </a:lnTo>
                    <a:lnTo>
                      <a:pt x="0" y="35"/>
                    </a:lnTo>
                    <a:lnTo>
                      <a:pt x="1" y="34"/>
                    </a:lnTo>
                    <a:lnTo>
                      <a:pt x="2" y="30"/>
                    </a:lnTo>
                    <a:lnTo>
                      <a:pt x="7" y="30"/>
                    </a:lnTo>
                    <a:lnTo>
                      <a:pt x="14" y="31"/>
                    </a:lnTo>
                    <a:lnTo>
                      <a:pt x="18" y="29"/>
                    </a:lnTo>
                    <a:lnTo>
                      <a:pt x="19" y="29"/>
                    </a:lnTo>
                    <a:lnTo>
                      <a:pt x="18" y="23"/>
                    </a:lnTo>
                    <a:lnTo>
                      <a:pt x="18" y="22"/>
                    </a:lnTo>
                    <a:lnTo>
                      <a:pt x="17" y="22"/>
                    </a:lnTo>
                    <a:lnTo>
                      <a:pt x="15" y="17"/>
                    </a:lnTo>
                    <a:lnTo>
                      <a:pt x="15" y="10"/>
                    </a:lnTo>
                    <a:lnTo>
                      <a:pt x="14" y="5"/>
                    </a:lnTo>
                    <a:lnTo>
                      <a:pt x="15" y="0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42" name="Freeform 1307"/>
              <p:cNvSpPr>
                <a:spLocks/>
              </p:cNvSpPr>
              <p:nvPr/>
            </p:nvSpPr>
            <p:spPr bwMode="auto">
              <a:xfrm>
                <a:off x="1578" y="3308"/>
                <a:ext cx="27" cy="79"/>
              </a:xfrm>
              <a:custGeom>
                <a:avLst/>
                <a:gdLst>
                  <a:gd name="T0" fmla="*/ 18 w 27"/>
                  <a:gd name="T1" fmla="*/ 79 h 79"/>
                  <a:gd name="T2" fmla="*/ 26 w 27"/>
                  <a:gd name="T3" fmla="*/ 69 h 79"/>
                  <a:gd name="T4" fmla="*/ 22 w 27"/>
                  <a:gd name="T5" fmla="*/ 56 h 79"/>
                  <a:gd name="T6" fmla="*/ 17 w 27"/>
                  <a:gd name="T7" fmla="*/ 55 h 79"/>
                  <a:gd name="T8" fmla="*/ 17 w 27"/>
                  <a:gd name="T9" fmla="*/ 52 h 79"/>
                  <a:gd name="T10" fmla="*/ 19 w 27"/>
                  <a:gd name="T11" fmla="*/ 52 h 79"/>
                  <a:gd name="T12" fmla="*/ 20 w 27"/>
                  <a:gd name="T13" fmla="*/ 52 h 79"/>
                  <a:gd name="T14" fmla="*/ 22 w 27"/>
                  <a:gd name="T15" fmla="*/ 52 h 79"/>
                  <a:gd name="T16" fmla="*/ 26 w 27"/>
                  <a:gd name="T17" fmla="*/ 47 h 79"/>
                  <a:gd name="T18" fmla="*/ 24 w 27"/>
                  <a:gd name="T19" fmla="*/ 45 h 79"/>
                  <a:gd name="T20" fmla="*/ 24 w 27"/>
                  <a:gd name="T21" fmla="*/ 39 h 79"/>
                  <a:gd name="T22" fmla="*/ 27 w 27"/>
                  <a:gd name="T23" fmla="*/ 35 h 79"/>
                  <a:gd name="T24" fmla="*/ 27 w 27"/>
                  <a:gd name="T25" fmla="*/ 29 h 79"/>
                  <a:gd name="T26" fmla="*/ 27 w 27"/>
                  <a:gd name="T27" fmla="*/ 29 h 79"/>
                  <a:gd name="T28" fmla="*/ 18 w 27"/>
                  <a:gd name="T29" fmla="*/ 24 h 79"/>
                  <a:gd name="T30" fmla="*/ 11 w 27"/>
                  <a:gd name="T31" fmla="*/ 7 h 79"/>
                  <a:gd name="T32" fmla="*/ 9 w 27"/>
                  <a:gd name="T33" fmla="*/ 1 h 79"/>
                  <a:gd name="T34" fmla="*/ 7 w 27"/>
                  <a:gd name="T35" fmla="*/ 1 h 79"/>
                  <a:gd name="T36" fmla="*/ 6 w 27"/>
                  <a:gd name="T37" fmla="*/ 0 h 79"/>
                  <a:gd name="T38" fmla="*/ 5 w 27"/>
                  <a:gd name="T39" fmla="*/ 3 h 79"/>
                  <a:gd name="T40" fmla="*/ 5 w 27"/>
                  <a:gd name="T41" fmla="*/ 3 h 79"/>
                  <a:gd name="T42" fmla="*/ 6 w 27"/>
                  <a:gd name="T43" fmla="*/ 13 h 79"/>
                  <a:gd name="T44" fmla="*/ 5 w 27"/>
                  <a:gd name="T45" fmla="*/ 26 h 79"/>
                  <a:gd name="T46" fmla="*/ 7 w 27"/>
                  <a:gd name="T47" fmla="*/ 45 h 79"/>
                  <a:gd name="T48" fmla="*/ 1 w 27"/>
                  <a:gd name="T49" fmla="*/ 41 h 79"/>
                  <a:gd name="T50" fmla="*/ 1 w 27"/>
                  <a:gd name="T51" fmla="*/ 42 h 79"/>
                  <a:gd name="T52" fmla="*/ 0 w 27"/>
                  <a:gd name="T53" fmla="*/ 62 h 79"/>
                  <a:gd name="T54" fmla="*/ 6 w 27"/>
                  <a:gd name="T55" fmla="*/ 67 h 79"/>
                  <a:gd name="T56" fmla="*/ 11 w 27"/>
                  <a:gd name="T57" fmla="*/ 63 h 79"/>
                  <a:gd name="T58" fmla="*/ 14 w 27"/>
                  <a:gd name="T59" fmla="*/ 77 h 79"/>
                  <a:gd name="T60" fmla="*/ 18 w 27"/>
                  <a:gd name="T61" fmla="*/ 79 h 7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27"/>
                  <a:gd name="T94" fmla="*/ 0 h 79"/>
                  <a:gd name="T95" fmla="*/ 27 w 27"/>
                  <a:gd name="T96" fmla="*/ 79 h 79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27" h="79">
                    <a:moveTo>
                      <a:pt x="18" y="79"/>
                    </a:moveTo>
                    <a:lnTo>
                      <a:pt x="26" y="69"/>
                    </a:lnTo>
                    <a:lnTo>
                      <a:pt x="22" y="56"/>
                    </a:lnTo>
                    <a:lnTo>
                      <a:pt x="17" y="55"/>
                    </a:lnTo>
                    <a:lnTo>
                      <a:pt x="17" y="52"/>
                    </a:lnTo>
                    <a:lnTo>
                      <a:pt x="19" y="52"/>
                    </a:lnTo>
                    <a:lnTo>
                      <a:pt x="20" y="52"/>
                    </a:lnTo>
                    <a:lnTo>
                      <a:pt x="22" y="52"/>
                    </a:lnTo>
                    <a:lnTo>
                      <a:pt x="26" y="47"/>
                    </a:lnTo>
                    <a:lnTo>
                      <a:pt x="24" y="45"/>
                    </a:lnTo>
                    <a:lnTo>
                      <a:pt x="24" y="39"/>
                    </a:lnTo>
                    <a:lnTo>
                      <a:pt x="27" y="35"/>
                    </a:lnTo>
                    <a:lnTo>
                      <a:pt x="27" y="29"/>
                    </a:lnTo>
                    <a:lnTo>
                      <a:pt x="18" y="24"/>
                    </a:lnTo>
                    <a:lnTo>
                      <a:pt x="11" y="7"/>
                    </a:lnTo>
                    <a:lnTo>
                      <a:pt x="9" y="1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5" y="3"/>
                    </a:lnTo>
                    <a:lnTo>
                      <a:pt x="6" y="13"/>
                    </a:lnTo>
                    <a:lnTo>
                      <a:pt x="5" y="26"/>
                    </a:lnTo>
                    <a:lnTo>
                      <a:pt x="7" y="45"/>
                    </a:lnTo>
                    <a:lnTo>
                      <a:pt x="1" y="41"/>
                    </a:lnTo>
                    <a:lnTo>
                      <a:pt x="1" y="42"/>
                    </a:lnTo>
                    <a:lnTo>
                      <a:pt x="0" y="62"/>
                    </a:lnTo>
                    <a:lnTo>
                      <a:pt x="6" y="67"/>
                    </a:lnTo>
                    <a:lnTo>
                      <a:pt x="11" y="63"/>
                    </a:lnTo>
                    <a:lnTo>
                      <a:pt x="14" y="77"/>
                    </a:lnTo>
                    <a:lnTo>
                      <a:pt x="18" y="79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43" name="Freeform 1308"/>
              <p:cNvSpPr>
                <a:spLocks/>
              </p:cNvSpPr>
              <p:nvPr/>
            </p:nvSpPr>
            <p:spPr bwMode="auto">
              <a:xfrm>
                <a:off x="1589" y="3697"/>
                <a:ext cx="85" cy="195"/>
              </a:xfrm>
              <a:custGeom>
                <a:avLst/>
                <a:gdLst>
                  <a:gd name="T0" fmla="*/ 78 w 85"/>
                  <a:gd name="T1" fmla="*/ 191 h 195"/>
                  <a:gd name="T2" fmla="*/ 64 w 85"/>
                  <a:gd name="T3" fmla="*/ 182 h 195"/>
                  <a:gd name="T4" fmla="*/ 59 w 85"/>
                  <a:gd name="T5" fmla="*/ 170 h 195"/>
                  <a:gd name="T6" fmla="*/ 58 w 85"/>
                  <a:gd name="T7" fmla="*/ 157 h 195"/>
                  <a:gd name="T8" fmla="*/ 54 w 85"/>
                  <a:gd name="T9" fmla="*/ 154 h 195"/>
                  <a:gd name="T10" fmla="*/ 49 w 85"/>
                  <a:gd name="T11" fmla="*/ 153 h 195"/>
                  <a:gd name="T12" fmla="*/ 38 w 85"/>
                  <a:gd name="T13" fmla="*/ 150 h 195"/>
                  <a:gd name="T14" fmla="*/ 32 w 85"/>
                  <a:gd name="T15" fmla="*/ 145 h 195"/>
                  <a:gd name="T16" fmla="*/ 25 w 85"/>
                  <a:gd name="T17" fmla="*/ 133 h 195"/>
                  <a:gd name="T18" fmla="*/ 15 w 85"/>
                  <a:gd name="T19" fmla="*/ 128 h 195"/>
                  <a:gd name="T20" fmla="*/ 12 w 85"/>
                  <a:gd name="T21" fmla="*/ 115 h 195"/>
                  <a:gd name="T22" fmla="*/ 7 w 85"/>
                  <a:gd name="T23" fmla="*/ 98 h 195"/>
                  <a:gd name="T24" fmla="*/ 4 w 85"/>
                  <a:gd name="T25" fmla="*/ 89 h 195"/>
                  <a:gd name="T26" fmla="*/ 0 w 85"/>
                  <a:gd name="T27" fmla="*/ 72 h 195"/>
                  <a:gd name="T28" fmla="*/ 11 w 85"/>
                  <a:gd name="T29" fmla="*/ 52 h 195"/>
                  <a:gd name="T30" fmla="*/ 16 w 85"/>
                  <a:gd name="T31" fmla="*/ 40 h 195"/>
                  <a:gd name="T32" fmla="*/ 16 w 85"/>
                  <a:gd name="T33" fmla="*/ 27 h 195"/>
                  <a:gd name="T34" fmla="*/ 20 w 85"/>
                  <a:gd name="T35" fmla="*/ 23 h 195"/>
                  <a:gd name="T36" fmla="*/ 25 w 85"/>
                  <a:gd name="T37" fmla="*/ 31 h 195"/>
                  <a:gd name="T38" fmla="*/ 32 w 85"/>
                  <a:gd name="T39" fmla="*/ 27 h 195"/>
                  <a:gd name="T40" fmla="*/ 25 w 85"/>
                  <a:gd name="T41" fmla="*/ 21 h 195"/>
                  <a:gd name="T42" fmla="*/ 23 w 85"/>
                  <a:gd name="T43" fmla="*/ 18 h 195"/>
                  <a:gd name="T44" fmla="*/ 21 w 85"/>
                  <a:gd name="T45" fmla="*/ 16 h 195"/>
                  <a:gd name="T46" fmla="*/ 23 w 85"/>
                  <a:gd name="T47" fmla="*/ 0 h 195"/>
                  <a:gd name="T48" fmla="*/ 29 w 85"/>
                  <a:gd name="T49" fmla="*/ 4 h 195"/>
                  <a:gd name="T50" fmla="*/ 33 w 85"/>
                  <a:gd name="T51" fmla="*/ 8 h 195"/>
                  <a:gd name="T52" fmla="*/ 38 w 85"/>
                  <a:gd name="T53" fmla="*/ 17 h 195"/>
                  <a:gd name="T54" fmla="*/ 44 w 85"/>
                  <a:gd name="T55" fmla="*/ 18 h 195"/>
                  <a:gd name="T56" fmla="*/ 45 w 85"/>
                  <a:gd name="T57" fmla="*/ 18 h 195"/>
                  <a:gd name="T58" fmla="*/ 44 w 85"/>
                  <a:gd name="T59" fmla="*/ 29 h 195"/>
                  <a:gd name="T60" fmla="*/ 38 w 85"/>
                  <a:gd name="T61" fmla="*/ 40 h 195"/>
                  <a:gd name="T62" fmla="*/ 47 w 85"/>
                  <a:gd name="T63" fmla="*/ 30 h 19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85"/>
                  <a:gd name="T97" fmla="*/ 0 h 195"/>
                  <a:gd name="T98" fmla="*/ 85 w 85"/>
                  <a:gd name="T99" fmla="*/ 195 h 19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85" h="195">
                    <a:moveTo>
                      <a:pt x="85" y="195"/>
                    </a:moveTo>
                    <a:lnTo>
                      <a:pt x="78" y="191"/>
                    </a:lnTo>
                    <a:lnTo>
                      <a:pt x="72" y="187"/>
                    </a:lnTo>
                    <a:lnTo>
                      <a:pt x="64" y="182"/>
                    </a:lnTo>
                    <a:lnTo>
                      <a:pt x="62" y="178"/>
                    </a:lnTo>
                    <a:lnTo>
                      <a:pt x="59" y="170"/>
                    </a:lnTo>
                    <a:lnTo>
                      <a:pt x="58" y="160"/>
                    </a:lnTo>
                    <a:lnTo>
                      <a:pt x="58" y="157"/>
                    </a:lnTo>
                    <a:lnTo>
                      <a:pt x="57" y="154"/>
                    </a:lnTo>
                    <a:lnTo>
                      <a:pt x="54" y="154"/>
                    </a:lnTo>
                    <a:lnTo>
                      <a:pt x="51" y="153"/>
                    </a:lnTo>
                    <a:lnTo>
                      <a:pt x="49" y="153"/>
                    </a:lnTo>
                    <a:lnTo>
                      <a:pt x="42" y="152"/>
                    </a:lnTo>
                    <a:lnTo>
                      <a:pt x="38" y="150"/>
                    </a:lnTo>
                    <a:lnTo>
                      <a:pt x="36" y="150"/>
                    </a:lnTo>
                    <a:lnTo>
                      <a:pt x="32" y="145"/>
                    </a:lnTo>
                    <a:lnTo>
                      <a:pt x="32" y="137"/>
                    </a:lnTo>
                    <a:lnTo>
                      <a:pt x="25" y="133"/>
                    </a:lnTo>
                    <a:lnTo>
                      <a:pt x="20" y="131"/>
                    </a:lnTo>
                    <a:lnTo>
                      <a:pt x="15" y="128"/>
                    </a:lnTo>
                    <a:lnTo>
                      <a:pt x="13" y="126"/>
                    </a:lnTo>
                    <a:lnTo>
                      <a:pt x="12" y="115"/>
                    </a:lnTo>
                    <a:lnTo>
                      <a:pt x="11" y="110"/>
                    </a:lnTo>
                    <a:lnTo>
                      <a:pt x="7" y="98"/>
                    </a:lnTo>
                    <a:lnTo>
                      <a:pt x="4" y="90"/>
                    </a:lnTo>
                    <a:lnTo>
                      <a:pt x="4" y="89"/>
                    </a:lnTo>
                    <a:lnTo>
                      <a:pt x="2" y="78"/>
                    </a:lnTo>
                    <a:lnTo>
                      <a:pt x="0" y="72"/>
                    </a:lnTo>
                    <a:lnTo>
                      <a:pt x="8" y="60"/>
                    </a:lnTo>
                    <a:lnTo>
                      <a:pt x="11" y="52"/>
                    </a:lnTo>
                    <a:lnTo>
                      <a:pt x="11" y="51"/>
                    </a:lnTo>
                    <a:lnTo>
                      <a:pt x="16" y="40"/>
                    </a:lnTo>
                    <a:lnTo>
                      <a:pt x="16" y="35"/>
                    </a:lnTo>
                    <a:lnTo>
                      <a:pt x="16" y="27"/>
                    </a:lnTo>
                    <a:lnTo>
                      <a:pt x="17" y="21"/>
                    </a:lnTo>
                    <a:lnTo>
                      <a:pt x="20" y="23"/>
                    </a:lnTo>
                    <a:lnTo>
                      <a:pt x="21" y="26"/>
                    </a:lnTo>
                    <a:lnTo>
                      <a:pt x="25" y="31"/>
                    </a:lnTo>
                    <a:lnTo>
                      <a:pt x="29" y="29"/>
                    </a:lnTo>
                    <a:lnTo>
                      <a:pt x="32" y="27"/>
                    </a:lnTo>
                    <a:lnTo>
                      <a:pt x="28" y="25"/>
                    </a:lnTo>
                    <a:lnTo>
                      <a:pt x="25" y="21"/>
                    </a:lnTo>
                    <a:lnTo>
                      <a:pt x="24" y="20"/>
                    </a:lnTo>
                    <a:lnTo>
                      <a:pt x="23" y="18"/>
                    </a:lnTo>
                    <a:lnTo>
                      <a:pt x="23" y="17"/>
                    </a:lnTo>
                    <a:lnTo>
                      <a:pt x="21" y="16"/>
                    </a:lnTo>
                    <a:lnTo>
                      <a:pt x="21" y="12"/>
                    </a:lnTo>
                    <a:lnTo>
                      <a:pt x="23" y="0"/>
                    </a:lnTo>
                    <a:lnTo>
                      <a:pt x="27" y="3"/>
                    </a:lnTo>
                    <a:lnTo>
                      <a:pt x="29" y="4"/>
                    </a:lnTo>
                    <a:lnTo>
                      <a:pt x="30" y="4"/>
                    </a:lnTo>
                    <a:lnTo>
                      <a:pt x="33" y="8"/>
                    </a:lnTo>
                    <a:lnTo>
                      <a:pt x="33" y="9"/>
                    </a:lnTo>
                    <a:lnTo>
                      <a:pt x="38" y="17"/>
                    </a:lnTo>
                    <a:lnTo>
                      <a:pt x="42" y="17"/>
                    </a:lnTo>
                    <a:lnTo>
                      <a:pt x="44" y="18"/>
                    </a:lnTo>
                    <a:lnTo>
                      <a:pt x="45" y="18"/>
                    </a:lnTo>
                    <a:lnTo>
                      <a:pt x="44" y="22"/>
                    </a:lnTo>
                    <a:lnTo>
                      <a:pt x="44" y="29"/>
                    </a:lnTo>
                    <a:lnTo>
                      <a:pt x="38" y="40"/>
                    </a:lnTo>
                    <a:lnTo>
                      <a:pt x="42" y="43"/>
                    </a:lnTo>
                    <a:lnTo>
                      <a:pt x="47" y="30"/>
                    </a:lnTo>
                    <a:lnTo>
                      <a:pt x="54" y="31"/>
                    </a:lnTo>
                  </a:path>
                </a:pathLst>
              </a:custGeom>
              <a:noFill/>
              <a:ln w="1">
                <a:solidFill>
                  <a:srgbClr val="00BD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44" name="Freeform 1309"/>
              <p:cNvSpPr>
                <a:spLocks/>
              </p:cNvSpPr>
              <p:nvPr/>
            </p:nvSpPr>
            <p:spPr bwMode="auto">
              <a:xfrm>
                <a:off x="1837" y="3823"/>
                <a:ext cx="21" cy="172"/>
              </a:xfrm>
              <a:custGeom>
                <a:avLst/>
                <a:gdLst>
                  <a:gd name="T0" fmla="*/ 0 w 21"/>
                  <a:gd name="T1" fmla="*/ 172 h 172"/>
                  <a:gd name="T2" fmla="*/ 1 w 21"/>
                  <a:gd name="T3" fmla="*/ 170 h 172"/>
                  <a:gd name="T4" fmla="*/ 1 w 21"/>
                  <a:gd name="T5" fmla="*/ 168 h 172"/>
                  <a:gd name="T6" fmla="*/ 5 w 21"/>
                  <a:gd name="T7" fmla="*/ 166 h 172"/>
                  <a:gd name="T8" fmla="*/ 12 w 21"/>
                  <a:gd name="T9" fmla="*/ 154 h 172"/>
                  <a:gd name="T10" fmla="*/ 14 w 21"/>
                  <a:gd name="T11" fmla="*/ 144 h 172"/>
                  <a:gd name="T12" fmla="*/ 15 w 21"/>
                  <a:gd name="T13" fmla="*/ 141 h 172"/>
                  <a:gd name="T14" fmla="*/ 18 w 21"/>
                  <a:gd name="T15" fmla="*/ 134 h 172"/>
                  <a:gd name="T16" fmla="*/ 18 w 21"/>
                  <a:gd name="T17" fmla="*/ 133 h 172"/>
                  <a:gd name="T18" fmla="*/ 14 w 21"/>
                  <a:gd name="T19" fmla="*/ 129 h 172"/>
                  <a:gd name="T20" fmla="*/ 14 w 21"/>
                  <a:gd name="T21" fmla="*/ 115 h 172"/>
                  <a:gd name="T22" fmla="*/ 18 w 21"/>
                  <a:gd name="T23" fmla="*/ 95 h 172"/>
                  <a:gd name="T24" fmla="*/ 19 w 21"/>
                  <a:gd name="T25" fmla="*/ 79 h 172"/>
                  <a:gd name="T26" fmla="*/ 21 w 21"/>
                  <a:gd name="T27" fmla="*/ 68 h 172"/>
                  <a:gd name="T28" fmla="*/ 18 w 21"/>
                  <a:gd name="T29" fmla="*/ 64 h 172"/>
                  <a:gd name="T30" fmla="*/ 14 w 21"/>
                  <a:gd name="T31" fmla="*/ 60 h 172"/>
                  <a:gd name="T32" fmla="*/ 13 w 21"/>
                  <a:gd name="T33" fmla="*/ 51 h 172"/>
                  <a:gd name="T34" fmla="*/ 9 w 21"/>
                  <a:gd name="T35" fmla="*/ 48 h 172"/>
                  <a:gd name="T36" fmla="*/ 9 w 21"/>
                  <a:gd name="T37" fmla="*/ 38 h 172"/>
                  <a:gd name="T38" fmla="*/ 4 w 21"/>
                  <a:gd name="T39" fmla="*/ 32 h 172"/>
                  <a:gd name="T40" fmla="*/ 5 w 21"/>
                  <a:gd name="T41" fmla="*/ 26 h 172"/>
                  <a:gd name="T42" fmla="*/ 12 w 21"/>
                  <a:gd name="T43" fmla="*/ 14 h 172"/>
                  <a:gd name="T44" fmla="*/ 12 w 21"/>
                  <a:gd name="T45" fmla="*/ 0 h 17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1"/>
                  <a:gd name="T70" fmla="*/ 0 h 172"/>
                  <a:gd name="T71" fmla="*/ 21 w 21"/>
                  <a:gd name="T72" fmla="*/ 172 h 17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1" h="172">
                    <a:moveTo>
                      <a:pt x="0" y="172"/>
                    </a:moveTo>
                    <a:lnTo>
                      <a:pt x="1" y="170"/>
                    </a:lnTo>
                    <a:lnTo>
                      <a:pt x="1" y="168"/>
                    </a:lnTo>
                    <a:lnTo>
                      <a:pt x="5" y="166"/>
                    </a:lnTo>
                    <a:lnTo>
                      <a:pt x="12" y="154"/>
                    </a:lnTo>
                    <a:lnTo>
                      <a:pt x="14" y="144"/>
                    </a:lnTo>
                    <a:lnTo>
                      <a:pt x="15" y="141"/>
                    </a:lnTo>
                    <a:lnTo>
                      <a:pt x="18" y="134"/>
                    </a:lnTo>
                    <a:lnTo>
                      <a:pt x="18" y="133"/>
                    </a:lnTo>
                    <a:lnTo>
                      <a:pt x="14" y="129"/>
                    </a:lnTo>
                    <a:lnTo>
                      <a:pt x="14" y="115"/>
                    </a:lnTo>
                    <a:lnTo>
                      <a:pt x="18" y="95"/>
                    </a:lnTo>
                    <a:lnTo>
                      <a:pt x="19" y="79"/>
                    </a:lnTo>
                    <a:lnTo>
                      <a:pt x="21" y="68"/>
                    </a:lnTo>
                    <a:lnTo>
                      <a:pt x="18" y="64"/>
                    </a:lnTo>
                    <a:lnTo>
                      <a:pt x="14" y="60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9" y="38"/>
                    </a:lnTo>
                    <a:lnTo>
                      <a:pt x="4" y="32"/>
                    </a:lnTo>
                    <a:lnTo>
                      <a:pt x="5" y="26"/>
                    </a:lnTo>
                    <a:lnTo>
                      <a:pt x="12" y="14"/>
                    </a:lnTo>
                    <a:lnTo>
                      <a:pt x="12" y="0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45" name="Freeform 1310"/>
              <p:cNvSpPr>
                <a:spLocks/>
              </p:cNvSpPr>
              <p:nvPr/>
            </p:nvSpPr>
            <p:spPr bwMode="auto">
              <a:xfrm>
                <a:off x="1996" y="3769"/>
                <a:ext cx="29" cy="143"/>
              </a:xfrm>
              <a:custGeom>
                <a:avLst/>
                <a:gdLst>
                  <a:gd name="T0" fmla="*/ 25 w 29"/>
                  <a:gd name="T1" fmla="*/ 136 h 143"/>
                  <a:gd name="T2" fmla="*/ 24 w 29"/>
                  <a:gd name="T3" fmla="*/ 137 h 143"/>
                  <a:gd name="T4" fmla="*/ 21 w 29"/>
                  <a:gd name="T5" fmla="*/ 140 h 143"/>
                  <a:gd name="T6" fmla="*/ 19 w 29"/>
                  <a:gd name="T7" fmla="*/ 143 h 143"/>
                  <a:gd name="T8" fmla="*/ 11 w 29"/>
                  <a:gd name="T9" fmla="*/ 141 h 143"/>
                  <a:gd name="T10" fmla="*/ 12 w 29"/>
                  <a:gd name="T11" fmla="*/ 131 h 143"/>
                  <a:gd name="T12" fmla="*/ 12 w 29"/>
                  <a:gd name="T13" fmla="*/ 130 h 143"/>
                  <a:gd name="T14" fmla="*/ 17 w 29"/>
                  <a:gd name="T15" fmla="*/ 115 h 143"/>
                  <a:gd name="T16" fmla="*/ 17 w 29"/>
                  <a:gd name="T17" fmla="*/ 114 h 143"/>
                  <a:gd name="T18" fmla="*/ 20 w 29"/>
                  <a:gd name="T19" fmla="*/ 110 h 143"/>
                  <a:gd name="T20" fmla="*/ 27 w 29"/>
                  <a:gd name="T21" fmla="*/ 101 h 143"/>
                  <a:gd name="T22" fmla="*/ 28 w 29"/>
                  <a:gd name="T23" fmla="*/ 97 h 143"/>
                  <a:gd name="T24" fmla="*/ 29 w 29"/>
                  <a:gd name="T25" fmla="*/ 92 h 143"/>
                  <a:gd name="T26" fmla="*/ 27 w 29"/>
                  <a:gd name="T27" fmla="*/ 82 h 143"/>
                  <a:gd name="T28" fmla="*/ 20 w 29"/>
                  <a:gd name="T29" fmla="*/ 76 h 143"/>
                  <a:gd name="T30" fmla="*/ 17 w 29"/>
                  <a:gd name="T31" fmla="*/ 73 h 143"/>
                  <a:gd name="T32" fmla="*/ 16 w 29"/>
                  <a:gd name="T33" fmla="*/ 67 h 143"/>
                  <a:gd name="T34" fmla="*/ 10 w 29"/>
                  <a:gd name="T35" fmla="*/ 59 h 143"/>
                  <a:gd name="T36" fmla="*/ 2 w 29"/>
                  <a:gd name="T37" fmla="*/ 50 h 143"/>
                  <a:gd name="T38" fmla="*/ 0 w 29"/>
                  <a:gd name="T39" fmla="*/ 48 h 143"/>
                  <a:gd name="T40" fmla="*/ 6 w 29"/>
                  <a:gd name="T41" fmla="*/ 40 h 143"/>
                  <a:gd name="T42" fmla="*/ 6 w 29"/>
                  <a:gd name="T43" fmla="*/ 35 h 143"/>
                  <a:gd name="T44" fmla="*/ 15 w 29"/>
                  <a:gd name="T45" fmla="*/ 25 h 143"/>
                  <a:gd name="T46" fmla="*/ 19 w 29"/>
                  <a:gd name="T47" fmla="*/ 16 h 143"/>
                  <a:gd name="T48" fmla="*/ 14 w 29"/>
                  <a:gd name="T49" fmla="*/ 8 h 143"/>
                  <a:gd name="T50" fmla="*/ 10 w 29"/>
                  <a:gd name="T51" fmla="*/ 0 h 14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9"/>
                  <a:gd name="T79" fmla="*/ 0 h 143"/>
                  <a:gd name="T80" fmla="*/ 29 w 29"/>
                  <a:gd name="T81" fmla="*/ 143 h 14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9" h="143">
                    <a:moveTo>
                      <a:pt x="25" y="136"/>
                    </a:moveTo>
                    <a:lnTo>
                      <a:pt x="24" y="137"/>
                    </a:lnTo>
                    <a:lnTo>
                      <a:pt x="21" y="140"/>
                    </a:lnTo>
                    <a:lnTo>
                      <a:pt x="19" y="143"/>
                    </a:lnTo>
                    <a:lnTo>
                      <a:pt x="11" y="141"/>
                    </a:lnTo>
                    <a:lnTo>
                      <a:pt x="12" y="131"/>
                    </a:lnTo>
                    <a:lnTo>
                      <a:pt x="12" y="130"/>
                    </a:lnTo>
                    <a:lnTo>
                      <a:pt x="17" y="115"/>
                    </a:lnTo>
                    <a:lnTo>
                      <a:pt x="17" y="114"/>
                    </a:lnTo>
                    <a:lnTo>
                      <a:pt x="20" y="110"/>
                    </a:lnTo>
                    <a:lnTo>
                      <a:pt x="27" y="101"/>
                    </a:lnTo>
                    <a:lnTo>
                      <a:pt x="28" y="97"/>
                    </a:lnTo>
                    <a:lnTo>
                      <a:pt x="29" y="92"/>
                    </a:lnTo>
                    <a:lnTo>
                      <a:pt x="27" y="82"/>
                    </a:lnTo>
                    <a:lnTo>
                      <a:pt x="20" y="76"/>
                    </a:lnTo>
                    <a:lnTo>
                      <a:pt x="17" y="73"/>
                    </a:lnTo>
                    <a:lnTo>
                      <a:pt x="16" y="67"/>
                    </a:lnTo>
                    <a:lnTo>
                      <a:pt x="10" y="59"/>
                    </a:lnTo>
                    <a:lnTo>
                      <a:pt x="2" y="50"/>
                    </a:lnTo>
                    <a:lnTo>
                      <a:pt x="0" y="48"/>
                    </a:lnTo>
                    <a:lnTo>
                      <a:pt x="6" y="40"/>
                    </a:lnTo>
                    <a:lnTo>
                      <a:pt x="6" y="35"/>
                    </a:lnTo>
                    <a:lnTo>
                      <a:pt x="15" y="25"/>
                    </a:lnTo>
                    <a:lnTo>
                      <a:pt x="19" y="16"/>
                    </a:lnTo>
                    <a:lnTo>
                      <a:pt x="14" y="8"/>
                    </a:lnTo>
                    <a:lnTo>
                      <a:pt x="10" y="0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46" name="Freeform 1311"/>
              <p:cNvSpPr>
                <a:spLocks/>
              </p:cNvSpPr>
              <p:nvPr/>
            </p:nvSpPr>
            <p:spPr bwMode="auto">
              <a:xfrm>
                <a:off x="1694" y="3904"/>
                <a:ext cx="18" cy="5"/>
              </a:xfrm>
              <a:custGeom>
                <a:avLst/>
                <a:gdLst>
                  <a:gd name="T0" fmla="*/ 18 w 18"/>
                  <a:gd name="T1" fmla="*/ 0 h 5"/>
                  <a:gd name="T2" fmla="*/ 14 w 18"/>
                  <a:gd name="T3" fmla="*/ 1 h 5"/>
                  <a:gd name="T4" fmla="*/ 12 w 18"/>
                  <a:gd name="T5" fmla="*/ 1 h 5"/>
                  <a:gd name="T6" fmla="*/ 8 w 18"/>
                  <a:gd name="T7" fmla="*/ 2 h 5"/>
                  <a:gd name="T8" fmla="*/ 5 w 18"/>
                  <a:gd name="T9" fmla="*/ 2 h 5"/>
                  <a:gd name="T10" fmla="*/ 0 w 18"/>
                  <a:gd name="T11" fmla="*/ 5 h 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"/>
                  <a:gd name="T19" fmla="*/ 0 h 5"/>
                  <a:gd name="T20" fmla="*/ 18 w 18"/>
                  <a:gd name="T21" fmla="*/ 5 h 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" h="5">
                    <a:moveTo>
                      <a:pt x="18" y="0"/>
                    </a:moveTo>
                    <a:lnTo>
                      <a:pt x="14" y="1"/>
                    </a:lnTo>
                    <a:lnTo>
                      <a:pt x="12" y="1"/>
                    </a:lnTo>
                    <a:lnTo>
                      <a:pt x="8" y="2"/>
                    </a:lnTo>
                    <a:lnTo>
                      <a:pt x="5" y="2"/>
                    </a:lnTo>
                    <a:lnTo>
                      <a:pt x="0" y="5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47" name="Freeform 1312"/>
              <p:cNvSpPr>
                <a:spLocks/>
              </p:cNvSpPr>
              <p:nvPr/>
            </p:nvSpPr>
            <p:spPr bwMode="auto">
              <a:xfrm>
                <a:off x="1731" y="3874"/>
                <a:ext cx="8" cy="6"/>
              </a:xfrm>
              <a:custGeom>
                <a:avLst/>
                <a:gdLst>
                  <a:gd name="T0" fmla="*/ 0 w 8"/>
                  <a:gd name="T1" fmla="*/ 6 h 6"/>
                  <a:gd name="T2" fmla="*/ 1 w 8"/>
                  <a:gd name="T3" fmla="*/ 6 h 6"/>
                  <a:gd name="T4" fmla="*/ 5 w 8"/>
                  <a:gd name="T5" fmla="*/ 5 h 6"/>
                  <a:gd name="T6" fmla="*/ 6 w 8"/>
                  <a:gd name="T7" fmla="*/ 2 h 6"/>
                  <a:gd name="T8" fmla="*/ 8 w 8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"/>
                  <a:gd name="T16" fmla="*/ 0 h 6"/>
                  <a:gd name="T17" fmla="*/ 8 w 8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" h="6">
                    <a:moveTo>
                      <a:pt x="0" y="6"/>
                    </a:moveTo>
                    <a:lnTo>
                      <a:pt x="1" y="6"/>
                    </a:lnTo>
                    <a:lnTo>
                      <a:pt x="5" y="5"/>
                    </a:lnTo>
                    <a:lnTo>
                      <a:pt x="6" y="2"/>
                    </a:lnTo>
                    <a:lnTo>
                      <a:pt x="8" y="0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48" name="Freeform 1313"/>
              <p:cNvSpPr>
                <a:spLocks/>
              </p:cNvSpPr>
              <p:nvPr/>
            </p:nvSpPr>
            <p:spPr bwMode="auto">
              <a:xfrm>
                <a:off x="1894" y="3833"/>
                <a:ext cx="23" cy="138"/>
              </a:xfrm>
              <a:custGeom>
                <a:avLst/>
                <a:gdLst>
                  <a:gd name="T0" fmla="*/ 10 w 23"/>
                  <a:gd name="T1" fmla="*/ 0 h 138"/>
                  <a:gd name="T2" fmla="*/ 8 w 23"/>
                  <a:gd name="T3" fmla="*/ 4 h 138"/>
                  <a:gd name="T4" fmla="*/ 6 w 23"/>
                  <a:gd name="T5" fmla="*/ 8 h 138"/>
                  <a:gd name="T6" fmla="*/ 6 w 23"/>
                  <a:gd name="T7" fmla="*/ 12 h 138"/>
                  <a:gd name="T8" fmla="*/ 10 w 23"/>
                  <a:gd name="T9" fmla="*/ 16 h 138"/>
                  <a:gd name="T10" fmla="*/ 3 w 23"/>
                  <a:gd name="T11" fmla="*/ 22 h 138"/>
                  <a:gd name="T12" fmla="*/ 4 w 23"/>
                  <a:gd name="T13" fmla="*/ 29 h 138"/>
                  <a:gd name="T14" fmla="*/ 0 w 23"/>
                  <a:gd name="T15" fmla="*/ 42 h 138"/>
                  <a:gd name="T16" fmla="*/ 3 w 23"/>
                  <a:gd name="T17" fmla="*/ 52 h 138"/>
                  <a:gd name="T18" fmla="*/ 3 w 23"/>
                  <a:gd name="T19" fmla="*/ 54 h 138"/>
                  <a:gd name="T20" fmla="*/ 2 w 23"/>
                  <a:gd name="T21" fmla="*/ 62 h 138"/>
                  <a:gd name="T22" fmla="*/ 2 w 23"/>
                  <a:gd name="T23" fmla="*/ 63 h 138"/>
                  <a:gd name="T24" fmla="*/ 2 w 23"/>
                  <a:gd name="T25" fmla="*/ 66 h 138"/>
                  <a:gd name="T26" fmla="*/ 3 w 23"/>
                  <a:gd name="T27" fmla="*/ 66 h 138"/>
                  <a:gd name="T28" fmla="*/ 6 w 23"/>
                  <a:gd name="T29" fmla="*/ 67 h 138"/>
                  <a:gd name="T30" fmla="*/ 7 w 23"/>
                  <a:gd name="T31" fmla="*/ 69 h 138"/>
                  <a:gd name="T32" fmla="*/ 8 w 23"/>
                  <a:gd name="T33" fmla="*/ 72 h 138"/>
                  <a:gd name="T34" fmla="*/ 13 w 23"/>
                  <a:gd name="T35" fmla="*/ 73 h 138"/>
                  <a:gd name="T36" fmla="*/ 15 w 23"/>
                  <a:gd name="T37" fmla="*/ 76 h 138"/>
                  <a:gd name="T38" fmla="*/ 13 w 23"/>
                  <a:gd name="T39" fmla="*/ 84 h 138"/>
                  <a:gd name="T40" fmla="*/ 19 w 23"/>
                  <a:gd name="T41" fmla="*/ 92 h 138"/>
                  <a:gd name="T42" fmla="*/ 21 w 23"/>
                  <a:gd name="T43" fmla="*/ 94 h 138"/>
                  <a:gd name="T44" fmla="*/ 21 w 23"/>
                  <a:gd name="T45" fmla="*/ 101 h 138"/>
                  <a:gd name="T46" fmla="*/ 20 w 23"/>
                  <a:gd name="T47" fmla="*/ 103 h 138"/>
                  <a:gd name="T48" fmla="*/ 19 w 23"/>
                  <a:gd name="T49" fmla="*/ 109 h 138"/>
                  <a:gd name="T50" fmla="*/ 16 w 23"/>
                  <a:gd name="T51" fmla="*/ 111 h 138"/>
                  <a:gd name="T52" fmla="*/ 15 w 23"/>
                  <a:gd name="T53" fmla="*/ 117 h 138"/>
                  <a:gd name="T54" fmla="*/ 13 w 23"/>
                  <a:gd name="T55" fmla="*/ 120 h 138"/>
                  <a:gd name="T56" fmla="*/ 16 w 23"/>
                  <a:gd name="T57" fmla="*/ 126 h 138"/>
                  <a:gd name="T58" fmla="*/ 19 w 23"/>
                  <a:gd name="T59" fmla="*/ 132 h 138"/>
                  <a:gd name="T60" fmla="*/ 20 w 23"/>
                  <a:gd name="T61" fmla="*/ 134 h 138"/>
                  <a:gd name="T62" fmla="*/ 21 w 23"/>
                  <a:gd name="T63" fmla="*/ 136 h 138"/>
                  <a:gd name="T64" fmla="*/ 23 w 23"/>
                  <a:gd name="T65" fmla="*/ 138 h 1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3"/>
                  <a:gd name="T100" fmla="*/ 0 h 138"/>
                  <a:gd name="T101" fmla="*/ 23 w 23"/>
                  <a:gd name="T102" fmla="*/ 138 h 13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3" h="138">
                    <a:moveTo>
                      <a:pt x="10" y="0"/>
                    </a:moveTo>
                    <a:lnTo>
                      <a:pt x="8" y="4"/>
                    </a:lnTo>
                    <a:lnTo>
                      <a:pt x="6" y="8"/>
                    </a:lnTo>
                    <a:lnTo>
                      <a:pt x="6" y="12"/>
                    </a:lnTo>
                    <a:lnTo>
                      <a:pt x="10" y="16"/>
                    </a:lnTo>
                    <a:lnTo>
                      <a:pt x="3" y="22"/>
                    </a:lnTo>
                    <a:lnTo>
                      <a:pt x="4" y="29"/>
                    </a:lnTo>
                    <a:lnTo>
                      <a:pt x="0" y="42"/>
                    </a:lnTo>
                    <a:lnTo>
                      <a:pt x="3" y="52"/>
                    </a:lnTo>
                    <a:lnTo>
                      <a:pt x="3" y="54"/>
                    </a:lnTo>
                    <a:lnTo>
                      <a:pt x="2" y="62"/>
                    </a:lnTo>
                    <a:lnTo>
                      <a:pt x="2" y="63"/>
                    </a:lnTo>
                    <a:lnTo>
                      <a:pt x="2" y="66"/>
                    </a:lnTo>
                    <a:lnTo>
                      <a:pt x="3" y="66"/>
                    </a:lnTo>
                    <a:lnTo>
                      <a:pt x="6" y="67"/>
                    </a:lnTo>
                    <a:lnTo>
                      <a:pt x="7" y="69"/>
                    </a:lnTo>
                    <a:lnTo>
                      <a:pt x="8" y="72"/>
                    </a:lnTo>
                    <a:lnTo>
                      <a:pt x="13" y="73"/>
                    </a:lnTo>
                    <a:lnTo>
                      <a:pt x="15" y="76"/>
                    </a:lnTo>
                    <a:lnTo>
                      <a:pt x="13" y="84"/>
                    </a:lnTo>
                    <a:lnTo>
                      <a:pt x="19" y="92"/>
                    </a:lnTo>
                    <a:lnTo>
                      <a:pt x="21" y="94"/>
                    </a:lnTo>
                    <a:lnTo>
                      <a:pt x="21" y="101"/>
                    </a:lnTo>
                    <a:lnTo>
                      <a:pt x="20" y="103"/>
                    </a:lnTo>
                    <a:lnTo>
                      <a:pt x="19" y="109"/>
                    </a:lnTo>
                    <a:lnTo>
                      <a:pt x="16" y="111"/>
                    </a:lnTo>
                    <a:lnTo>
                      <a:pt x="15" y="117"/>
                    </a:lnTo>
                    <a:lnTo>
                      <a:pt x="13" y="120"/>
                    </a:lnTo>
                    <a:lnTo>
                      <a:pt x="16" y="126"/>
                    </a:lnTo>
                    <a:lnTo>
                      <a:pt x="19" y="132"/>
                    </a:lnTo>
                    <a:lnTo>
                      <a:pt x="20" y="134"/>
                    </a:lnTo>
                    <a:lnTo>
                      <a:pt x="21" y="136"/>
                    </a:lnTo>
                    <a:lnTo>
                      <a:pt x="23" y="138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49" name="Freeform 1314"/>
              <p:cNvSpPr>
                <a:spLocks/>
              </p:cNvSpPr>
              <p:nvPr/>
            </p:nvSpPr>
            <p:spPr bwMode="auto">
              <a:xfrm>
                <a:off x="1763" y="3789"/>
                <a:ext cx="36" cy="130"/>
              </a:xfrm>
              <a:custGeom>
                <a:avLst/>
                <a:gdLst>
                  <a:gd name="T0" fmla="*/ 36 w 36"/>
                  <a:gd name="T1" fmla="*/ 0 h 130"/>
                  <a:gd name="T2" fmla="*/ 34 w 36"/>
                  <a:gd name="T3" fmla="*/ 5 h 130"/>
                  <a:gd name="T4" fmla="*/ 33 w 36"/>
                  <a:gd name="T5" fmla="*/ 6 h 130"/>
                  <a:gd name="T6" fmla="*/ 27 w 36"/>
                  <a:gd name="T7" fmla="*/ 10 h 130"/>
                  <a:gd name="T8" fmla="*/ 23 w 36"/>
                  <a:gd name="T9" fmla="*/ 14 h 130"/>
                  <a:gd name="T10" fmla="*/ 21 w 36"/>
                  <a:gd name="T11" fmla="*/ 20 h 130"/>
                  <a:gd name="T12" fmla="*/ 20 w 36"/>
                  <a:gd name="T13" fmla="*/ 27 h 130"/>
                  <a:gd name="T14" fmla="*/ 21 w 36"/>
                  <a:gd name="T15" fmla="*/ 32 h 130"/>
                  <a:gd name="T16" fmla="*/ 16 w 36"/>
                  <a:gd name="T17" fmla="*/ 41 h 130"/>
                  <a:gd name="T18" fmla="*/ 14 w 36"/>
                  <a:gd name="T19" fmla="*/ 55 h 130"/>
                  <a:gd name="T20" fmla="*/ 14 w 36"/>
                  <a:gd name="T21" fmla="*/ 68 h 130"/>
                  <a:gd name="T22" fmla="*/ 14 w 36"/>
                  <a:gd name="T23" fmla="*/ 69 h 130"/>
                  <a:gd name="T24" fmla="*/ 14 w 36"/>
                  <a:gd name="T25" fmla="*/ 77 h 130"/>
                  <a:gd name="T26" fmla="*/ 11 w 36"/>
                  <a:gd name="T27" fmla="*/ 89 h 130"/>
                  <a:gd name="T28" fmla="*/ 12 w 36"/>
                  <a:gd name="T29" fmla="*/ 100 h 130"/>
                  <a:gd name="T30" fmla="*/ 12 w 36"/>
                  <a:gd name="T31" fmla="*/ 103 h 130"/>
                  <a:gd name="T32" fmla="*/ 14 w 36"/>
                  <a:gd name="T33" fmla="*/ 110 h 130"/>
                  <a:gd name="T34" fmla="*/ 12 w 36"/>
                  <a:gd name="T35" fmla="*/ 123 h 130"/>
                  <a:gd name="T36" fmla="*/ 0 w 36"/>
                  <a:gd name="T37" fmla="*/ 130 h 13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6"/>
                  <a:gd name="T58" fmla="*/ 0 h 130"/>
                  <a:gd name="T59" fmla="*/ 36 w 36"/>
                  <a:gd name="T60" fmla="*/ 130 h 13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6" h="130">
                    <a:moveTo>
                      <a:pt x="36" y="0"/>
                    </a:moveTo>
                    <a:lnTo>
                      <a:pt x="34" y="5"/>
                    </a:lnTo>
                    <a:lnTo>
                      <a:pt x="33" y="6"/>
                    </a:lnTo>
                    <a:lnTo>
                      <a:pt x="27" y="10"/>
                    </a:lnTo>
                    <a:lnTo>
                      <a:pt x="23" y="14"/>
                    </a:lnTo>
                    <a:lnTo>
                      <a:pt x="21" y="20"/>
                    </a:lnTo>
                    <a:lnTo>
                      <a:pt x="20" y="27"/>
                    </a:lnTo>
                    <a:lnTo>
                      <a:pt x="21" y="32"/>
                    </a:lnTo>
                    <a:lnTo>
                      <a:pt x="16" y="41"/>
                    </a:lnTo>
                    <a:lnTo>
                      <a:pt x="14" y="55"/>
                    </a:lnTo>
                    <a:lnTo>
                      <a:pt x="14" y="68"/>
                    </a:lnTo>
                    <a:lnTo>
                      <a:pt x="14" y="69"/>
                    </a:lnTo>
                    <a:lnTo>
                      <a:pt x="14" y="77"/>
                    </a:lnTo>
                    <a:lnTo>
                      <a:pt x="11" y="89"/>
                    </a:lnTo>
                    <a:lnTo>
                      <a:pt x="12" y="100"/>
                    </a:lnTo>
                    <a:lnTo>
                      <a:pt x="12" y="103"/>
                    </a:lnTo>
                    <a:lnTo>
                      <a:pt x="14" y="110"/>
                    </a:lnTo>
                    <a:lnTo>
                      <a:pt x="12" y="123"/>
                    </a:lnTo>
                    <a:lnTo>
                      <a:pt x="0" y="130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50" name="Freeform 1315"/>
              <p:cNvSpPr>
                <a:spLocks/>
              </p:cNvSpPr>
              <p:nvPr/>
            </p:nvSpPr>
            <p:spPr bwMode="auto">
              <a:xfrm>
                <a:off x="1752" y="3777"/>
                <a:ext cx="14" cy="38"/>
              </a:xfrm>
              <a:custGeom>
                <a:avLst/>
                <a:gdLst>
                  <a:gd name="T0" fmla="*/ 14 w 14"/>
                  <a:gd name="T1" fmla="*/ 0 h 38"/>
                  <a:gd name="T2" fmla="*/ 11 w 14"/>
                  <a:gd name="T3" fmla="*/ 4 h 38"/>
                  <a:gd name="T4" fmla="*/ 9 w 14"/>
                  <a:gd name="T5" fmla="*/ 19 h 38"/>
                  <a:gd name="T6" fmla="*/ 9 w 14"/>
                  <a:gd name="T7" fmla="*/ 21 h 38"/>
                  <a:gd name="T8" fmla="*/ 4 w 14"/>
                  <a:gd name="T9" fmla="*/ 26 h 38"/>
                  <a:gd name="T10" fmla="*/ 4 w 14"/>
                  <a:gd name="T11" fmla="*/ 34 h 38"/>
                  <a:gd name="T12" fmla="*/ 2 w 14"/>
                  <a:gd name="T13" fmla="*/ 34 h 38"/>
                  <a:gd name="T14" fmla="*/ 2 w 14"/>
                  <a:gd name="T15" fmla="*/ 35 h 38"/>
                  <a:gd name="T16" fmla="*/ 0 w 14"/>
                  <a:gd name="T17" fmla="*/ 38 h 3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38"/>
                  <a:gd name="T29" fmla="*/ 14 w 14"/>
                  <a:gd name="T30" fmla="*/ 38 h 3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38">
                    <a:moveTo>
                      <a:pt x="14" y="0"/>
                    </a:moveTo>
                    <a:lnTo>
                      <a:pt x="11" y="4"/>
                    </a:lnTo>
                    <a:lnTo>
                      <a:pt x="9" y="19"/>
                    </a:lnTo>
                    <a:lnTo>
                      <a:pt x="9" y="21"/>
                    </a:lnTo>
                    <a:lnTo>
                      <a:pt x="4" y="26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2" y="35"/>
                    </a:lnTo>
                    <a:lnTo>
                      <a:pt x="0" y="38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51" name="Freeform 1316"/>
              <p:cNvSpPr>
                <a:spLocks/>
              </p:cNvSpPr>
              <p:nvPr/>
            </p:nvSpPr>
            <p:spPr bwMode="auto">
              <a:xfrm>
                <a:off x="2006" y="3749"/>
                <a:ext cx="7" cy="20"/>
              </a:xfrm>
              <a:custGeom>
                <a:avLst/>
                <a:gdLst>
                  <a:gd name="T0" fmla="*/ 0 w 7"/>
                  <a:gd name="T1" fmla="*/ 20 h 20"/>
                  <a:gd name="T2" fmla="*/ 1 w 7"/>
                  <a:gd name="T3" fmla="*/ 17 h 20"/>
                  <a:gd name="T4" fmla="*/ 5 w 7"/>
                  <a:gd name="T5" fmla="*/ 12 h 20"/>
                  <a:gd name="T6" fmla="*/ 7 w 7"/>
                  <a:gd name="T7" fmla="*/ 4 h 20"/>
                  <a:gd name="T8" fmla="*/ 6 w 7"/>
                  <a:gd name="T9" fmla="*/ 4 h 20"/>
                  <a:gd name="T10" fmla="*/ 4 w 7"/>
                  <a:gd name="T11" fmla="*/ 0 h 2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"/>
                  <a:gd name="T19" fmla="*/ 0 h 20"/>
                  <a:gd name="T20" fmla="*/ 7 w 7"/>
                  <a:gd name="T21" fmla="*/ 20 h 2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" h="20">
                    <a:moveTo>
                      <a:pt x="0" y="20"/>
                    </a:moveTo>
                    <a:lnTo>
                      <a:pt x="1" y="17"/>
                    </a:lnTo>
                    <a:lnTo>
                      <a:pt x="5" y="12"/>
                    </a:lnTo>
                    <a:lnTo>
                      <a:pt x="7" y="4"/>
                    </a:lnTo>
                    <a:lnTo>
                      <a:pt x="6" y="4"/>
                    </a:lnTo>
                    <a:lnTo>
                      <a:pt x="4" y="0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52" name="Freeform 1317"/>
              <p:cNvSpPr>
                <a:spLocks/>
              </p:cNvSpPr>
              <p:nvPr/>
            </p:nvSpPr>
            <p:spPr bwMode="auto">
              <a:xfrm>
                <a:off x="1976" y="3745"/>
                <a:ext cx="30" cy="24"/>
              </a:xfrm>
              <a:custGeom>
                <a:avLst/>
                <a:gdLst>
                  <a:gd name="T0" fmla="*/ 30 w 30"/>
                  <a:gd name="T1" fmla="*/ 24 h 24"/>
                  <a:gd name="T2" fmla="*/ 22 w 30"/>
                  <a:gd name="T3" fmla="*/ 20 h 24"/>
                  <a:gd name="T4" fmla="*/ 15 w 30"/>
                  <a:gd name="T5" fmla="*/ 19 h 24"/>
                  <a:gd name="T6" fmla="*/ 10 w 30"/>
                  <a:gd name="T7" fmla="*/ 21 h 24"/>
                  <a:gd name="T8" fmla="*/ 9 w 30"/>
                  <a:gd name="T9" fmla="*/ 20 h 24"/>
                  <a:gd name="T10" fmla="*/ 6 w 30"/>
                  <a:gd name="T11" fmla="*/ 12 h 24"/>
                  <a:gd name="T12" fmla="*/ 0 w 30"/>
                  <a:gd name="T13" fmla="*/ 0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0"/>
                  <a:gd name="T22" fmla="*/ 0 h 24"/>
                  <a:gd name="T23" fmla="*/ 30 w 30"/>
                  <a:gd name="T24" fmla="*/ 24 h 2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0" h="24">
                    <a:moveTo>
                      <a:pt x="30" y="24"/>
                    </a:moveTo>
                    <a:lnTo>
                      <a:pt x="22" y="20"/>
                    </a:lnTo>
                    <a:lnTo>
                      <a:pt x="15" y="19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6" y="12"/>
                    </a:lnTo>
                    <a:lnTo>
                      <a:pt x="0" y="0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53" name="Freeform 1318"/>
              <p:cNvSpPr>
                <a:spLocks/>
              </p:cNvSpPr>
              <p:nvPr/>
            </p:nvSpPr>
            <p:spPr bwMode="auto">
              <a:xfrm>
                <a:off x="2097" y="3409"/>
                <a:ext cx="126" cy="351"/>
              </a:xfrm>
              <a:custGeom>
                <a:avLst/>
                <a:gdLst>
                  <a:gd name="T0" fmla="*/ 125 w 126"/>
                  <a:gd name="T1" fmla="*/ 349 h 351"/>
                  <a:gd name="T2" fmla="*/ 125 w 126"/>
                  <a:gd name="T3" fmla="*/ 346 h 351"/>
                  <a:gd name="T4" fmla="*/ 126 w 126"/>
                  <a:gd name="T5" fmla="*/ 338 h 351"/>
                  <a:gd name="T6" fmla="*/ 126 w 126"/>
                  <a:gd name="T7" fmla="*/ 335 h 351"/>
                  <a:gd name="T8" fmla="*/ 125 w 126"/>
                  <a:gd name="T9" fmla="*/ 327 h 351"/>
                  <a:gd name="T10" fmla="*/ 121 w 126"/>
                  <a:gd name="T11" fmla="*/ 321 h 351"/>
                  <a:gd name="T12" fmla="*/ 115 w 126"/>
                  <a:gd name="T13" fmla="*/ 302 h 351"/>
                  <a:gd name="T14" fmla="*/ 110 w 126"/>
                  <a:gd name="T15" fmla="*/ 288 h 351"/>
                  <a:gd name="T16" fmla="*/ 106 w 126"/>
                  <a:gd name="T17" fmla="*/ 281 h 351"/>
                  <a:gd name="T18" fmla="*/ 108 w 126"/>
                  <a:gd name="T19" fmla="*/ 276 h 351"/>
                  <a:gd name="T20" fmla="*/ 113 w 126"/>
                  <a:gd name="T21" fmla="*/ 266 h 351"/>
                  <a:gd name="T22" fmla="*/ 122 w 126"/>
                  <a:gd name="T23" fmla="*/ 250 h 351"/>
                  <a:gd name="T24" fmla="*/ 125 w 126"/>
                  <a:gd name="T25" fmla="*/ 243 h 351"/>
                  <a:gd name="T26" fmla="*/ 125 w 126"/>
                  <a:gd name="T27" fmla="*/ 237 h 351"/>
                  <a:gd name="T28" fmla="*/ 117 w 126"/>
                  <a:gd name="T29" fmla="*/ 230 h 351"/>
                  <a:gd name="T30" fmla="*/ 104 w 126"/>
                  <a:gd name="T31" fmla="*/ 225 h 351"/>
                  <a:gd name="T32" fmla="*/ 98 w 126"/>
                  <a:gd name="T33" fmla="*/ 212 h 351"/>
                  <a:gd name="T34" fmla="*/ 97 w 126"/>
                  <a:gd name="T35" fmla="*/ 199 h 351"/>
                  <a:gd name="T36" fmla="*/ 89 w 126"/>
                  <a:gd name="T37" fmla="*/ 198 h 351"/>
                  <a:gd name="T38" fmla="*/ 83 w 126"/>
                  <a:gd name="T39" fmla="*/ 194 h 351"/>
                  <a:gd name="T40" fmla="*/ 80 w 126"/>
                  <a:gd name="T41" fmla="*/ 186 h 351"/>
                  <a:gd name="T42" fmla="*/ 80 w 126"/>
                  <a:gd name="T43" fmla="*/ 179 h 351"/>
                  <a:gd name="T44" fmla="*/ 76 w 126"/>
                  <a:gd name="T45" fmla="*/ 166 h 351"/>
                  <a:gd name="T46" fmla="*/ 75 w 126"/>
                  <a:gd name="T47" fmla="*/ 162 h 351"/>
                  <a:gd name="T48" fmla="*/ 72 w 126"/>
                  <a:gd name="T49" fmla="*/ 135 h 351"/>
                  <a:gd name="T50" fmla="*/ 59 w 126"/>
                  <a:gd name="T51" fmla="*/ 130 h 351"/>
                  <a:gd name="T52" fmla="*/ 51 w 126"/>
                  <a:gd name="T53" fmla="*/ 123 h 351"/>
                  <a:gd name="T54" fmla="*/ 46 w 126"/>
                  <a:gd name="T55" fmla="*/ 115 h 351"/>
                  <a:gd name="T56" fmla="*/ 45 w 126"/>
                  <a:gd name="T57" fmla="*/ 107 h 351"/>
                  <a:gd name="T58" fmla="*/ 45 w 126"/>
                  <a:gd name="T59" fmla="*/ 102 h 351"/>
                  <a:gd name="T60" fmla="*/ 38 w 126"/>
                  <a:gd name="T61" fmla="*/ 86 h 351"/>
                  <a:gd name="T62" fmla="*/ 36 w 126"/>
                  <a:gd name="T63" fmla="*/ 82 h 351"/>
                  <a:gd name="T64" fmla="*/ 33 w 126"/>
                  <a:gd name="T65" fmla="*/ 78 h 351"/>
                  <a:gd name="T66" fmla="*/ 23 w 126"/>
                  <a:gd name="T67" fmla="*/ 72 h 351"/>
                  <a:gd name="T68" fmla="*/ 19 w 126"/>
                  <a:gd name="T69" fmla="*/ 65 h 351"/>
                  <a:gd name="T70" fmla="*/ 16 w 126"/>
                  <a:gd name="T71" fmla="*/ 63 h 351"/>
                  <a:gd name="T72" fmla="*/ 15 w 126"/>
                  <a:gd name="T73" fmla="*/ 61 h 351"/>
                  <a:gd name="T74" fmla="*/ 8 w 126"/>
                  <a:gd name="T75" fmla="*/ 43 h 351"/>
                  <a:gd name="T76" fmla="*/ 8 w 126"/>
                  <a:gd name="T77" fmla="*/ 18 h 351"/>
                  <a:gd name="T78" fmla="*/ 5 w 126"/>
                  <a:gd name="T79" fmla="*/ 14 h 351"/>
                  <a:gd name="T80" fmla="*/ 0 w 126"/>
                  <a:gd name="T81" fmla="*/ 0 h 35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6"/>
                  <a:gd name="T124" fmla="*/ 0 h 351"/>
                  <a:gd name="T125" fmla="*/ 126 w 126"/>
                  <a:gd name="T126" fmla="*/ 351 h 351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6" h="351">
                    <a:moveTo>
                      <a:pt x="123" y="351"/>
                    </a:moveTo>
                    <a:lnTo>
                      <a:pt x="125" y="349"/>
                    </a:lnTo>
                    <a:lnTo>
                      <a:pt x="125" y="348"/>
                    </a:lnTo>
                    <a:lnTo>
                      <a:pt x="125" y="346"/>
                    </a:lnTo>
                    <a:lnTo>
                      <a:pt x="126" y="339"/>
                    </a:lnTo>
                    <a:lnTo>
                      <a:pt x="126" y="338"/>
                    </a:lnTo>
                    <a:lnTo>
                      <a:pt x="126" y="336"/>
                    </a:lnTo>
                    <a:lnTo>
                      <a:pt x="126" y="335"/>
                    </a:lnTo>
                    <a:lnTo>
                      <a:pt x="125" y="330"/>
                    </a:lnTo>
                    <a:lnTo>
                      <a:pt x="125" y="327"/>
                    </a:lnTo>
                    <a:lnTo>
                      <a:pt x="123" y="323"/>
                    </a:lnTo>
                    <a:lnTo>
                      <a:pt x="121" y="321"/>
                    </a:lnTo>
                    <a:lnTo>
                      <a:pt x="117" y="310"/>
                    </a:lnTo>
                    <a:lnTo>
                      <a:pt x="115" y="302"/>
                    </a:lnTo>
                    <a:lnTo>
                      <a:pt x="112" y="291"/>
                    </a:lnTo>
                    <a:lnTo>
                      <a:pt x="110" y="288"/>
                    </a:lnTo>
                    <a:lnTo>
                      <a:pt x="109" y="284"/>
                    </a:lnTo>
                    <a:lnTo>
                      <a:pt x="106" y="281"/>
                    </a:lnTo>
                    <a:lnTo>
                      <a:pt x="106" y="280"/>
                    </a:lnTo>
                    <a:lnTo>
                      <a:pt x="108" y="276"/>
                    </a:lnTo>
                    <a:lnTo>
                      <a:pt x="108" y="275"/>
                    </a:lnTo>
                    <a:lnTo>
                      <a:pt x="113" y="266"/>
                    </a:lnTo>
                    <a:lnTo>
                      <a:pt x="121" y="253"/>
                    </a:lnTo>
                    <a:lnTo>
                      <a:pt x="122" y="250"/>
                    </a:lnTo>
                    <a:lnTo>
                      <a:pt x="125" y="245"/>
                    </a:lnTo>
                    <a:lnTo>
                      <a:pt x="125" y="243"/>
                    </a:lnTo>
                    <a:lnTo>
                      <a:pt x="125" y="239"/>
                    </a:lnTo>
                    <a:lnTo>
                      <a:pt x="125" y="237"/>
                    </a:lnTo>
                    <a:lnTo>
                      <a:pt x="123" y="233"/>
                    </a:lnTo>
                    <a:lnTo>
                      <a:pt x="117" y="230"/>
                    </a:lnTo>
                    <a:lnTo>
                      <a:pt x="110" y="228"/>
                    </a:lnTo>
                    <a:lnTo>
                      <a:pt x="104" y="225"/>
                    </a:lnTo>
                    <a:lnTo>
                      <a:pt x="98" y="213"/>
                    </a:lnTo>
                    <a:lnTo>
                      <a:pt x="98" y="212"/>
                    </a:lnTo>
                    <a:lnTo>
                      <a:pt x="98" y="208"/>
                    </a:lnTo>
                    <a:lnTo>
                      <a:pt x="97" y="199"/>
                    </a:lnTo>
                    <a:lnTo>
                      <a:pt x="93" y="199"/>
                    </a:lnTo>
                    <a:lnTo>
                      <a:pt x="89" y="198"/>
                    </a:lnTo>
                    <a:lnTo>
                      <a:pt x="84" y="195"/>
                    </a:lnTo>
                    <a:lnTo>
                      <a:pt x="83" y="194"/>
                    </a:lnTo>
                    <a:lnTo>
                      <a:pt x="83" y="192"/>
                    </a:lnTo>
                    <a:lnTo>
                      <a:pt x="80" y="186"/>
                    </a:lnTo>
                    <a:lnTo>
                      <a:pt x="80" y="184"/>
                    </a:lnTo>
                    <a:lnTo>
                      <a:pt x="80" y="179"/>
                    </a:lnTo>
                    <a:lnTo>
                      <a:pt x="80" y="175"/>
                    </a:lnTo>
                    <a:lnTo>
                      <a:pt x="76" y="166"/>
                    </a:lnTo>
                    <a:lnTo>
                      <a:pt x="75" y="164"/>
                    </a:lnTo>
                    <a:lnTo>
                      <a:pt x="75" y="162"/>
                    </a:lnTo>
                    <a:lnTo>
                      <a:pt x="74" y="150"/>
                    </a:lnTo>
                    <a:lnTo>
                      <a:pt x="72" y="135"/>
                    </a:lnTo>
                    <a:lnTo>
                      <a:pt x="67" y="133"/>
                    </a:lnTo>
                    <a:lnTo>
                      <a:pt x="59" y="130"/>
                    </a:lnTo>
                    <a:lnTo>
                      <a:pt x="55" y="126"/>
                    </a:lnTo>
                    <a:lnTo>
                      <a:pt x="51" y="123"/>
                    </a:lnTo>
                    <a:lnTo>
                      <a:pt x="47" y="116"/>
                    </a:lnTo>
                    <a:lnTo>
                      <a:pt x="46" y="115"/>
                    </a:lnTo>
                    <a:lnTo>
                      <a:pt x="46" y="112"/>
                    </a:lnTo>
                    <a:lnTo>
                      <a:pt x="45" y="107"/>
                    </a:lnTo>
                    <a:lnTo>
                      <a:pt x="45" y="103"/>
                    </a:lnTo>
                    <a:lnTo>
                      <a:pt x="45" y="102"/>
                    </a:lnTo>
                    <a:lnTo>
                      <a:pt x="40" y="92"/>
                    </a:lnTo>
                    <a:lnTo>
                      <a:pt x="38" y="86"/>
                    </a:lnTo>
                    <a:lnTo>
                      <a:pt x="37" y="85"/>
                    </a:lnTo>
                    <a:lnTo>
                      <a:pt x="36" y="82"/>
                    </a:lnTo>
                    <a:lnTo>
                      <a:pt x="34" y="80"/>
                    </a:lnTo>
                    <a:lnTo>
                      <a:pt x="33" y="78"/>
                    </a:lnTo>
                    <a:lnTo>
                      <a:pt x="30" y="77"/>
                    </a:lnTo>
                    <a:lnTo>
                      <a:pt x="23" y="72"/>
                    </a:lnTo>
                    <a:lnTo>
                      <a:pt x="21" y="71"/>
                    </a:lnTo>
                    <a:lnTo>
                      <a:pt x="19" y="65"/>
                    </a:lnTo>
                    <a:lnTo>
                      <a:pt x="17" y="64"/>
                    </a:lnTo>
                    <a:lnTo>
                      <a:pt x="16" y="63"/>
                    </a:lnTo>
                    <a:lnTo>
                      <a:pt x="15" y="63"/>
                    </a:lnTo>
                    <a:lnTo>
                      <a:pt x="15" y="61"/>
                    </a:lnTo>
                    <a:lnTo>
                      <a:pt x="11" y="55"/>
                    </a:lnTo>
                    <a:lnTo>
                      <a:pt x="8" y="43"/>
                    </a:lnTo>
                    <a:lnTo>
                      <a:pt x="9" y="26"/>
                    </a:lnTo>
                    <a:lnTo>
                      <a:pt x="8" y="18"/>
                    </a:lnTo>
                    <a:lnTo>
                      <a:pt x="5" y="16"/>
                    </a:lnTo>
                    <a:lnTo>
                      <a:pt x="5" y="14"/>
                    </a:lnTo>
                    <a:lnTo>
                      <a:pt x="4" y="6"/>
                    </a:lnTo>
                    <a:lnTo>
                      <a:pt x="0" y="0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54" name="Freeform 1319"/>
              <p:cNvSpPr>
                <a:spLocks/>
              </p:cNvSpPr>
              <p:nvPr/>
            </p:nvSpPr>
            <p:spPr bwMode="auto">
              <a:xfrm>
                <a:off x="1858" y="3647"/>
                <a:ext cx="36" cy="105"/>
              </a:xfrm>
              <a:custGeom>
                <a:avLst/>
                <a:gdLst>
                  <a:gd name="T0" fmla="*/ 36 w 36"/>
                  <a:gd name="T1" fmla="*/ 105 h 105"/>
                  <a:gd name="T2" fmla="*/ 36 w 36"/>
                  <a:gd name="T3" fmla="*/ 101 h 105"/>
                  <a:gd name="T4" fmla="*/ 34 w 36"/>
                  <a:gd name="T5" fmla="*/ 98 h 105"/>
                  <a:gd name="T6" fmla="*/ 25 w 36"/>
                  <a:gd name="T7" fmla="*/ 98 h 105"/>
                  <a:gd name="T8" fmla="*/ 19 w 36"/>
                  <a:gd name="T9" fmla="*/ 97 h 105"/>
                  <a:gd name="T10" fmla="*/ 19 w 36"/>
                  <a:gd name="T11" fmla="*/ 93 h 105"/>
                  <a:gd name="T12" fmla="*/ 22 w 36"/>
                  <a:gd name="T13" fmla="*/ 88 h 105"/>
                  <a:gd name="T14" fmla="*/ 22 w 36"/>
                  <a:gd name="T15" fmla="*/ 87 h 105"/>
                  <a:gd name="T16" fmla="*/ 25 w 36"/>
                  <a:gd name="T17" fmla="*/ 81 h 105"/>
                  <a:gd name="T18" fmla="*/ 26 w 36"/>
                  <a:gd name="T19" fmla="*/ 73 h 105"/>
                  <a:gd name="T20" fmla="*/ 23 w 36"/>
                  <a:gd name="T21" fmla="*/ 68 h 105"/>
                  <a:gd name="T22" fmla="*/ 19 w 36"/>
                  <a:gd name="T23" fmla="*/ 62 h 105"/>
                  <a:gd name="T24" fmla="*/ 22 w 36"/>
                  <a:gd name="T25" fmla="*/ 56 h 105"/>
                  <a:gd name="T26" fmla="*/ 22 w 36"/>
                  <a:gd name="T27" fmla="*/ 55 h 105"/>
                  <a:gd name="T28" fmla="*/ 23 w 36"/>
                  <a:gd name="T29" fmla="*/ 46 h 105"/>
                  <a:gd name="T30" fmla="*/ 23 w 36"/>
                  <a:gd name="T31" fmla="*/ 38 h 105"/>
                  <a:gd name="T32" fmla="*/ 23 w 36"/>
                  <a:gd name="T33" fmla="*/ 37 h 105"/>
                  <a:gd name="T34" fmla="*/ 26 w 36"/>
                  <a:gd name="T35" fmla="*/ 32 h 105"/>
                  <a:gd name="T36" fmla="*/ 26 w 36"/>
                  <a:gd name="T37" fmla="*/ 30 h 105"/>
                  <a:gd name="T38" fmla="*/ 19 w 36"/>
                  <a:gd name="T39" fmla="*/ 29 h 105"/>
                  <a:gd name="T40" fmla="*/ 19 w 36"/>
                  <a:gd name="T41" fmla="*/ 26 h 105"/>
                  <a:gd name="T42" fmla="*/ 17 w 36"/>
                  <a:gd name="T43" fmla="*/ 20 h 105"/>
                  <a:gd name="T44" fmla="*/ 15 w 36"/>
                  <a:gd name="T45" fmla="*/ 20 h 105"/>
                  <a:gd name="T46" fmla="*/ 13 w 36"/>
                  <a:gd name="T47" fmla="*/ 18 h 105"/>
                  <a:gd name="T48" fmla="*/ 10 w 36"/>
                  <a:gd name="T49" fmla="*/ 18 h 105"/>
                  <a:gd name="T50" fmla="*/ 9 w 36"/>
                  <a:gd name="T51" fmla="*/ 17 h 105"/>
                  <a:gd name="T52" fmla="*/ 9 w 36"/>
                  <a:gd name="T53" fmla="*/ 16 h 105"/>
                  <a:gd name="T54" fmla="*/ 8 w 36"/>
                  <a:gd name="T55" fmla="*/ 13 h 105"/>
                  <a:gd name="T56" fmla="*/ 8 w 36"/>
                  <a:gd name="T57" fmla="*/ 12 h 105"/>
                  <a:gd name="T58" fmla="*/ 6 w 36"/>
                  <a:gd name="T59" fmla="*/ 12 h 105"/>
                  <a:gd name="T60" fmla="*/ 1 w 36"/>
                  <a:gd name="T61" fmla="*/ 7 h 105"/>
                  <a:gd name="T62" fmla="*/ 0 w 36"/>
                  <a:gd name="T63" fmla="*/ 4 h 105"/>
                  <a:gd name="T64" fmla="*/ 0 w 36"/>
                  <a:gd name="T65" fmla="*/ 3 h 105"/>
                  <a:gd name="T66" fmla="*/ 0 w 36"/>
                  <a:gd name="T67" fmla="*/ 1 h 105"/>
                  <a:gd name="T68" fmla="*/ 0 w 36"/>
                  <a:gd name="T69" fmla="*/ 0 h 10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6"/>
                  <a:gd name="T106" fmla="*/ 0 h 105"/>
                  <a:gd name="T107" fmla="*/ 36 w 36"/>
                  <a:gd name="T108" fmla="*/ 105 h 10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6" h="105">
                    <a:moveTo>
                      <a:pt x="36" y="105"/>
                    </a:moveTo>
                    <a:lnTo>
                      <a:pt x="36" y="101"/>
                    </a:lnTo>
                    <a:lnTo>
                      <a:pt x="34" y="98"/>
                    </a:lnTo>
                    <a:lnTo>
                      <a:pt x="25" y="98"/>
                    </a:lnTo>
                    <a:lnTo>
                      <a:pt x="19" y="97"/>
                    </a:lnTo>
                    <a:lnTo>
                      <a:pt x="19" y="93"/>
                    </a:lnTo>
                    <a:lnTo>
                      <a:pt x="22" y="88"/>
                    </a:lnTo>
                    <a:lnTo>
                      <a:pt x="22" y="87"/>
                    </a:lnTo>
                    <a:lnTo>
                      <a:pt x="25" y="81"/>
                    </a:lnTo>
                    <a:lnTo>
                      <a:pt x="26" y="73"/>
                    </a:lnTo>
                    <a:lnTo>
                      <a:pt x="23" y="68"/>
                    </a:lnTo>
                    <a:lnTo>
                      <a:pt x="19" y="62"/>
                    </a:lnTo>
                    <a:lnTo>
                      <a:pt x="22" y="56"/>
                    </a:lnTo>
                    <a:lnTo>
                      <a:pt x="22" y="55"/>
                    </a:lnTo>
                    <a:lnTo>
                      <a:pt x="23" y="46"/>
                    </a:lnTo>
                    <a:lnTo>
                      <a:pt x="23" y="38"/>
                    </a:lnTo>
                    <a:lnTo>
                      <a:pt x="23" y="37"/>
                    </a:lnTo>
                    <a:lnTo>
                      <a:pt x="26" y="32"/>
                    </a:lnTo>
                    <a:lnTo>
                      <a:pt x="26" y="30"/>
                    </a:lnTo>
                    <a:lnTo>
                      <a:pt x="19" y="29"/>
                    </a:lnTo>
                    <a:lnTo>
                      <a:pt x="19" y="26"/>
                    </a:lnTo>
                    <a:lnTo>
                      <a:pt x="17" y="20"/>
                    </a:lnTo>
                    <a:lnTo>
                      <a:pt x="15" y="20"/>
                    </a:lnTo>
                    <a:lnTo>
                      <a:pt x="13" y="18"/>
                    </a:lnTo>
                    <a:lnTo>
                      <a:pt x="10" y="18"/>
                    </a:lnTo>
                    <a:lnTo>
                      <a:pt x="9" y="17"/>
                    </a:lnTo>
                    <a:lnTo>
                      <a:pt x="9" y="16"/>
                    </a:lnTo>
                    <a:lnTo>
                      <a:pt x="8" y="13"/>
                    </a:lnTo>
                    <a:lnTo>
                      <a:pt x="8" y="12"/>
                    </a:lnTo>
                    <a:lnTo>
                      <a:pt x="6" y="12"/>
                    </a:lnTo>
                    <a:lnTo>
                      <a:pt x="1" y="7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55" name="Freeform 1320"/>
              <p:cNvSpPr>
                <a:spLocks/>
              </p:cNvSpPr>
              <p:nvPr/>
            </p:nvSpPr>
            <p:spPr bwMode="auto">
              <a:xfrm>
                <a:off x="2402" y="3749"/>
                <a:ext cx="11" cy="2"/>
              </a:xfrm>
              <a:custGeom>
                <a:avLst/>
                <a:gdLst>
                  <a:gd name="T0" fmla="*/ 0 w 11"/>
                  <a:gd name="T1" fmla="*/ 2 h 2"/>
                  <a:gd name="T2" fmla="*/ 2 w 11"/>
                  <a:gd name="T3" fmla="*/ 2 h 2"/>
                  <a:gd name="T4" fmla="*/ 3 w 11"/>
                  <a:gd name="T5" fmla="*/ 2 h 2"/>
                  <a:gd name="T6" fmla="*/ 6 w 11"/>
                  <a:gd name="T7" fmla="*/ 0 h 2"/>
                  <a:gd name="T8" fmla="*/ 7 w 11"/>
                  <a:gd name="T9" fmla="*/ 0 h 2"/>
                  <a:gd name="T10" fmla="*/ 11 w 11"/>
                  <a:gd name="T11" fmla="*/ 0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"/>
                  <a:gd name="T19" fmla="*/ 0 h 2"/>
                  <a:gd name="T20" fmla="*/ 11 w 11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" h="2">
                    <a:moveTo>
                      <a:pt x="0" y="2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11" y="0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56" name="Freeform 1321"/>
              <p:cNvSpPr>
                <a:spLocks/>
              </p:cNvSpPr>
              <p:nvPr/>
            </p:nvSpPr>
            <p:spPr bwMode="auto">
              <a:xfrm>
                <a:off x="2423" y="3745"/>
                <a:ext cx="17" cy="2"/>
              </a:xfrm>
              <a:custGeom>
                <a:avLst/>
                <a:gdLst>
                  <a:gd name="T0" fmla="*/ 0 w 17"/>
                  <a:gd name="T1" fmla="*/ 0 h 2"/>
                  <a:gd name="T2" fmla="*/ 8 w 17"/>
                  <a:gd name="T3" fmla="*/ 2 h 2"/>
                  <a:gd name="T4" fmla="*/ 12 w 17"/>
                  <a:gd name="T5" fmla="*/ 0 h 2"/>
                  <a:gd name="T6" fmla="*/ 15 w 17"/>
                  <a:gd name="T7" fmla="*/ 0 h 2"/>
                  <a:gd name="T8" fmla="*/ 17 w 17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2"/>
                  <a:gd name="T17" fmla="*/ 17 w 17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2">
                    <a:moveTo>
                      <a:pt x="0" y="0"/>
                    </a:moveTo>
                    <a:lnTo>
                      <a:pt x="8" y="2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17" y="0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57" name="Freeform 1322"/>
              <p:cNvSpPr>
                <a:spLocks/>
              </p:cNvSpPr>
              <p:nvPr/>
            </p:nvSpPr>
            <p:spPr bwMode="auto">
              <a:xfrm>
                <a:off x="2444" y="3727"/>
                <a:ext cx="3" cy="8"/>
              </a:xfrm>
              <a:custGeom>
                <a:avLst/>
                <a:gdLst>
                  <a:gd name="T0" fmla="*/ 3 w 3"/>
                  <a:gd name="T1" fmla="*/ 8 h 8"/>
                  <a:gd name="T2" fmla="*/ 1 w 3"/>
                  <a:gd name="T3" fmla="*/ 4 h 8"/>
                  <a:gd name="T4" fmla="*/ 0 w 3"/>
                  <a:gd name="T5" fmla="*/ 3 h 8"/>
                  <a:gd name="T6" fmla="*/ 0 w 3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8"/>
                  <a:gd name="T14" fmla="*/ 3 w 3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8">
                    <a:moveTo>
                      <a:pt x="3" y="8"/>
                    </a:moveTo>
                    <a:lnTo>
                      <a:pt x="1" y="4"/>
                    </a:lnTo>
                    <a:lnTo>
                      <a:pt x="0" y="3"/>
                    </a:lnTo>
                    <a:lnTo>
                      <a:pt x="0" y="0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58" name="Freeform 1323"/>
              <p:cNvSpPr>
                <a:spLocks/>
              </p:cNvSpPr>
              <p:nvPr/>
            </p:nvSpPr>
            <p:spPr bwMode="auto">
              <a:xfrm>
                <a:off x="2148" y="3709"/>
                <a:ext cx="19" cy="23"/>
              </a:xfrm>
              <a:custGeom>
                <a:avLst/>
                <a:gdLst>
                  <a:gd name="T0" fmla="*/ 0 w 19"/>
                  <a:gd name="T1" fmla="*/ 0 h 23"/>
                  <a:gd name="T2" fmla="*/ 6 w 19"/>
                  <a:gd name="T3" fmla="*/ 2 h 23"/>
                  <a:gd name="T4" fmla="*/ 12 w 19"/>
                  <a:gd name="T5" fmla="*/ 5 h 23"/>
                  <a:gd name="T6" fmla="*/ 16 w 19"/>
                  <a:gd name="T7" fmla="*/ 6 h 23"/>
                  <a:gd name="T8" fmla="*/ 17 w 19"/>
                  <a:gd name="T9" fmla="*/ 13 h 23"/>
                  <a:gd name="T10" fmla="*/ 19 w 19"/>
                  <a:gd name="T11" fmla="*/ 18 h 23"/>
                  <a:gd name="T12" fmla="*/ 19 w 19"/>
                  <a:gd name="T13" fmla="*/ 19 h 23"/>
                  <a:gd name="T14" fmla="*/ 15 w 19"/>
                  <a:gd name="T15" fmla="*/ 23 h 2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9"/>
                  <a:gd name="T25" fmla="*/ 0 h 23"/>
                  <a:gd name="T26" fmla="*/ 19 w 19"/>
                  <a:gd name="T27" fmla="*/ 23 h 2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9" h="23">
                    <a:moveTo>
                      <a:pt x="0" y="0"/>
                    </a:moveTo>
                    <a:lnTo>
                      <a:pt x="6" y="2"/>
                    </a:lnTo>
                    <a:lnTo>
                      <a:pt x="12" y="5"/>
                    </a:lnTo>
                    <a:lnTo>
                      <a:pt x="16" y="6"/>
                    </a:lnTo>
                    <a:lnTo>
                      <a:pt x="17" y="13"/>
                    </a:lnTo>
                    <a:lnTo>
                      <a:pt x="19" y="18"/>
                    </a:lnTo>
                    <a:lnTo>
                      <a:pt x="19" y="19"/>
                    </a:lnTo>
                    <a:lnTo>
                      <a:pt x="15" y="23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59" name="Line 1324"/>
              <p:cNvSpPr>
                <a:spLocks noChangeShapeType="1"/>
              </p:cNvSpPr>
              <p:nvPr/>
            </p:nvSpPr>
            <p:spPr bwMode="auto">
              <a:xfrm>
                <a:off x="2442" y="3701"/>
                <a:ext cx="1" cy="5"/>
              </a:xfrm>
              <a:prstGeom prst="line">
                <a:avLst/>
              </a:prstGeom>
              <a:noFill/>
              <a:ln w="3">
                <a:solidFill>
                  <a:srgbClr val="00ABF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60" name="Freeform 1325"/>
              <p:cNvSpPr>
                <a:spLocks/>
              </p:cNvSpPr>
              <p:nvPr/>
            </p:nvSpPr>
            <p:spPr bwMode="auto">
              <a:xfrm>
                <a:off x="2076" y="3675"/>
                <a:ext cx="41" cy="11"/>
              </a:xfrm>
              <a:custGeom>
                <a:avLst/>
                <a:gdLst>
                  <a:gd name="T0" fmla="*/ 41 w 41"/>
                  <a:gd name="T1" fmla="*/ 11 h 11"/>
                  <a:gd name="T2" fmla="*/ 37 w 41"/>
                  <a:gd name="T3" fmla="*/ 10 h 11"/>
                  <a:gd name="T4" fmla="*/ 33 w 41"/>
                  <a:gd name="T5" fmla="*/ 6 h 11"/>
                  <a:gd name="T6" fmla="*/ 28 w 41"/>
                  <a:gd name="T7" fmla="*/ 6 h 11"/>
                  <a:gd name="T8" fmla="*/ 21 w 41"/>
                  <a:gd name="T9" fmla="*/ 5 h 11"/>
                  <a:gd name="T10" fmla="*/ 20 w 41"/>
                  <a:gd name="T11" fmla="*/ 6 h 11"/>
                  <a:gd name="T12" fmla="*/ 13 w 41"/>
                  <a:gd name="T13" fmla="*/ 8 h 11"/>
                  <a:gd name="T14" fmla="*/ 11 w 41"/>
                  <a:gd name="T15" fmla="*/ 2 h 11"/>
                  <a:gd name="T16" fmla="*/ 9 w 41"/>
                  <a:gd name="T17" fmla="*/ 0 h 11"/>
                  <a:gd name="T18" fmla="*/ 0 w 41"/>
                  <a:gd name="T19" fmla="*/ 1 h 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1"/>
                  <a:gd name="T31" fmla="*/ 0 h 11"/>
                  <a:gd name="T32" fmla="*/ 41 w 41"/>
                  <a:gd name="T33" fmla="*/ 11 h 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1" h="11">
                    <a:moveTo>
                      <a:pt x="41" y="11"/>
                    </a:moveTo>
                    <a:lnTo>
                      <a:pt x="37" y="10"/>
                    </a:lnTo>
                    <a:lnTo>
                      <a:pt x="33" y="6"/>
                    </a:lnTo>
                    <a:lnTo>
                      <a:pt x="28" y="6"/>
                    </a:lnTo>
                    <a:lnTo>
                      <a:pt x="21" y="5"/>
                    </a:lnTo>
                    <a:lnTo>
                      <a:pt x="20" y="6"/>
                    </a:lnTo>
                    <a:lnTo>
                      <a:pt x="13" y="8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0" y="1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61" name="Freeform 1326"/>
              <p:cNvSpPr>
                <a:spLocks/>
              </p:cNvSpPr>
              <p:nvPr/>
            </p:nvSpPr>
            <p:spPr bwMode="auto">
              <a:xfrm>
                <a:off x="2034" y="3669"/>
                <a:ext cx="8" cy="7"/>
              </a:xfrm>
              <a:custGeom>
                <a:avLst/>
                <a:gdLst>
                  <a:gd name="T0" fmla="*/ 8 w 8"/>
                  <a:gd name="T1" fmla="*/ 7 h 7"/>
                  <a:gd name="T2" fmla="*/ 7 w 8"/>
                  <a:gd name="T3" fmla="*/ 2 h 7"/>
                  <a:gd name="T4" fmla="*/ 0 w 8"/>
                  <a:gd name="T5" fmla="*/ 0 h 7"/>
                  <a:gd name="T6" fmla="*/ 0 60000 65536"/>
                  <a:gd name="T7" fmla="*/ 0 60000 65536"/>
                  <a:gd name="T8" fmla="*/ 0 60000 65536"/>
                  <a:gd name="T9" fmla="*/ 0 w 8"/>
                  <a:gd name="T10" fmla="*/ 0 h 7"/>
                  <a:gd name="T11" fmla="*/ 8 w 8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8" h="7">
                    <a:moveTo>
                      <a:pt x="8" y="7"/>
                    </a:moveTo>
                    <a:lnTo>
                      <a:pt x="7" y="2"/>
                    </a:lnTo>
                    <a:lnTo>
                      <a:pt x="0" y="0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62" name="Freeform 1327"/>
              <p:cNvSpPr>
                <a:spLocks/>
              </p:cNvSpPr>
              <p:nvPr/>
            </p:nvSpPr>
            <p:spPr bwMode="auto">
              <a:xfrm>
                <a:off x="2095" y="3569"/>
                <a:ext cx="34" cy="91"/>
              </a:xfrm>
              <a:custGeom>
                <a:avLst/>
                <a:gdLst>
                  <a:gd name="T0" fmla="*/ 25 w 34"/>
                  <a:gd name="T1" fmla="*/ 91 h 91"/>
                  <a:gd name="T2" fmla="*/ 26 w 34"/>
                  <a:gd name="T3" fmla="*/ 89 h 91"/>
                  <a:gd name="T4" fmla="*/ 28 w 34"/>
                  <a:gd name="T5" fmla="*/ 86 h 91"/>
                  <a:gd name="T6" fmla="*/ 30 w 34"/>
                  <a:gd name="T7" fmla="*/ 85 h 91"/>
                  <a:gd name="T8" fmla="*/ 32 w 34"/>
                  <a:gd name="T9" fmla="*/ 81 h 91"/>
                  <a:gd name="T10" fmla="*/ 34 w 34"/>
                  <a:gd name="T11" fmla="*/ 74 h 91"/>
                  <a:gd name="T12" fmla="*/ 34 w 34"/>
                  <a:gd name="T13" fmla="*/ 62 h 91"/>
                  <a:gd name="T14" fmla="*/ 32 w 34"/>
                  <a:gd name="T15" fmla="*/ 59 h 91"/>
                  <a:gd name="T16" fmla="*/ 31 w 34"/>
                  <a:gd name="T17" fmla="*/ 52 h 91"/>
                  <a:gd name="T18" fmla="*/ 27 w 34"/>
                  <a:gd name="T19" fmla="*/ 45 h 91"/>
                  <a:gd name="T20" fmla="*/ 28 w 34"/>
                  <a:gd name="T21" fmla="*/ 44 h 91"/>
                  <a:gd name="T22" fmla="*/ 28 w 34"/>
                  <a:gd name="T23" fmla="*/ 43 h 91"/>
                  <a:gd name="T24" fmla="*/ 31 w 34"/>
                  <a:gd name="T25" fmla="*/ 31 h 91"/>
                  <a:gd name="T26" fmla="*/ 28 w 34"/>
                  <a:gd name="T27" fmla="*/ 28 h 91"/>
                  <a:gd name="T28" fmla="*/ 26 w 34"/>
                  <a:gd name="T29" fmla="*/ 26 h 91"/>
                  <a:gd name="T30" fmla="*/ 25 w 34"/>
                  <a:gd name="T31" fmla="*/ 19 h 91"/>
                  <a:gd name="T32" fmla="*/ 19 w 34"/>
                  <a:gd name="T33" fmla="*/ 15 h 91"/>
                  <a:gd name="T34" fmla="*/ 15 w 34"/>
                  <a:gd name="T35" fmla="*/ 10 h 91"/>
                  <a:gd name="T36" fmla="*/ 10 w 34"/>
                  <a:gd name="T37" fmla="*/ 9 h 91"/>
                  <a:gd name="T38" fmla="*/ 9 w 34"/>
                  <a:gd name="T39" fmla="*/ 7 h 91"/>
                  <a:gd name="T40" fmla="*/ 5 w 34"/>
                  <a:gd name="T41" fmla="*/ 9 h 91"/>
                  <a:gd name="T42" fmla="*/ 2 w 34"/>
                  <a:gd name="T43" fmla="*/ 9 h 91"/>
                  <a:gd name="T44" fmla="*/ 1 w 34"/>
                  <a:gd name="T45" fmla="*/ 7 h 91"/>
                  <a:gd name="T46" fmla="*/ 0 w 34"/>
                  <a:gd name="T47" fmla="*/ 4 h 91"/>
                  <a:gd name="T48" fmla="*/ 1 w 34"/>
                  <a:gd name="T49" fmla="*/ 0 h 9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4"/>
                  <a:gd name="T76" fmla="*/ 0 h 91"/>
                  <a:gd name="T77" fmla="*/ 34 w 34"/>
                  <a:gd name="T78" fmla="*/ 91 h 91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4" h="91">
                    <a:moveTo>
                      <a:pt x="25" y="91"/>
                    </a:moveTo>
                    <a:lnTo>
                      <a:pt x="26" y="89"/>
                    </a:lnTo>
                    <a:lnTo>
                      <a:pt x="28" y="86"/>
                    </a:lnTo>
                    <a:lnTo>
                      <a:pt x="30" y="85"/>
                    </a:lnTo>
                    <a:lnTo>
                      <a:pt x="32" y="81"/>
                    </a:lnTo>
                    <a:lnTo>
                      <a:pt x="34" y="74"/>
                    </a:lnTo>
                    <a:lnTo>
                      <a:pt x="34" y="62"/>
                    </a:lnTo>
                    <a:lnTo>
                      <a:pt x="32" y="59"/>
                    </a:lnTo>
                    <a:lnTo>
                      <a:pt x="31" y="52"/>
                    </a:lnTo>
                    <a:lnTo>
                      <a:pt x="27" y="45"/>
                    </a:lnTo>
                    <a:lnTo>
                      <a:pt x="28" y="44"/>
                    </a:lnTo>
                    <a:lnTo>
                      <a:pt x="28" y="43"/>
                    </a:lnTo>
                    <a:lnTo>
                      <a:pt x="31" y="31"/>
                    </a:lnTo>
                    <a:lnTo>
                      <a:pt x="28" y="28"/>
                    </a:lnTo>
                    <a:lnTo>
                      <a:pt x="26" y="26"/>
                    </a:lnTo>
                    <a:lnTo>
                      <a:pt x="25" y="19"/>
                    </a:lnTo>
                    <a:lnTo>
                      <a:pt x="19" y="15"/>
                    </a:lnTo>
                    <a:lnTo>
                      <a:pt x="15" y="10"/>
                    </a:lnTo>
                    <a:lnTo>
                      <a:pt x="10" y="9"/>
                    </a:lnTo>
                    <a:lnTo>
                      <a:pt x="9" y="7"/>
                    </a:lnTo>
                    <a:lnTo>
                      <a:pt x="5" y="9"/>
                    </a:lnTo>
                    <a:lnTo>
                      <a:pt x="2" y="9"/>
                    </a:lnTo>
                    <a:lnTo>
                      <a:pt x="1" y="7"/>
                    </a:lnTo>
                    <a:lnTo>
                      <a:pt x="0" y="4"/>
                    </a:lnTo>
                    <a:lnTo>
                      <a:pt x="1" y="0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63" name="Freeform 1328"/>
              <p:cNvSpPr>
                <a:spLocks/>
              </p:cNvSpPr>
              <p:nvPr/>
            </p:nvSpPr>
            <p:spPr bwMode="auto">
              <a:xfrm>
                <a:off x="2443" y="3656"/>
                <a:ext cx="1" cy="7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4 h 7"/>
                  <a:gd name="T4" fmla="*/ 0 w 1"/>
                  <a:gd name="T5" fmla="*/ 7 h 7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7"/>
                  <a:gd name="T11" fmla="*/ 1 w 1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7">
                    <a:moveTo>
                      <a:pt x="0" y="0"/>
                    </a:moveTo>
                    <a:lnTo>
                      <a:pt x="0" y="4"/>
                    </a:lnTo>
                    <a:lnTo>
                      <a:pt x="0" y="7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64" name="Freeform 1329"/>
              <p:cNvSpPr>
                <a:spLocks/>
              </p:cNvSpPr>
              <p:nvPr/>
            </p:nvSpPr>
            <p:spPr bwMode="auto">
              <a:xfrm>
                <a:off x="2010" y="3650"/>
                <a:ext cx="10" cy="8"/>
              </a:xfrm>
              <a:custGeom>
                <a:avLst/>
                <a:gdLst>
                  <a:gd name="T0" fmla="*/ 0 w 10"/>
                  <a:gd name="T1" fmla="*/ 0 h 8"/>
                  <a:gd name="T2" fmla="*/ 3 w 10"/>
                  <a:gd name="T3" fmla="*/ 2 h 8"/>
                  <a:gd name="T4" fmla="*/ 5 w 10"/>
                  <a:gd name="T5" fmla="*/ 4 h 8"/>
                  <a:gd name="T6" fmla="*/ 7 w 10"/>
                  <a:gd name="T7" fmla="*/ 5 h 8"/>
                  <a:gd name="T8" fmla="*/ 9 w 10"/>
                  <a:gd name="T9" fmla="*/ 6 h 8"/>
                  <a:gd name="T10" fmla="*/ 10 w 10"/>
                  <a:gd name="T11" fmla="*/ 8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"/>
                  <a:gd name="T19" fmla="*/ 0 h 8"/>
                  <a:gd name="T20" fmla="*/ 10 w 10"/>
                  <a:gd name="T21" fmla="*/ 8 h 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" h="8">
                    <a:moveTo>
                      <a:pt x="0" y="0"/>
                    </a:moveTo>
                    <a:lnTo>
                      <a:pt x="3" y="2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6"/>
                    </a:lnTo>
                    <a:lnTo>
                      <a:pt x="10" y="8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65" name="Freeform 1330"/>
              <p:cNvSpPr>
                <a:spLocks/>
              </p:cNvSpPr>
              <p:nvPr/>
            </p:nvSpPr>
            <p:spPr bwMode="auto">
              <a:xfrm>
                <a:off x="2065" y="3642"/>
                <a:ext cx="45" cy="21"/>
              </a:xfrm>
              <a:custGeom>
                <a:avLst/>
                <a:gdLst>
                  <a:gd name="T0" fmla="*/ 0 w 45"/>
                  <a:gd name="T1" fmla="*/ 0 h 21"/>
                  <a:gd name="T2" fmla="*/ 1 w 45"/>
                  <a:gd name="T3" fmla="*/ 1 h 21"/>
                  <a:gd name="T4" fmla="*/ 6 w 45"/>
                  <a:gd name="T5" fmla="*/ 5 h 21"/>
                  <a:gd name="T6" fmla="*/ 10 w 45"/>
                  <a:gd name="T7" fmla="*/ 6 h 21"/>
                  <a:gd name="T8" fmla="*/ 11 w 45"/>
                  <a:gd name="T9" fmla="*/ 8 h 21"/>
                  <a:gd name="T10" fmla="*/ 14 w 45"/>
                  <a:gd name="T11" fmla="*/ 8 h 21"/>
                  <a:gd name="T12" fmla="*/ 22 w 45"/>
                  <a:gd name="T13" fmla="*/ 6 h 21"/>
                  <a:gd name="T14" fmla="*/ 30 w 45"/>
                  <a:gd name="T15" fmla="*/ 5 h 21"/>
                  <a:gd name="T16" fmla="*/ 35 w 45"/>
                  <a:gd name="T17" fmla="*/ 10 h 21"/>
                  <a:gd name="T18" fmla="*/ 36 w 45"/>
                  <a:gd name="T19" fmla="*/ 10 h 21"/>
                  <a:gd name="T20" fmla="*/ 37 w 45"/>
                  <a:gd name="T21" fmla="*/ 12 h 21"/>
                  <a:gd name="T22" fmla="*/ 40 w 45"/>
                  <a:gd name="T23" fmla="*/ 13 h 21"/>
                  <a:gd name="T24" fmla="*/ 41 w 45"/>
                  <a:gd name="T25" fmla="*/ 13 h 21"/>
                  <a:gd name="T26" fmla="*/ 41 w 45"/>
                  <a:gd name="T27" fmla="*/ 14 h 21"/>
                  <a:gd name="T28" fmla="*/ 45 w 45"/>
                  <a:gd name="T29" fmla="*/ 21 h 2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5"/>
                  <a:gd name="T46" fmla="*/ 0 h 21"/>
                  <a:gd name="T47" fmla="*/ 45 w 45"/>
                  <a:gd name="T48" fmla="*/ 21 h 2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5" h="21">
                    <a:moveTo>
                      <a:pt x="0" y="0"/>
                    </a:moveTo>
                    <a:lnTo>
                      <a:pt x="1" y="1"/>
                    </a:lnTo>
                    <a:lnTo>
                      <a:pt x="6" y="5"/>
                    </a:lnTo>
                    <a:lnTo>
                      <a:pt x="10" y="6"/>
                    </a:lnTo>
                    <a:lnTo>
                      <a:pt x="11" y="8"/>
                    </a:lnTo>
                    <a:lnTo>
                      <a:pt x="14" y="8"/>
                    </a:lnTo>
                    <a:lnTo>
                      <a:pt x="22" y="6"/>
                    </a:lnTo>
                    <a:lnTo>
                      <a:pt x="30" y="5"/>
                    </a:lnTo>
                    <a:lnTo>
                      <a:pt x="35" y="10"/>
                    </a:lnTo>
                    <a:lnTo>
                      <a:pt x="36" y="10"/>
                    </a:lnTo>
                    <a:lnTo>
                      <a:pt x="37" y="12"/>
                    </a:lnTo>
                    <a:lnTo>
                      <a:pt x="40" y="13"/>
                    </a:lnTo>
                    <a:lnTo>
                      <a:pt x="41" y="13"/>
                    </a:lnTo>
                    <a:lnTo>
                      <a:pt x="41" y="14"/>
                    </a:lnTo>
                    <a:lnTo>
                      <a:pt x="45" y="21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66" name="Freeform 1331"/>
              <p:cNvSpPr>
                <a:spLocks/>
              </p:cNvSpPr>
              <p:nvPr/>
            </p:nvSpPr>
            <p:spPr bwMode="auto">
              <a:xfrm>
                <a:off x="2345" y="3607"/>
                <a:ext cx="43" cy="125"/>
              </a:xfrm>
              <a:custGeom>
                <a:avLst/>
                <a:gdLst>
                  <a:gd name="T0" fmla="*/ 43 w 43"/>
                  <a:gd name="T1" fmla="*/ 0 h 125"/>
                  <a:gd name="T2" fmla="*/ 39 w 43"/>
                  <a:gd name="T3" fmla="*/ 1 h 125"/>
                  <a:gd name="T4" fmla="*/ 38 w 43"/>
                  <a:gd name="T5" fmla="*/ 1 h 125"/>
                  <a:gd name="T6" fmla="*/ 36 w 43"/>
                  <a:gd name="T7" fmla="*/ 4 h 125"/>
                  <a:gd name="T8" fmla="*/ 32 w 43"/>
                  <a:gd name="T9" fmla="*/ 9 h 125"/>
                  <a:gd name="T10" fmla="*/ 32 w 43"/>
                  <a:gd name="T11" fmla="*/ 10 h 125"/>
                  <a:gd name="T12" fmla="*/ 31 w 43"/>
                  <a:gd name="T13" fmla="*/ 11 h 125"/>
                  <a:gd name="T14" fmla="*/ 30 w 43"/>
                  <a:gd name="T15" fmla="*/ 13 h 125"/>
                  <a:gd name="T16" fmla="*/ 27 w 43"/>
                  <a:gd name="T17" fmla="*/ 15 h 125"/>
                  <a:gd name="T18" fmla="*/ 26 w 43"/>
                  <a:gd name="T19" fmla="*/ 15 h 125"/>
                  <a:gd name="T20" fmla="*/ 26 w 43"/>
                  <a:gd name="T21" fmla="*/ 17 h 125"/>
                  <a:gd name="T22" fmla="*/ 26 w 43"/>
                  <a:gd name="T23" fmla="*/ 21 h 125"/>
                  <a:gd name="T24" fmla="*/ 31 w 43"/>
                  <a:gd name="T25" fmla="*/ 28 h 125"/>
                  <a:gd name="T26" fmla="*/ 34 w 43"/>
                  <a:gd name="T27" fmla="*/ 31 h 125"/>
                  <a:gd name="T28" fmla="*/ 38 w 43"/>
                  <a:gd name="T29" fmla="*/ 31 h 125"/>
                  <a:gd name="T30" fmla="*/ 39 w 43"/>
                  <a:gd name="T31" fmla="*/ 36 h 125"/>
                  <a:gd name="T32" fmla="*/ 42 w 43"/>
                  <a:gd name="T33" fmla="*/ 45 h 125"/>
                  <a:gd name="T34" fmla="*/ 42 w 43"/>
                  <a:gd name="T35" fmla="*/ 47 h 125"/>
                  <a:gd name="T36" fmla="*/ 36 w 43"/>
                  <a:gd name="T37" fmla="*/ 66 h 125"/>
                  <a:gd name="T38" fmla="*/ 35 w 43"/>
                  <a:gd name="T39" fmla="*/ 66 h 125"/>
                  <a:gd name="T40" fmla="*/ 32 w 43"/>
                  <a:gd name="T41" fmla="*/ 78 h 125"/>
                  <a:gd name="T42" fmla="*/ 31 w 43"/>
                  <a:gd name="T43" fmla="*/ 82 h 125"/>
                  <a:gd name="T44" fmla="*/ 26 w 43"/>
                  <a:gd name="T45" fmla="*/ 98 h 125"/>
                  <a:gd name="T46" fmla="*/ 26 w 43"/>
                  <a:gd name="T47" fmla="*/ 99 h 125"/>
                  <a:gd name="T48" fmla="*/ 23 w 43"/>
                  <a:gd name="T49" fmla="*/ 104 h 125"/>
                  <a:gd name="T50" fmla="*/ 22 w 43"/>
                  <a:gd name="T51" fmla="*/ 104 h 125"/>
                  <a:gd name="T52" fmla="*/ 17 w 43"/>
                  <a:gd name="T53" fmla="*/ 104 h 125"/>
                  <a:gd name="T54" fmla="*/ 10 w 43"/>
                  <a:gd name="T55" fmla="*/ 104 h 125"/>
                  <a:gd name="T56" fmla="*/ 9 w 43"/>
                  <a:gd name="T57" fmla="*/ 108 h 125"/>
                  <a:gd name="T58" fmla="*/ 2 w 43"/>
                  <a:gd name="T59" fmla="*/ 115 h 125"/>
                  <a:gd name="T60" fmla="*/ 0 w 43"/>
                  <a:gd name="T61" fmla="*/ 121 h 125"/>
                  <a:gd name="T62" fmla="*/ 1 w 43"/>
                  <a:gd name="T63" fmla="*/ 125 h 12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3"/>
                  <a:gd name="T97" fmla="*/ 0 h 125"/>
                  <a:gd name="T98" fmla="*/ 43 w 43"/>
                  <a:gd name="T99" fmla="*/ 125 h 12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3" h="125">
                    <a:moveTo>
                      <a:pt x="43" y="0"/>
                    </a:moveTo>
                    <a:lnTo>
                      <a:pt x="39" y="1"/>
                    </a:lnTo>
                    <a:lnTo>
                      <a:pt x="38" y="1"/>
                    </a:lnTo>
                    <a:lnTo>
                      <a:pt x="36" y="4"/>
                    </a:lnTo>
                    <a:lnTo>
                      <a:pt x="32" y="9"/>
                    </a:lnTo>
                    <a:lnTo>
                      <a:pt x="32" y="10"/>
                    </a:lnTo>
                    <a:lnTo>
                      <a:pt x="31" y="11"/>
                    </a:lnTo>
                    <a:lnTo>
                      <a:pt x="30" y="13"/>
                    </a:lnTo>
                    <a:lnTo>
                      <a:pt x="27" y="15"/>
                    </a:lnTo>
                    <a:lnTo>
                      <a:pt x="26" y="15"/>
                    </a:lnTo>
                    <a:lnTo>
                      <a:pt x="26" y="17"/>
                    </a:lnTo>
                    <a:lnTo>
                      <a:pt x="26" y="21"/>
                    </a:lnTo>
                    <a:lnTo>
                      <a:pt x="31" y="28"/>
                    </a:lnTo>
                    <a:lnTo>
                      <a:pt x="34" y="31"/>
                    </a:lnTo>
                    <a:lnTo>
                      <a:pt x="38" y="31"/>
                    </a:lnTo>
                    <a:lnTo>
                      <a:pt x="39" y="36"/>
                    </a:lnTo>
                    <a:lnTo>
                      <a:pt x="42" y="45"/>
                    </a:lnTo>
                    <a:lnTo>
                      <a:pt x="42" y="47"/>
                    </a:lnTo>
                    <a:lnTo>
                      <a:pt x="36" y="66"/>
                    </a:lnTo>
                    <a:lnTo>
                      <a:pt x="35" y="66"/>
                    </a:lnTo>
                    <a:lnTo>
                      <a:pt x="32" y="78"/>
                    </a:lnTo>
                    <a:lnTo>
                      <a:pt x="31" y="82"/>
                    </a:lnTo>
                    <a:lnTo>
                      <a:pt x="26" y="98"/>
                    </a:lnTo>
                    <a:lnTo>
                      <a:pt x="26" y="99"/>
                    </a:lnTo>
                    <a:lnTo>
                      <a:pt x="23" y="104"/>
                    </a:lnTo>
                    <a:lnTo>
                      <a:pt x="22" y="104"/>
                    </a:lnTo>
                    <a:lnTo>
                      <a:pt x="17" y="104"/>
                    </a:lnTo>
                    <a:lnTo>
                      <a:pt x="10" y="104"/>
                    </a:lnTo>
                    <a:lnTo>
                      <a:pt x="9" y="108"/>
                    </a:lnTo>
                    <a:lnTo>
                      <a:pt x="2" y="115"/>
                    </a:lnTo>
                    <a:lnTo>
                      <a:pt x="0" y="121"/>
                    </a:lnTo>
                    <a:lnTo>
                      <a:pt x="1" y="125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67" name="Freeform 1332"/>
              <p:cNvSpPr>
                <a:spLocks/>
              </p:cNvSpPr>
              <p:nvPr/>
            </p:nvSpPr>
            <p:spPr bwMode="auto">
              <a:xfrm>
                <a:off x="1718" y="3588"/>
                <a:ext cx="47" cy="12"/>
              </a:xfrm>
              <a:custGeom>
                <a:avLst/>
                <a:gdLst>
                  <a:gd name="T0" fmla="*/ 47 w 47"/>
                  <a:gd name="T1" fmla="*/ 0 h 12"/>
                  <a:gd name="T2" fmla="*/ 36 w 47"/>
                  <a:gd name="T3" fmla="*/ 7 h 12"/>
                  <a:gd name="T4" fmla="*/ 32 w 47"/>
                  <a:gd name="T5" fmla="*/ 5 h 12"/>
                  <a:gd name="T6" fmla="*/ 28 w 47"/>
                  <a:gd name="T7" fmla="*/ 8 h 12"/>
                  <a:gd name="T8" fmla="*/ 26 w 47"/>
                  <a:gd name="T9" fmla="*/ 7 h 12"/>
                  <a:gd name="T10" fmla="*/ 23 w 47"/>
                  <a:gd name="T11" fmla="*/ 11 h 12"/>
                  <a:gd name="T12" fmla="*/ 21 w 47"/>
                  <a:gd name="T13" fmla="*/ 12 h 12"/>
                  <a:gd name="T14" fmla="*/ 19 w 47"/>
                  <a:gd name="T15" fmla="*/ 12 h 12"/>
                  <a:gd name="T16" fmla="*/ 18 w 47"/>
                  <a:gd name="T17" fmla="*/ 12 h 12"/>
                  <a:gd name="T18" fmla="*/ 11 w 47"/>
                  <a:gd name="T19" fmla="*/ 11 h 12"/>
                  <a:gd name="T20" fmla="*/ 10 w 47"/>
                  <a:gd name="T21" fmla="*/ 8 h 12"/>
                  <a:gd name="T22" fmla="*/ 5 w 47"/>
                  <a:gd name="T23" fmla="*/ 3 h 12"/>
                  <a:gd name="T24" fmla="*/ 4 w 47"/>
                  <a:gd name="T25" fmla="*/ 4 h 12"/>
                  <a:gd name="T26" fmla="*/ 2 w 47"/>
                  <a:gd name="T27" fmla="*/ 4 h 12"/>
                  <a:gd name="T28" fmla="*/ 1 w 47"/>
                  <a:gd name="T29" fmla="*/ 4 h 12"/>
                  <a:gd name="T30" fmla="*/ 0 w 47"/>
                  <a:gd name="T31" fmla="*/ 5 h 1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7"/>
                  <a:gd name="T49" fmla="*/ 0 h 12"/>
                  <a:gd name="T50" fmla="*/ 47 w 47"/>
                  <a:gd name="T51" fmla="*/ 12 h 1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7" h="12">
                    <a:moveTo>
                      <a:pt x="47" y="0"/>
                    </a:moveTo>
                    <a:lnTo>
                      <a:pt x="36" y="7"/>
                    </a:lnTo>
                    <a:lnTo>
                      <a:pt x="32" y="5"/>
                    </a:lnTo>
                    <a:lnTo>
                      <a:pt x="28" y="8"/>
                    </a:lnTo>
                    <a:lnTo>
                      <a:pt x="26" y="7"/>
                    </a:lnTo>
                    <a:lnTo>
                      <a:pt x="23" y="11"/>
                    </a:lnTo>
                    <a:lnTo>
                      <a:pt x="21" y="12"/>
                    </a:lnTo>
                    <a:lnTo>
                      <a:pt x="19" y="12"/>
                    </a:lnTo>
                    <a:lnTo>
                      <a:pt x="18" y="12"/>
                    </a:lnTo>
                    <a:lnTo>
                      <a:pt x="11" y="11"/>
                    </a:lnTo>
                    <a:lnTo>
                      <a:pt x="10" y="8"/>
                    </a:lnTo>
                    <a:lnTo>
                      <a:pt x="5" y="3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1" y="4"/>
                    </a:lnTo>
                    <a:lnTo>
                      <a:pt x="0" y="5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68" name="Freeform 1333"/>
              <p:cNvSpPr>
                <a:spLocks/>
              </p:cNvSpPr>
              <p:nvPr/>
            </p:nvSpPr>
            <p:spPr bwMode="auto">
              <a:xfrm>
                <a:off x="1944" y="3573"/>
                <a:ext cx="17" cy="57"/>
              </a:xfrm>
              <a:custGeom>
                <a:avLst/>
                <a:gdLst>
                  <a:gd name="T0" fmla="*/ 17 w 17"/>
                  <a:gd name="T1" fmla="*/ 0 h 57"/>
                  <a:gd name="T2" fmla="*/ 13 w 17"/>
                  <a:gd name="T3" fmla="*/ 6 h 57"/>
                  <a:gd name="T4" fmla="*/ 11 w 17"/>
                  <a:gd name="T5" fmla="*/ 17 h 57"/>
                  <a:gd name="T6" fmla="*/ 11 w 17"/>
                  <a:gd name="T7" fmla="*/ 22 h 57"/>
                  <a:gd name="T8" fmla="*/ 11 w 17"/>
                  <a:gd name="T9" fmla="*/ 24 h 57"/>
                  <a:gd name="T10" fmla="*/ 11 w 17"/>
                  <a:gd name="T11" fmla="*/ 26 h 57"/>
                  <a:gd name="T12" fmla="*/ 9 w 17"/>
                  <a:gd name="T13" fmla="*/ 28 h 57"/>
                  <a:gd name="T14" fmla="*/ 9 w 17"/>
                  <a:gd name="T15" fmla="*/ 31 h 57"/>
                  <a:gd name="T16" fmla="*/ 9 w 17"/>
                  <a:gd name="T17" fmla="*/ 35 h 57"/>
                  <a:gd name="T18" fmla="*/ 8 w 17"/>
                  <a:gd name="T19" fmla="*/ 38 h 57"/>
                  <a:gd name="T20" fmla="*/ 8 w 17"/>
                  <a:gd name="T21" fmla="*/ 40 h 57"/>
                  <a:gd name="T22" fmla="*/ 0 w 17"/>
                  <a:gd name="T23" fmla="*/ 49 h 57"/>
                  <a:gd name="T24" fmla="*/ 0 w 17"/>
                  <a:gd name="T25" fmla="*/ 51 h 57"/>
                  <a:gd name="T26" fmla="*/ 1 w 17"/>
                  <a:gd name="T27" fmla="*/ 55 h 57"/>
                  <a:gd name="T28" fmla="*/ 7 w 17"/>
                  <a:gd name="T29" fmla="*/ 56 h 57"/>
                  <a:gd name="T30" fmla="*/ 11 w 17"/>
                  <a:gd name="T31" fmla="*/ 57 h 5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7"/>
                  <a:gd name="T49" fmla="*/ 0 h 57"/>
                  <a:gd name="T50" fmla="*/ 17 w 17"/>
                  <a:gd name="T51" fmla="*/ 57 h 5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7" h="57">
                    <a:moveTo>
                      <a:pt x="17" y="0"/>
                    </a:moveTo>
                    <a:lnTo>
                      <a:pt x="13" y="6"/>
                    </a:lnTo>
                    <a:lnTo>
                      <a:pt x="11" y="17"/>
                    </a:lnTo>
                    <a:lnTo>
                      <a:pt x="11" y="22"/>
                    </a:lnTo>
                    <a:lnTo>
                      <a:pt x="11" y="24"/>
                    </a:lnTo>
                    <a:lnTo>
                      <a:pt x="11" y="26"/>
                    </a:lnTo>
                    <a:lnTo>
                      <a:pt x="9" y="28"/>
                    </a:lnTo>
                    <a:lnTo>
                      <a:pt x="9" y="31"/>
                    </a:lnTo>
                    <a:lnTo>
                      <a:pt x="9" y="35"/>
                    </a:lnTo>
                    <a:lnTo>
                      <a:pt x="8" y="38"/>
                    </a:lnTo>
                    <a:lnTo>
                      <a:pt x="8" y="40"/>
                    </a:lnTo>
                    <a:lnTo>
                      <a:pt x="0" y="49"/>
                    </a:lnTo>
                    <a:lnTo>
                      <a:pt x="0" y="51"/>
                    </a:lnTo>
                    <a:lnTo>
                      <a:pt x="1" y="55"/>
                    </a:lnTo>
                    <a:lnTo>
                      <a:pt x="7" y="56"/>
                    </a:lnTo>
                    <a:lnTo>
                      <a:pt x="11" y="57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69" name="Freeform 1334"/>
              <p:cNvSpPr>
                <a:spLocks/>
              </p:cNvSpPr>
              <p:nvPr/>
            </p:nvSpPr>
            <p:spPr bwMode="auto">
              <a:xfrm>
                <a:off x="2212" y="3524"/>
                <a:ext cx="42" cy="52"/>
              </a:xfrm>
              <a:custGeom>
                <a:avLst/>
                <a:gdLst>
                  <a:gd name="T0" fmla="*/ 12 w 42"/>
                  <a:gd name="T1" fmla="*/ 0 h 52"/>
                  <a:gd name="T2" fmla="*/ 10 w 42"/>
                  <a:gd name="T3" fmla="*/ 4 h 52"/>
                  <a:gd name="T4" fmla="*/ 4 w 42"/>
                  <a:gd name="T5" fmla="*/ 11 h 52"/>
                  <a:gd name="T6" fmla="*/ 3 w 42"/>
                  <a:gd name="T7" fmla="*/ 15 h 52"/>
                  <a:gd name="T8" fmla="*/ 2 w 42"/>
                  <a:gd name="T9" fmla="*/ 17 h 52"/>
                  <a:gd name="T10" fmla="*/ 2 w 42"/>
                  <a:gd name="T11" fmla="*/ 18 h 52"/>
                  <a:gd name="T12" fmla="*/ 2 w 42"/>
                  <a:gd name="T13" fmla="*/ 25 h 52"/>
                  <a:gd name="T14" fmla="*/ 2 w 42"/>
                  <a:gd name="T15" fmla="*/ 32 h 52"/>
                  <a:gd name="T16" fmla="*/ 0 w 42"/>
                  <a:gd name="T17" fmla="*/ 34 h 52"/>
                  <a:gd name="T18" fmla="*/ 2 w 42"/>
                  <a:gd name="T19" fmla="*/ 37 h 52"/>
                  <a:gd name="T20" fmla="*/ 3 w 42"/>
                  <a:gd name="T21" fmla="*/ 41 h 52"/>
                  <a:gd name="T22" fmla="*/ 3 w 42"/>
                  <a:gd name="T23" fmla="*/ 42 h 52"/>
                  <a:gd name="T24" fmla="*/ 8 w 42"/>
                  <a:gd name="T25" fmla="*/ 43 h 52"/>
                  <a:gd name="T26" fmla="*/ 10 w 42"/>
                  <a:gd name="T27" fmla="*/ 45 h 52"/>
                  <a:gd name="T28" fmla="*/ 17 w 42"/>
                  <a:gd name="T29" fmla="*/ 47 h 52"/>
                  <a:gd name="T30" fmla="*/ 27 w 42"/>
                  <a:gd name="T31" fmla="*/ 49 h 52"/>
                  <a:gd name="T32" fmla="*/ 32 w 42"/>
                  <a:gd name="T33" fmla="*/ 50 h 52"/>
                  <a:gd name="T34" fmla="*/ 36 w 42"/>
                  <a:gd name="T35" fmla="*/ 51 h 52"/>
                  <a:gd name="T36" fmla="*/ 42 w 42"/>
                  <a:gd name="T37" fmla="*/ 52 h 5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2"/>
                  <a:gd name="T58" fmla="*/ 0 h 52"/>
                  <a:gd name="T59" fmla="*/ 42 w 42"/>
                  <a:gd name="T60" fmla="*/ 52 h 52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2" h="52">
                    <a:moveTo>
                      <a:pt x="12" y="0"/>
                    </a:moveTo>
                    <a:lnTo>
                      <a:pt x="10" y="4"/>
                    </a:lnTo>
                    <a:lnTo>
                      <a:pt x="4" y="11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2" y="18"/>
                    </a:lnTo>
                    <a:lnTo>
                      <a:pt x="2" y="25"/>
                    </a:lnTo>
                    <a:lnTo>
                      <a:pt x="2" y="32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1"/>
                    </a:lnTo>
                    <a:lnTo>
                      <a:pt x="3" y="42"/>
                    </a:lnTo>
                    <a:lnTo>
                      <a:pt x="8" y="43"/>
                    </a:lnTo>
                    <a:lnTo>
                      <a:pt x="10" y="45"/>
                    </a:lnTo>
                    <a:lnTo>
                      <a:pt x="17" y="47"/>
                    </a:lnTo>
                    <a:lnTo>
                      <a:pt x="27" y="49"/>
                    </a:lnTo>
                    <a:lnTo>
                      <a:pt x="32" y="50"/>
                    </a:lnTo>
                    <a:lnTo>
                      <a:pt x="36" y="51"/>
                    </a:lnTo>
                    <a:lnTo>
                      <a:pt x="42" y="52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70" name="Freeform 1335"/>
              <p:cNvSpPr>
                <a:spLocks/>
              </p:cNvSpPr>
              <p:nvPr/>
            </p:nvSpPr>
            <p:spPr bwMode="auto">
              <a:xfrm>
                <a:off x="2224" y="3516"/>
                <a:ext cx="7" cy="8"/>
              </a:xfrm>
              <a:custGeom>
                <a:avLst/>
                <a:gdLst>
                  <a:gd name="T0" fmla="*/ 0 w 7"/>
                  <a:gd name="T1" fmla="*/ 8 h 8"/>
                  <a:gd name="T2" fmla="*/ 3 w 7"/>
                  <a:gd name="T3" fmla="*/ 8 h 8"/>
                  <a:gd name="T4" fmla="*/ 5 w 7"/>
                  <a:gd name="T5" fmla="*/ 3 h 8"/>
                  <a:gd name="T6" fmla="*/ 7 w 7"/>
                  <a:gd name="T7" fmla="*/ 0 h 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"/>
                  <a:gd name="T13" fmla="*/ 0 h 8"/>
                  <a:gd name="T14" fmla="*/ 7 w 7"/>
                  <a:gd name="T15" fmla="*/ 8 h 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" h="8">
                    <a:moveTo>
                      <a:pt x="0" y="8"/>
                    </a:moveTo>
                    <a:lnTo>
                      <a:pt x="3" y="8"/>
                    </a:lnTo>
                    <a:lnTo>
                      <a:pt x="5" y="3"/>
                    </a:lnTo>
                    <a:lnTo>
                      <a:pt x="7" y="0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71" name="Freeform 1336"/>
              <p:cNvSpPr>
                <a:spLocks/>
              </p:cNvSpPr>
              <p:nvPr/>
            </p:nvSpPr>
            <p:spPr bwMode="auto">
              <a:xfrm>
                <a:off x="2003" y="3511"/>
                <a:ext cx="65" cy="22"/>
              </a:xfrm>
              <a:custGeom>
                <a:avLst/>
                <a:gdLst>
                  <a:gd name="T0" fmla="*/ 65 w 65"/>
                  <a:gd name="T1" fmla="*/ 0 h 22"/>
                  <a:gd name="T2" fmla="*/ 64 w 65"/>
                  <a:gd name="T3" fmla="*/ 0 h 22"/>
                  <a:gd name="T4" fmla="*/ 62 w 65"/>
                  <a:gd name="T5" fmla="*/ 0 h 22"/>
                  <a:gd name="T6" fmla="*/ 51 w 65"/>
                  <a:gd name="T7" fmla="*/ 10 h 22"/>
                  <a:gd name="T8" fmla="*/ 41 w 65"/>
                  <a:gd name="T9" fmla="*/ 10 h 22"/>
                  <a:gd name="T10" fmla="*/ 29 w 65"/>
                  <a:gd name="T11" fmla="*/ 10 h 22"/>
                  <a:gd name="T12" fmla="*/ 22 w 65"/>
                  <a:gd name="T13" fmla="*/ 13 h 22"/>
                  <a:gd name="T14" fmla="*/ 12 w 65"/>
                  <a:gd name="T15" fmla="*/ 20 h 22"/>
                  <a:gd name="T16" fmla="*/ 10 w 65"/>
                  <a:gd name="T17" fmla="*/ 20 h 22"/>
                  <a:gd name="T18" fmla="*/ 5 w 65"/>
                  <a:gd name="T19" fmla="*/ 21 h 22"/>
                  <a:gd name="T20" fmla="*/ 0 w 65"/>
                  <a:gd name="T21" fmla="*/ 22 h 2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5"/>
                  <a:gd name="T34" fmla="*/ 0 h 22"/>
                  <a:gd name="T35" fmla="*/ 65 w 65"/>
                  <a:gd name="T36" fmla="*/ 22 h 2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5" h="22">
                    <a:moveTo>
                      <a:pt x="65" y="0"/>
                    </a:moveTo>
                    <a:lnTo>
                      <a:pt x="64" y="0"/>
                    </a:lnTo>
                    <a:lnTo>
                      <a:pt x="62" y="0"/>
                    </a:lnTo>
                    <a:lnTo>
                      <a:pt x="51" y="10"/>
                    </a:lnTo>
                    <a:lnTo>
                      <a:pt x="41" y="10"/>
                    </a:lnTo>
                    <a:lnTo>
                      <a:pt x="29" y="10"/>
                    </a:lnTo>
                    <a:lnTo>
                      <a:pt x="22" y="13"/>
                    </a:lnTo>
                    <a:lnTo>
                      <a:pt x="12" y="20"/>
                    </a:lnTo>
                    <a:lnTo>
                      <a:pt x="10" y="20"/>
                    </a:lnTo>
                    <a:lnTo>
                      <a:pt x="5" y="21"/>
                    </a:lnTo>
                    <a:lnTo>
                      <a:pt x="0" y="22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72" name="Freeform 1337"/>
              <p:cNvSpPr>
                <a:spLocks/>
              </p:cNvSpPr>
              <p:nvPr/>
            </p:nvSpPr>
            <p:spPr bwMode="auto">
              <a:xfrm>
                <a:off x="2383" y="3481"/>
                <a:ext cx="44" cy="58"/>
              </a:xfrm>
              <a:custGeom>
                <a:avLst/>
                <a:gdLst>
                  <a:gd name="T0" fmla="*/ 44 w 44"/>
                  <a:gd name="T1" fmla="*/ 0 h 58"/>
                  <a:gd name="T2" fmla="*/ 40 w 44"/>
                  <a:gd name="T3" fmla="*/ 10 h 58"/>
                  <a:gd name="T4" fmla="*/ 34 w 44"/>
                  <a:gd name="T5" fmla="*/ 14 h 58"/>
                  <a:gd name="T6" fmla="*/ 31 w 44"/>
                  <a:gd name="T7" fmla="*/ 21 h 58"/>
                  <a:gd name="T8" fmla="*/ 27 w 44"/>
                  <a:gd name="T9" fmla="*/ 26 h 58"/>
                  <a:gd name="T10" fmla="*/ 18 w 44"/>
                  <a:gd name="T11" fmla="*/ 35 h 58"/>
                  <a:gd name="T12" fmla="*/ 17 w 44"/>
                  <a:gd name="T13" fmla="*/ 39 h 58"/>
                  <a:gd name="T14" fmla="*/ 10 w 44"/>
                  <a:gd name="T15" fmla="*/ 39 h 58"/>
                  <a:gd name="T16" fmla="*/ 9 w 44"/>
                  <a:gd name="T17" fmla="*/ 42 h 58"/>
                  <a:gd name="T18" fmla="*/ 6 w 44"/>
                  <a:gd name="T19" fmla="*/ 44 h 58"/>
                  <a:gd name="T20" fmla="*/ 6 w 44"/>
                  <a:gd name="T21" fmla="*/ 46 h 58"/>
                  <a:gd name="T22" fmla="*/ 5 w 44"/>
                  <a:gd name="T23" fmla="*/ 48 h 58"/>
                  <a:gd name="T24" fmla="*/ 2 w 44"/>
                  <a:gd name="T25" fmla="*/ 54 h 58"/>
                  <a:gd name="T26" fmla="*/ 1 w 44"/>
                  <a:gd name="T27" fmla="*/ 56 h 58"/>
                  <a:gd name="T28" fmla="*/ 0 w 44"/>
                  <a:gd name="T29" fmla="*/ 58 h 5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4"/>
                  <a:gd name="T46" fmla="*/ 0 h 58"/>
                  <a:gd name="T47" fmla="*/ 44 w 44"/>
                  <a:gd name="T48" fmla="*/ 58 h 5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4" h="58">
                    <a:moveTo>
                      <a:pt x="44" y="0"/>
                    </a:moveTo>
                    <a:lnTo>
                      <a:pt x="40" y="10"/>
                    </a:lnTo>
                    <a:lnTo>
                      <a:pt x="34" y="14"/>
                    </a:lnTo>
                    <a:lnTo>
                      <a:pt x="31" y="21"/>
                    </a:lnTo>
                    <a:lnTo>
                      <a:pt x="27" y="26"/>
                    </a:lnTo>
                    <a:lnTo>
                      <a:pt x="18" y="35"/>
                    </a:lnTo>
                    <a:lnTo>
                      <a:pt x="17" y="39"/>
                    </a:lnTo>
                    <a:lnTo>
                      <a:pt x="10" y="39"/>
                    </a:lnTo>
                    <a:lnTo>
                      <a:pt x="9" y="42"/>
                    </a:lnTo>
                    <a:lnTo>
                      <a:pt x="6" y="44"/>
                    </a:lnTo>
                    <a:lnTo>
                      <a:pt x="6" y="46"/>
                    </a:lnTo>
                    <a:lnTo>
                      <a:pt x="5" y="48"/>
                    </a:lnTo>
                    <a:lnTo>
                      <a:pt x="2" y="54"/>
                    </a:lnTo>
                    <a:lnTo>
                      <a:pt x="1" y="56"/>
                    </a:lnTo>
                    <a:lnTo>
                      <a:pt x="0" y="58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73" name="Freeform 1338"/>
              <p:cNvSpPr>
                <a:spLocks/>
              </p:cNvSpPr>
              <p:nvPr/>
            </p:nvSpPr>
            <p:spPr bwMode="auto">
              <a:xfrm>
                <a:off x="2262" y="3464"/>
                <a:ext cx="9" cy="13"/>
              </a:xfrm>
              <a:custGeom>
                <a:avLst/>
                <a:gdLst>
                  <a:gd name="T0" fmla="*/ 0 w 9"/>
                  <a:gd name="T1" fmla="*/ 13 h 13"/>
                  <a:gd name="T2" fmla="*/ 2 w 9"/>
                  <a:gd name="T3" fmla="*/ 13 h 13"/>
                  <a:gd name="T4" fmla="*/ 4 w 9"/>
                  <a:gd name="T5" fmla="*/ 13 h 13"/>
                  <a:gd name="T6" fmla="*/ 4 w 9"/>
                  <a:gd name="T7" fmla="*/ 10 h 13"/>
                  <a:gd name="T8" fmla="*/ 3 w 9"/>
                  <a:gd name="T9" fmla="*/ 8 h 13"/>
                  <a:gd name="T10" fmla="*/ 4 w 9"/>
                  <a:gd name="T11" fmla="*/ 5 h 13"/>
                  <a:gd name="T12" fmla="*/ 4 w 9"/>
                  <a:gd name="T13" fmla="*/ 4 h 13"/>
                  <a:gd name="T14" fmla="*/ 5 w 9"/>
                  <a:gd name="T15" fmla="*/ 3 h 13"/>
                  <a:gd name="T16" fmla="*/ 7 w 9"/>
                  <a:gd name="T17" fmla="*/ 4 h 13"/>
                  <a:gd name="T18" fmla="*/ 8 w 9"/>
                  <a:gd name="T19" fmla="*/ 4 h 13"/>
                  <a:gd name="T20" fmla="*/ 9 w 9"/>
                  <a:gd name="T21" fmla="*/ 0 h 1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9"/>
                  <a:gd name="T34" fmla="*/ 0 h 13"/>
                  <a:gd name="T35" fmla="*/ 9 w 9"/>
                  <a:gd name="T36" fmla="*/ 13 h 1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9" h="13">
                    <a:moveTo>
                      <a:pt x="0" y="13"/>
                    </a:moveTo>
                    <a:lnTo>
                      <a:pt x="2" y="13"/>
                    </a:lnTo>
                    <a:lnTo>
                      <a:pt x="4" y="13"/>
                    </a:lnTo>
                    <a:lnTo>
                      <a:pt x="4" y="10"/>
                    </a:lnTo>
                    <a:lnTo>
                      <a:pt x="3" y="8"/>
                    </a:lnTo>
                    <a:lnTo>
                      <a:pt x="4" y="5"/>
                    </a:lnTo>
                    <a:lnTo>
                      <a:pt x="4" y="4"/>
                    </a:lnTo>
                    <a:lnTo>
                      <a:pt x="5" y="3"/>
                    </a:lnTo>
                    <a:lnTo>
                      <a:pt x="7" y="4"/>
                    </a:lnTo>
                    <a:lnTo>
                      <a:pt x="8" y="4"/>
                    </a:lnTo>
                    <a:lnTo>
                      <a:pt x="9" y="0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74" name="Freeform 1339"/>
              <p:cNvSpPr>
                <a:spLocks/>
              </p:cNvSpPr>
              <p:nvPr/>
            </p:nvSpPr>
            <p:spPr bwMode="auto">
              <a:xfrm>
                <a:off x="2205" y="3472"/>
                <a:ext cx="19" cy="52"/>
              </a:xfrm>
              <a:custGeom>
                <a:avLst/>
                <a:gdLst>
                  <a:gd name="T0" fmla="*/ 0 w 19"/>
                  <a:gd name="T1" fmla="*/ 0 h 52"/>
                  <a:gd name="T2" fmla="*/ 2 w 19"/>
                  <a:gd name="T3" fmla="*/ 6 h 52"/>
                  <a:gd name="T4" fmla="*/ 4 w 19"/>
                  <a:gd name="T5" fmla="*/ 8 h 52"/>
                  <a:gd name="T6" fmla="*/ 5 w 19"/>
                  <a:gd name="T7" fmla="*/ 10 h 52"/>
                  <a:gd name="T8" fmla="*/ 9 w 19"/>
                  <a:gd name="T9" fmla="*/ 17 h 52"/>
                  <a:gd name="T10" fmla="*/ 7 w 19"/>
                  <a:gd name="T11" fmla="*/ 22 h 52"/>
                  <a:gd name="T12" fmla="*/ 9 w 19"/>
                  <a:gd name="T13" fmla="*/ 29 h 52"/>
                  <a:gd name="T14" fmla="*/ 11 w 19"/>
                  <a:gd name="T15" fmla="*/ 34 h 52"/>
                  <a:gd name="T16" fmla="*/ 17 w 19"/>
                  <a:gd name="T17" fmla="*/ 40 h 52"/>
                  <a:gd name="T18" fmla="*/ 19 w 19"/>
                  <a:gd name="T19" fmla="*/ 48 h 52"/>
                  <a:gd name="T20" fmla="*/ 19 w 19"/>
                  <a:gd name="T21" fmla="*/ 49 h 52"/>
                  <a:gd name="T22" fmla="*/ 19 w 19"/>
                  <a:gd name="T23" fmla="*/ 52 h 5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9"/>
                  <a:gd name="T37" fmla="*/ 0 h 52"/>
                  <a:gd name="T38" fmla="*/ 19 w 19"/>
                  <a:gd name="T39" fmla="*/ 52 h 5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9" h="52">
                    <a:moveTo>
                      <a:pt x="0" y="0"/>
                    </a:moveTo>
                    <a:lnTo>
                      <a:pt x="2" y="6"/>
                    </a:lnTo>
                    <a:lnTo>
                      <a:pt x="4" y="8"/>
                    </a:lnTo>
                    <a:lnTo>
                      <a:pt x="5" y="10"/>
                    </a:lnTo>
                    <a:lnTo>
                      <a:pt x="9" y="17"/>
                    </a:lnTo>
                    <a:lnTo>
                      <a:pt x="7" y="22"/>
                    </a:lnTo>
                    <a:lnTo>
                      <a:pt x="9" y="29"/>
                    </a:lnTo>
                    <a:lnTo>
                      <a:pt x="11" y="34"/>
                    </a:lnTo>
                    <a:lnTo>
                      <a:pt x="17" y="40"/>
                    </a:lnTo>
                    <a:lnTo>
                      <a:pt x="19" y="48"/>
                    </a:lnTo>
                    <a:lnTo>
                      <a:pt x="19" y="49"/>
                    </a:lnTo>
                    <a:lnTo>
                      <a:pt x="19" y="52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75" name="Freeform 1340"/>
              <p:cNvSpPr>
                <a:spLocks/>
              </p:cNvSpPr>
              <p:nvPr/>
            </p:nvSpPr>
            <p:spPr bwMode="auto">
              <a:xfrm>
                <a:off x="2249" y="3409"/>
                <a:ext cx="22" cy="55"/>
              </a:xfrm>
              <a:custGeom>
                <a:avLst/>
                <a:gdLst>
                  <a:gd name="T0" fmla="*/ 22 w 22"/>
                  <a:gd name="T1" fmla="*/ 55 h 55"/>
                  <a:gd name="T2" fmla="*/ 21 w 22"/>
                  <a:gd name="T3" fmla="*/ 54 h 55"/>
                  <a:gd name="T4" fmla="*/ 18 w 22"/>
                  <a:gd name="T5" fmla="*/ 51 h 55"/>
                  <a:gd name="T6" fmla="*/ 18 w 22"/>
                  <a:gd name="T7" fmla="*/ 47 h 55"/>
                  <a:gd name="T8" fmla="*/ 18 w 22"/>
                  <a:gd name="T9" fmla="*/ 46 h 55"/>
                  <a:gd name="T10" fmla="*/ 17 w 22"/>
                  <a:gd name="T11" fmla="*/ 42 h 55"/>
                  <a:gd name="T12" fmla="*/ 13 w 22"/>
                  <a:gd name="T13" fmla="*/ 39 h 55"/>
                  <a:gd name="T14" fmla="*/ 12 w 22"/>
                  <a:gd name="T15" fmla="*/ 35 h 55"/>
                  <a:gd name="T16" fmla="*/ 9 w 22"/>
                  <a:gd name="T17" fmla="*/ 31 h 55"/>
                  <a:gd name="T18" fmla="*/ 11 w 22"/>
                  <a:gd name="T19" fmla="*/ 26 h 55"/>
                  <a:gd name="T20" fmla="*/ 12 w 22"/>
                  <a:gd name="T21" fmla="*/ 23 h 55"/>
                  <a:gd name="T22" fmla="*/ 4 w 22"/>
                  <a:gd name="T23" fmla="*/ 10 h 55"/>
                  <a:gd name="T24" fmla="*/ 1 w 22"/>
                  <a:gd name="T25" fmla="*/ 10 h 55"/>
                  <a:gd name="T26" fmla="*/ 3 w 22"/>
                  <a:gd name="T27" fmla="*/ 5 h 55"/>
                  <a:gd name="T28" fmla="*/ 0 w 22"/>
                  <a:gd name="T29" fmla="*/ 0 h 5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2"/>
                  <a:gd name="T46" fmla="*/ 0 h 55"/>
                  <a:gd name="T47" fmla="*/ 22 w 22"/>
                  <a:gd name="T48" fmla="*/ 55 h 55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2" h="55">
                    <a:moveTo>
                      <a:pt x="22" y="55"/>
                    </a:moveTo>
                    <a:lnTo>
                      <a:pt x="21" y="54"/>
                    </a:lnTo>
                    <a:lnTo>
                      <a:pt x="18" y="51"/>
                    </a:lnTo>
                    <a:lnTo>
                      <a:pt x="18" y="47"/>
                    </a:lnTo>
                    <a:lnTo>
                      <a:pt x="18" y="46"/>
                    </a:lnTo>
                    <a:lnTo>
                      <a:pt x="17" y="42"/>
                    </a:lnTo>
                    <a:lnTo>
                      <a:pt x="13" y="39"/>
                    </a:lnTo>
                    <a:lnTo>
                      <a:pt x="12" y="35"/>
                    </a:lnTo>
                    <a:lnTo>
                      <a:pt x="9" y="31"/>
                    </a:lnTo>
                    <a:lnTo>
                      <a:pt x="11" y="26"/>
                    </a:lnTo>
                    <a:lnTo>
                      <a:pt x="12" y="23"/>
                    </a:lnTo>
                    <a:lnTo>
                      <a:pt x="4" y="10"/>
                    </a:lnTo>
                    <a:lnTo>
                      <a:pt x="1" y="10"/>
                    </a:lnTo>
                    <a:lnTo>
                      <a:pt x="3" y="5"/>
                    </a:lnTo>
                    <a:lnTo>
                      <a:pt x="0" y="0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76" name="Freeform 1341"/>
              <p:cNvSpPr>
                <a:spLocks/>
              </p:cNvSpPr>
              <p:nvPr/>
            </p:nvSpPr>
            <p:spPr bwMode="auto">
              <a:xfrm>
                <a:off x="2271" y="3446"/>
                <a:ext cx="16" cy="18"/>
              </a:xfrm>
              <a:custGeom>
                <a:avLst/>
                <a:gdLst>
                  <a:gd name="T0" fmla="*/ 16 w 16"/>
                  <a:gd name="T1" fmla="*/ 0 h 18"/>
                  <a:gd name="T2" fmla="*/ 15 w 16"/>
                  <a:gd name="T3" fmla="*/ 1 h 18"/>
                  <a:gd name="T4" fmla="*/ 12 w 16"/>
                  <a:gd name="T5" fmla="*/ 5 h 18"/>
                  <a:gd name="T6" fmla="*/ 8 w 16"/>
                  <a:gd name="T7" fmla="*/ 10 h 18"/>
                  <a:gd name="T8" fmla="*/ 3 w 16"/>
                  <a:gd name="T9" fmla="*/ 15 h 18"/>
                  <a:gd name="T10" fmla="*/ 2 w 16"/>
                  <a:gd name="T11" fmla="*/ 17 h 18"/>
                  <a:gd name="T12" fmla="*/ 0 w 16"/>
                  <a:gd name="T13" fmla="*/ 18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"/>
                  <a:gd name="T22" fmla="*/ 0 h 18"/>
                  <a:gd name="T23" fmla="*/ 16 w 16"/>
                  <a:gd name="T24" fmla="*/ 18 h 1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" h="18">
                    <a:moveTo>
                      <a:pt x="16" y="0"/>
                    </a:moveTo>
                    <a:lnTo>
                      <a:pt x="15" y="1"/>
                    </a:lnTo>
                    <a:lnTo>
                      <a:pt x="12" y="5"/>
                    </a:lnTo>
                    <a:lnTo>
                      <a:pt x="8" y="10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8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77" name="Freeform 1342"/>
              <p:cNvSpPr>
                <a:spLocks/>
              </p:cNvSpPr>
              <p:nvPr/>
            </p:nvSpPr>
            <p:spPr bwMode="auto">
              <a:xfrm>
                <a:off x="2402" y="3413"/>
                <a:ext cx="25" cy="68"/>
              </a:xfrm>
              <a:custGeom>
                <a:avLst/>
                <a:gdLst>
                  <a:gd name="T0" fmla="*/ 0 w 25"/>
                  <a:gd name="T1" fmla="*/ 0 h 68"/>
                  <a:gd name="T2" fmla="*/ 2 w 25"/>
                  <a:gd name="T3" fmla="*/ 1 h 68"/>
                  <a:gd name="T4" fmla="*/ 0 w 25"/>
                  <a:gd name="T5" fmla="*/ 17 h 68"/>
                  <a:gd name="T6" fmla="*/ 3 w 25"/>
                  <a:gd name="T7" fmla="*/ 19 h 68"/>
                  <a:gd name="T8" fmla="*/ 3 w 25"/>
                  <a:gd name="T9" fmla="*/ 21 h 68"/>
                  <a:gd name="T10" fmla="*/ 7 w 25"/>
                  <a:gd name="T11" fmla="*/ 34 h 68"/>
                  <a:gd name="T12" fmla="*/ 8 w 25"/>
                  <a:gd name="T13" fmla="*/ 36 h 68"/>
                  <a:gd name="T14" fmla="*/ 11 w 25"/>
                  <a:gd name="T15" fmla="*/ 48 h 68"/>
                  <a:gd name="T16" fmla="*/ 15 w 25"/>
                  <a:gd name="T17" fmla="*/ 54 h 68"/>
                  <a:gd name="T18" fmla="*/ 19 w 25"/>
                  <a:gd name="T19" fmla="*/ 61 h 68"/>
                  <a:gd name="T20" fmla="*/ 20 w 25"/>
                  <a:gd name="T21" fmla="*/ 64 h 68"/>
                  <a:gd name="T22" fmla="*/ 25 w 25"/>
                  <a:gd name="T23" fmla="*/ 68 h 6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5"/>
                  <a:gd name="T37" fmla="*/ 0 h 68"/>
                  <a:gd name="T38" fmla="*/ 25 w 25"/>
                  <a:gd name="T39" fmla="*/ 68 h 6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5" h="68">
                    <a:moveTo>
                      <a:pt x="0" y="0"/>
                    </a:moveTo>
                    <a:lnTo>
                      <a:pt x="2" y="1"/>
                    </a:lnTo>
                    <a:lnTo>
                      <a:pt x="0" y="17"/>
                    </a:lnTo>
                    <a:lnTo>
                      <a:pt x="3" y="19"/>
                    </a:lnTo>
                    <a:lnTo>
                      <a:pt x="3" y="21"/>
                    </a:lnTo>
                    <a:lnTo>
                      <a:pt x="7" y="34"/>
                    </a:lnTo>
                    <a:lnTo>
                      <a:pt x="8" y="36"/>
                    </a:lnTo>
                    <a:lnTo>
                      <a:pt x="11" y="48"/>
                    </a:lnTo>
                    <a:lnTo>
                      <a:pt x="15" y="54"/>
                    </a:lnTo>
                    <a:lnTo>
                      <a:pt x="19" y="61"/>
                    </a:lnTo>
                    <a:lnTo>
                      <a:pt x="20" y="64"/>
                    </a:lnTo>
                    <a:lnTo>
                      <a:pt x="25" y="68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78" name="Freeform 1343"/>
              <p:cNvSpPr>
                <a:spLocks/>
              </p:cNvSpPr>
              <p:nvPr/>
            </p:nvSpPr>
            <p:spPr bwMode="auto">
              <a:xfrm>
                <a:off x="2003" y="3309"/>
                <a:ext cx="182" cy="92"/>
              </a:xfrm>
              <a:custGeom>
                <a:avLst/>
                <a:gdLst>
                  <a:gd name="T0" fmla="*/ 182 w 182"/>
                  <a:gd name="T1" fmla="*/ 92 h 92"/>
                  <a:gd name="T2" fmla="*/ 178 w 182"/>
                  <a:gd name="T3" fmla="*/ 89 h 92"/>
                  <a:gd name="T4" fmla="*/ 178 w 182"/>
                  <a:gd name="T5" fmla="*/ 88 h 92"/>
                  <a:gd name="T6" fmla="*/ 175 w 182"/>
                  <a:gd name="T7" fmla="*/ 87 h 92"/>
                  <a:gd name="T8" fmla="*/ 170 w 182"/>
                  <a:gd name="T9" fmla="*/ 82 h 92"/>
                  <a:gd name="T10" fmla="*/ 165 w 182"/>
                  <a:gd name="T11" fmla="*/ 74 h 92"/>
                  <a:gd name="T12" fmla="*/ 160 w 182"/>
                  <a:gd name="T13" fmla="*/ 75 h 92"/>
                  <a:gd name="T14" fmla="*/ 152 w 182"/>
                  <a:gd name="T15" fmla="*/ 76 h 92"/>
                  <a:gd name="T16" fmla="*/ 148 w 182"/>
                  <a:gd name="T17" fmla="*/ 70 h 92"/>
                  <a:gd name="T18" fmla="*/ 143 w 182"/>
                  <a:gd name="T19" fmla="*/ 66 h 92"/>
                  <a:gd name="T20" fmla="*/ 134 w 182"/>
                  <a:gd name="T21" fmla="*/ 57 h 92"/>
                  <a:gd name="T22" fmla="*/ 131 w 182"/>
                  <a:gd name="T23" fmla="*/ 46 h 92"/>
                  <a:gd name="T24" fmla="*/ 126 w 182"/>
                  <a:gd name="T25" fmla="*/ 37 h 92"/>
                  <a:gd name="T26" fmla="*/ 120 w 182"/>
                  <a:gd name="T27" fmla="*/ 23 h 92"/>
                  <a:gd name="T28" fmla="*/ 119 w 182"/>
                  <a:gd name="T29" fmla="*/ 16 h 92"/>
                  <a:gd name="T30" fmla="*/ 119 w 182"/>
                  <a:gd name="T31" fmla="*/ 15 h 92"/>
                  <a:gd name="T32" fmla="*/ 119 w 182"/>
                  <a:gd name="T33" fmla="*/ 12 h 92"/>
                  <a:gd name="T34" fmla="*/ 114 w 182"/>
                  <a:gd name="T35" fmla="*/ 0 h 92"/>
                  <a:gd name="T36" fmla="*/ 110 w 182"/>
                  <a:gd name="T37" fmla="*/ 0 h 92"/>
                  <a:gd name="T38" fmla="*/ 109 w 182"/>
                  <a:gd name="T39" fmla="*/ 2 h 92"/>
                  <a:gd name="T40" fmla="*/ 93 w 182"/>
                  <a:gd name="T41" fmla="*/ 4 h 92"/>
                  <a:gd name="T42" fmla="*/ 88 w 182"/>
                  <a:gd name="T43" fmla="*/ 6 h 92"/>
                  <a:gd name="T44" fmla="*/ 68 w 182"/>
                  <a:gd name="T45" fmla="*/ 11 h 92"/>
                  <a:gd name="T46" fmla="*/ 67 w 182"/>
                  <a:gd name="T47" fmla="*/ 11 h 92"/>
                  <a:gd name="T48" fmla="*/ 63 w 182"/>
                  <a:gd name="T49" fmla="*/ 10 h 92"/>
                  <a:gd name="T50" fmla="*/ 37 w 182"/>
                  <a:gd name="T51" fmla="*/ 25 h 92"/>
                  <a:gd name="T52" fmla="*/ 34 w 182"/>
                  <a:gd name="T53" fmla="*/ 24 h 92"/>
                  <a:gd name="T54" fmla="*/ 27 w 182"/>
                  <a:gd name="T55" fmla="*/ 23 h 92"/>
                  <a:gd name="T56" fmla="*/ 20 w 182"/>
                  <a:gd name="T57" fmla="*/ 28 h 92"/>
                  <a:gd name="T58" fmla="*/ 14 w 182"/>
                  <a:gd name="T59" fmla="*/ 32 h 92"/>
                  <a:gd name="T60" fmla="*/ 12 w 182"/>
                  <a:gd name="T61" fmla="*/ 33 h 92"/>
                  <a:gd name="T62" fmla="*/ 7 w 182"/>
                  <a:gd name="T63" fmla="*/ 36 h 92"/>
                  <a:gd name="T64" fmla="*/ 4 w 182"/>
                  <a:gd name="T65" fmla="*/ 37 h 92"/>
                  <a:gd name="T66" fmla="*/ 0 w 182"/>
                  <a:gd name="T67" fmla="*/ 37 h 92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82"/>
                  <a:gd name="T103" fmla="*/ 0 h 92"/>
                  <a:gd name="T104" fmla="*/ 182 w 182"/>
                  <a:gd name="T105" fmla="*/ 92 h 92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82" h="92">
                    <a:moveTo>
                      <a:pt x="182" y="92"/>
                    </a:moveTo>
                    <a:lnTo>
                      <a:pt x="178" y="89"/>
                    </a:lnTo>
                    <a:lnTo>
                      <a:pt x="178" y="88"/>
                    </a:lnTo>
                    <a:lnTo>
                      <a:pt x="175" y="87"/>
                    </a:lnTo>
                    <a:lnTo>
                      <a:pt x="170" y="82"/>
                    </a:lnTo>
                    <a:lnTo>
                      <a:pt x="165" y="74"/>
                    </a:lnTo>
                    <a:lnTo>
                      <a:pt x="160" y="75"/>
                    </a:lnTo>
                    <a:lnTo>
                      <a:pt x="152" y="76"/>
                    </a:lnTo>
                    <a:lnTo>
                      <a:pt x="148" y="70"/>
                    </a:lnTo>
                    <a:lnTo>
                      <a:pt x="143" y="66"/>
                    </a:lnTo>
                    <a:lnTo>
                      <a:pt x="134" y="57"/>
                    </a:lnTo>
                    <a:lnTo>
                      <a:pt x="131" y="46"/>
                    </a:lnTo>
                    <a:lnTo>
                      <a:pt x="126" y="37"/>
                    </a:lnTo>
                    <a:lnTo>
                      <a:pt x="120" y="23"/>
                    </a:lnTo>
                    <a:lnTo>
                      <a:pt x="119" y="16"/>
                    </a:lnTo>
                    <a:lnTo>
                      <a:pt x="119" y="15"/>
                    </a:lnTo>
                    <a:lnTo>
                      <a:pt x="119" y="12"/>
                    </a:lnTo>
                    <a:lnTo>
                      <a:pt x="114" y="0"/>
                    </a:lnTo>
                    <a:lnTo>
                      <a:pt x="110" y="0"/>
                    </a:lnTo>
                    <a:lnTo>
                      <a:pt x="109" y="2"/>
                    </a:lnTo>
                    <a:lnTo>
                      <a:pt x="93" y="4"/>
                    </a:lnTo>
                    <a:lnTo>
                      <a:pt x="88" y="6"/>
                    </a:lnTo>
                    <a:lnTo>
                      <a:pt x="68" y="11"/>
                    </a:lnTo>
                    <a:lnTo>
                      <a:pt x="67" y="11"/>
                    </a:lnTo>
                    <a:lnTo>
                      <a:pt x="63" y="10"/>
                    </a:lnTo>
                    <a:lnTo>
                      <a:pt x="37" y="25"/>
                    </a:lnTo>
                    <a:lnTo>
                      <a:pt x="34" y="24"/>
                    </a:lnTo>
                    <a:lnTo>
                      <a:pt x="27" y="23"/>
                    </a:lnTo>
                    <a:lnTo>
                      <a:pt x="20" y="28"/>
                    </a:lnTo>
                    <a:lnTo>
                      <a:pt x="14" y="32"/>
                    </a:lnTo>
                    <a:lnTo>
                      <a:pt x="12" y="33"/>
                    </a:lnTo>
                    <a:lnTo>
                      <a:pt x="7" y="36"/>
                    </a:lnTo>
                    <a:lnTo>
                      <a:pt x="4" y="37"/>
                    </a:lnTo>
                    <a:lnTo>
                      <a:pt x="0" y="37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79" name="Line 1344"/>
              <p:cNvSpPr>
                <a:spLocks noChangeShapeType="1"/>
              </p:cNvSpPr>
              <p:nvPr/>
            </p:nvSpPr>
            <p:spPr bwMode="auto">
              <a:xfrm flipH="1">
                <a:off x="2074" y="3374"/>
                <a:ext cx="4" cy="1"/>
              </a:xfrm>
              <a:prstGeom prst="line">
                <a:avLst/>
              </a:prstGeom>
              <a:noFill/>
              <a:ln w="3">
                <a:solidFill>
                  <a:srgbClr val="00ABF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80" name="Freeform 1345"/>
              <p:cNvSpPr>
                <a:spLocks/>
              </p:cNvSpPr>
              <p:nvPr/>
            </p:nvSpPr>
            <p:spPr bwMode="auto">
              <a:xfrm>
                <a:off x="2202" y="3249"/>
                <a:ext cx="62" cy="46"/>
              </a:xfrm>
              <a:custGeom>
                <a:avLst/>
                <a:gdLst>
                  <a:gd name="T0" fmla="*/ 62 w 62"/>
                  <a:gd name="T1" fmla="*/ 46 h 46"/>
                  <a:gd name="T2" fmla="*/ 56 w 62"/>
                  <a:gd name="T3" fmla="*/ 41 h 46"/>
                  <a:gd name="T4" fmla="*/ 51 w 62"/>
                  <a:gd name="T5" fmla="*/ 38 h 46"/>
                  <a:gd name="T6" fmla="*/ 47 w 62"/>
                  <a:gd name="T7" fmla="*/ 37 h 46"/>
                  <a:gd name="T8" fmla="*/ 37 w 62"/>
                  <a:gd name="T9" fmla="*/ 36 h 46"/>
                  <a:gd name="T10" fmla="*/ 27 w 62"/>
                  <a:gd name="T11" fmla="*/ 36 h 46"/>
                  <a:gd name="T12" fmla="*/ 22 w 62"/>
                  <a:gd name="T13" fmla="*/ 37 h 46"/>
                  <a:gd name="T14" fmla="*/ 21 w 62"/>
                  <a:gd name="T15" fmla="*/ 37 h 46"/>
                  <a:gd name="T16" fmla="*/ 17 w 62"/>
                  <a:gd name="T17" fmla="*/ 36 h 46"/>
                  <a:gd name="T18" fmla="*/ 13 w 62"/>
                  <a:gd name="T19" fmla="*/ 34 h 46"/>
                  <a:gd name="T20" fmla="*/ 8 w 62"/>
                  <a:gd name="T21" fmla="*/ 25 h 46"/>
                  <a:gd name="T22" fmla="*/ 1 w 62"/>
                  <a:gd name="T23" fmla="*/ 20 h 46"/>
                  <a:gd name="T24" fmla="*/ 0 w 62"/>
                  <a:gd name="T25" fmla="*/ 11 h 46"/>
                  <a:gd name="T26" fmla="*/ 0 w 62"/>
                  <a:gd name="T27" fmla="*/ 0 h 4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2"/>
                  <a:gd name="T43" fmla="*/ 0 h 46"/>
                  <a:gd name="T44" fmla="*/ 62 w 62"/>
                  <a:gd name="T45" fmla="*/ 46 h 4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2" h="46">
                    <a:moveTo>
                      <a:pt x="62" y="46"/>
                    </a:moveTo>
                    <a:lnTo>
                      <a:pt x="56" y="41"/>
                    </a:lnTo>
                    <a:lnTo>
                      <a:pt x="51" y="38"/>
                    </a:lnTo>
                    <a:lnTo>
                      <a:pt x="47" y="37"/>
                    </a:lnTo>
                    <a:lnTo>
                      <a:pt x="37" y="36"/>
                    </a:lnTo>
                    <a:lnTo>
                      <a:pt x="27" y="36"/>
                    </a:lnTo>
                    <a:lnTo>
                      <a:pt x="22" y="37"/>
                    </a:lnTo>
                    <a:lnTo>
                      <a:pt x="21" y="37"/>
                    </a:lnTo>
                    <a:lnTo>
                      <a:pt x="17" y="36"/>
                    </a:lnTo>
                    <a:lnTo>
                      <a:pt x="13" y="34"/>
                    </a:lnTo>
                    <a:lnTo>
                      <a:pt x="8" y="25"/>
                    </a:lnTo>
                    <a:lnTo>
                      <a:pt x="1" y="20"/>
                    </a:lnTo>
                    <a:lnTo>
                      <a:pt x="0" y="11"/>
                    </a:lnTo>
                    <a:lnTo>
                      <a:pt x="0" y="0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81" name="Freeform 1346"/>
              <p:cNvSpPr>
                <a:spLocks/>
              </p:cNvSpPr>
              <p:nvPr/>
            </p:nvSpPr>
            <p:spPr bwMode="auto">
              <a:xfrm>
                <a:off x="2472" y="3008"/>
                <a:ext cx="116" cy="240"/>
              </a:xfrm>
              <a:custGeom>
                <a:avLst/>
                <a:gdLst>
                  <a:gd name="T0" fmla="*/ 116 w 116"/>
                  <a:gd name="T1" fmla="*/ 240 h 240"/>
                  <a:gd name="T2" fmla="*/ 112 w 116"/>
                  <a:gd name="T3" fmla="*/ 231 h 240"/>
                  <a:gd name="T4" fmla="*/ 112 w 116"/>
                  <a:gd name="T5" fmla="*/ 228 h 240"/>
                  <a:gd name="T6" fmla="*/ 110 w 116"/>
                  <a:gd name="T7" fmla="*/ 224 h 240"/>
                  <a:gd name="T8" fmla="*/ 107 w 116"/>
                  <a:gd name="T9" fmla="*/ 218 h 240"/>
                  <a:gd name="T10" fmla="*/ 99 w 116"/>
                  <a:gd name="T11" fmla="*/ 212 h 240"/>
                  <a:gd name="T12" fmla="*/ 98 w 116"/>
                  <a:gd name="T13" fmla="*/ 212 h 240"/>
                  <a:gd name="T14" fmla="*/ 98 w 116"/>
                  <a:gd name="T15" fmla="*/ 211 h 240"/>
                  <a:gd name="T16" fmla="*/ 97 w 116"/>
                  <a:gd name="T17" fmla="*/ 206 h 240"/>
                  <a:gd name="T18" fmla="*/ 95 w 116"/>
                  <a:gd name="T19" fmla="*/ 201 h 240"/>
                  <a:gd name="T20" fmla="*/ 86 w 116"/>
                  <a:gd name="T21" fmla="*/ 190 h 240"/>
                  <a:gd name="T22" fmla="*/ 86 w 116"/>
                  <a:gd name="T23" fmla="*/ 189 h 240"/>
                  <a:gd name="T24" fmla="*/ 81 w 116"/>
                  <a:gd name="T25" fmla="*/ 181 h 240"/>
                  <a:gd name="T26" fmla="*/ 78 w 116"/>
                  <a:gd name="T27" fmla="*/ 177 h 240"/>
                  <a:gd name="T28" fmla="*/ 74 w 116"/>
                  <a:gd name="T29" fmla="*/ 170 h 240"/>
                  <a:gd name="T30" fmla="*/ 74 w 116"/>
                  <a:gd name="T31" fmla="*/ 169 h 240"/>
                  <a:gd name="T32" fmla="*/ 72 w 116"/>
                  <a:gd name="T33" fmla="*/ 164 h 240"/>
                  <a:gd name="T34" fmla="*/ 70 w 116"/>
                  <a:gd name="T35" fmla="*/ 161 h 240"/>
                  <a:gd name="T36" fmla="*/ 72 w 116"/>
                  <a:gd name="T37" fmla="*/ 156 h 240"/>
                  <a:gd name="T38" fmla="*/ 69 w 116"/>
                  <a:gd name="T39" fmla="*/ 151 h 240"/>
                  <a:gd name="T40" fmla="*/ 64 w 116"/>
                  <a:gd name="T41" fmla="*/ 144 h 240"/>
                  <a:gd name="T42" fmla="*/ 61 w 116"/>
                  <a:gd name="T43" fmla="*/ 138 h 240"/>
                  <a:gd name="T44" fmla="*/ 60 w 116"/>
                  <a:gd name="T45" fmla="*/ 134 h 240"/>
                  <a:gd name="T46" fmla="*/ 59 w 116"/>
                  <a:gd name="T47" fmla="*/ 125 h 240"/>
                  <a:gd name="T48" fmla="*/ 53 w 116"/>
                  <a:gd name="T49" fmla="*/ 114 h 240"/>
                  <a:gd name="T50" fmla="*/ 44 w 116"/>
                  <a:gd name="T51" fmla="*/ 110 h 240"/>
                  <a:gd name="T52" fmla="*/ 35 w 116"/>
                  <a:gd name="T53" fmla="*/ 92 h 240"/>
                  <a:gd name="T54" fmla="*/ 28 w 116"/>
                  <a:gd name="T55" fmla="*/ 84 h 240"/>
                  <a:gd name="T56" fmla="*/ 26 w 116"/>
                  <a:gd name="T57" fmla="*/ 81 h 240"/>
                  <a:gd name="T58" fmla="*/ 22 w 116"/>
                  <a:gd name="T59" fmla="*/ 76 h 240"/>
                  <a:gd name="T60" fmla="*/ 11 w 116"/>
                  <a:gd name="T61" fmla="*/ 66 h 240"/>
                  <a:gd name="T62" fmla="*/ 10 w 116"/>
                  <a:gd name="T63" fmla="*/ 62 h 240"/>
                  <a:gd name="T64" fmla="*/ 0 w 116"/>
                  <a:gd name="T65" fmla="*/ 41 h 240"/>
                  <a:gd name="T66" fmla="*/ 10 w 116"/>
                  <a:gd name="T67" fmla="*/ 32 h 240"/>
                  <a:gd name="T68" fmla="*/ 13 w 116"/>
                  <a:gd name="T69" fmla="*/ 24 h 240"/>
                  <a:gd name="T70" fmla="*/ 14 w 116"/>
                  <a:gd name="T71" fmla="*/ 15 h 240"/>
                  <a:gd name="T72" fmla="*/ 19 w 116"/>
                  <a:gd name="T73" fmla="*/ 7 h 240"/>
                  <a:gd name="T74" fmla="*/ 23 w 116"/>
                  <a:gd name="T75" fmla="*/ 2 h 240"/>
                  <a:gd name="T76" fmla="*/ 27 w 116"/>
                  <a:gd name="T77" fmla="*/ 0 h 240"/>
                  <a:gd name="T78" fmla="*/ 34 w 116"/>
                  <a:gd name="T79" fmla="*/ 0 h 24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16"/>
                  <a:gd name="T121" fmla="*/ 0 h 240"/>
                  <a:gd name="T122" fmla="*/ 116 w 116"/>
                  <a:gd name="T123" fmla="*/ 240 h 240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16" h="240">
                    <a:moveTo>
                      <a:pt x="116" y="240"/>
                    </a:moveTo>
                    <a:lnTo>
                      <a:pt x="112" y="231"/>
                    </a:lnTo>
                    <a:lnTo>
                      <a:pt x="112" y="228"/>
                    </a:lnTo>
                    <a:lnTo>
                      <a:pt x="110" y="224"/>
                    </a:lnTo>
                    <a:lnTo>
                      <a:pt x="107" y="218"/>
                    </a:lnTo>
                    <a:lnTo>
                      <a:pt x="99" y="212"/>
                    </a:lnTo>
                    <a:lnTo>
                      <a:pt x="98" y="212"/>
                    </a:lnTo>
                    <a:lnTo>
                      <a:pt x="98" y="211"/>
                    </a:lnTo>
                    <a:lnTo>
                      <a:pt x="97" y="206"/>
                    </a:lnTo>
                    <a:lnTo>
                      <a:pt x="95" y="201"/>
                    </a:lnTo>
                    <a:lnTo>
                      <a:pt x="86" y="190"/>
                    </a:lnTo>
                    <a:lnTo>
                      <a:pt x="86" y="189"/>
                    </a:lnTo>
                    <a:lnTo>
                      <a:pt x="81" y="181"/>
                    </a:lnTo>
                    <a:lnTo>
                      <a:pt x="78" y="177"/>
                    </a:lnTo>
                    <a:lnTo>
                      <a:pt x="74" y="170"/>
                    </a:lnTo>
                    <a:lnTo>
                      <a:pt x="74" y="169"/>
                    </a:lnTo>
                    <a:lnTo>
                      <a:pt x="72" y="164"/>
                    </a:lnTo>
                    <a:lnTo>
                      <a:pt x="70" y="161"/>
                    </a:lnTo>
                    <a:lnTo>
                      <a:pt x="72" y="156"/>
                    </a:lnTo>
                    <a:lnTo>
                      <a:pt x="69" y="151"/>
                    </a:lnTo>
                    <a:lnTo>
                      <a:pt x="64" y="144"/>
                    </a:lnTo>
                    <a:lnTo>
                      <a:pt x="61" y="138"/>
                    </a:lnTo>
                    <a:lnTo>
                      <a:pt x="60" y="134"/>
                    </a:lnTo>
                    <a:lnTo>
                      <a:pt x="59" y="125"/>
                    </a:lnTo>
                    <a:lnTo>
                      <a:pt x="53" y="114"/>
                    </a:lnTo>
                    <a:lnTo>
                      <a:pt x="44" y="110"/>
                    </a:lnTo>
                    <a:lnTo>
                      <a:pt x="35" y="92"/>
                    </a:lnTo>
                    <a:lnTo>
                      <a:pt x="28" y="84"/>
                    </a:lnTo>
                    <a:lnTo>
                      <a:pt x="26" y="81"/>
                    </a:lnTo>
                    <a:lnTo>
                      <a:pt x="22" y="76"/>
                    </a:lnTo>
                    <a:lnTo>
                      <a:pt x="11" y="66"/>
                    </a:lnTo>
                    <a:lnTo>
                      <a:pt x="10" y="62"/>
                    </a:lnTo>
                    <a:lnTo>
                      <a:pt x="0" y="41"/>
                    </a:lnTo>
                    <a:lnTo>
                      <a:pt x="10" y="32"/>
                    </a:lnTo>
                    <a:lnTo>
                      <a:pt x="13" y="24"/>
                    </a:lnTo>
                    <a:lnTo>
                      <a:pt x="14" y="15"/>
                    </a:lnTo>
                    <a:lnTo>
                      <a:pt x="19" y="7"/>
                    </a:lnTo>
                    <a:lnTo>
                      <a:pt x="23" y="2"/>
                    </a:lnTo>
                    <a:lnTo>
                      <a:pt x="27" y="0"/>
                    </a:lnTo>
                    <a:lnTo>
                      <a:pt x="34" y="0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82" name="Freeform 1347"/>
              <p:cNvSpPr>
                <a:spLocks/>
              </p:cNvSpPr>
              <p:nvPr/>
            </p:nvSpPr>
            <p:spPr bwMode="auto">
              <a:xfrm>
                <a:off x="2159" y="3243"/>
                <a:ext cx="84" cy="116"/>
              </a:xfrm>
              <a:custGeom>
                <a:avLst/>
                <a:gdLst>
                  <a:gd name="T0" fmla="*/ 0 w 84"/>
                  <a:gd name="T1" fmla="*/ 0 h 116"/>
                  <a:gd name="T2" fmla="*/ 1 w 84"/>
                  <a:gd name="T3" fmla="*/ 1 h 116"/>
                  <a:gd name="T4" fmla="*/ 4 w 84"/>
                  <a:gd name="T5" fmla="*/ 6 h 116"/>
                  <a:gd name="T6" fmla="*/ 12 w 84"/>
                  <a:gd name="T7" fmla="*/ 11 h 116"/>
                  <a:gd name="T8" fmla="*/ 21 w 84"/>
                  <a:gd name="T9" fmla="*/ 25 h 116"/>
                  <a:gd name="T10" fmla="*/ 22 w 84"/>
                  <a:gd name="T11" fmla="*/ 27 h 116"/>
                  <a:gd name="T12" fmla="*/ 23 w 84"/>
                  <a:gd name="T13" fmla="*/ 28 h 116"/>
                  <a:gd name="T14" fmla="*/ 29 w 84"/>
                  <a:gd name="T15" fmla="*/ 39 h 116"/>
                  <a:gd name="T16" fmla="*/ 33 w 84"/>
                  <a:gd name="T17" fmla="*/ 42 h 116"/>
                  <a:gd name="T18" fmla="*/ 34 w 84"/>
                  <a:gd name="T19" fmla="*/ 42 h 116"/>
                  <a:gd name="T20" fmla="*/ 34 w 84"/>
                  <a:gd name="T21" fmla="*/ 48 h 116"/>
                  <a:gd name="T22" fmla="*/ 44 w 84"/>
                  <a:gd name="T23" fmla="*/ 60 h 116"/>
                  <a:gd name="T24" fmla="*/ 48 w 84"/>
                  <a:gd name="T25" fmla="*/ 61 h 116"/>
                  <a:gd name="T26" fmla="*/ 51 w 84"/>
                  <a:gd name="T27" fmla="*/ 62 h 116"/>
                  <a:gd name="T28" fmla="*/ 51 w 84"/>
                  <a:gd name="T29" fmla="*/ 72 h 116"/>
                  <a:gd name="T30" fmla="*/ 55 w 84"/>
                  <a:gd name="T31" fmla="*/ 80 h 116"/>
                  <a:gd name="T32" fmla="*/ 55 w 84"/>
                  <a:gd name="T33" fmla="*/ 86 h 116"/>
                  <a:gd name="T34" fmla="*/ 65 w 84"/>
                  <a:gd name="T35" fmla="*/ 87 h 116"/>
                  <a:gd name="T36" fmla="*/ 74 w 84"/>
                  <a:gd name="T37" fmla="*/ 97 h 116"/>
                  <a:gd name="T38" fmla="*/ 82 w 84"/>
                  <a:gd name="T39" fmla="*/ 102 h 116"/>
                  <a:gd name="T40" fmla="*/ 82 w 84"/>
                  <a:gd name="T41" fmla="*/ 106 h 116"/>
                  <a:gd name="T42" fmla="*/ 82 w 84"/>
                  <a:gd name="T43" fmla="*/ 108 h 116"/>
                  <a:gd name="T44" fmla="*/ 84 w 84"/>
                  <a:gd name="T45" fmla="*/ 112 h 116"/>
                  <a:gd name="T46" fmla="*/ 84 w 84"/>
                  <a:gd name="T47" fmla="*/ 114 h 116"/>
                  <a:gd name="T48" fmla="*/ 84 w 84"/>
                  <a:gd name="T49" fmla="*/ 116 h 11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84"/>
                  <a:gd name="T76" fmla="*/ 0 h 116"/>
                  <a:gd name="T77" fmla="*/ 84 w 84"/>
                  <a:gd name="T78" fmla="*/ 116 h 11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84" h="116">
                    <a:moveTo>
                      <a:pt x="0" y="0"/>
                    </a:moveTo>
                    <a:lnTo>
                      <a:pt x="1" y="1"/>
                    </a:lnTo>
                    <a:lnTo>
                      <a:pt x="4" y="6"/>
                    </a:lnTo>
                    <a:lnTo>
                      <a:pt x="12" y="11"/>
                    </a:lnTo>
                    <a:lnTo>
                      <a:pt x="21" y="25"/>
                    </a:lnTo>
                    <a:lnTo>
                      <a:pt x="22" y="27"/>
                    </a:lnTo>
                    <a:lnTo>
                      <a:pt x="23" y="28"/>
                    </a:lnTo>
                    <a:lnTo>
                      <a:pt x="29" y="39"/>
                    </a:lnTo>
                    <a:lnTo>
                      <a:pt x="33" y="42"/>
                    </a:lnTo>
                    <a:lnTo>
                      <a:pt x="34" y="42"/>
                    </a:lnTo>
                    <a:lnTo>
                      <a:pt x="34" y="48"/>
                    </a:lnTo>
                    <a:lnTo>
                      <a:pt x="44" y="60"/>
                    </a:lnTo>
                    <a:lnTo>
                      <a:pt x="48" y="61"/>
                    </a:lnTo>
                    <a:lnTo>
                      <a:pt x="51" y="62"/>
                    </a:lnTo>
                    <a:lnTo>
                      <a:pt x="51" y="72"/>
                    </a:lnTo>
                    <a:lnTo>
                      <a:pt x="55" y="80"/>
                    </a:lnTo>
                    <a:lnTo>
                      <a:pt x="55" y="86"/>
                    </a:lnTo>
                    <a:lnTo>
                      <a:pt x="65" y="87"/>
                    </a:lnTo>
                    <a:lnTo>
                      <a:pt x="74" y="97"/>
                    </a:lnTo>
                    <a:lnTo>
                      <a:pt x="82" y="102"/>
                    </a:lnTo>
                    <a:lnTo>
                      <a:pt x="82" y="106"/>
                    </a:lnTo>
                    <a:lnTo>
                      <a:pt x="82" y="108"/>
                    </a:lnTo>
                    <a:lnTo>
                      <a:pt x="84" y="112"/>
                    </a:lnTo>
                    <a:lnTo>
                      <a:pt x="84" y="114"/>
                    </a:lnTo>
                    <a:lnTo>
                      <a:pt x="84" y="116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83" name="Freeform 1348"/>
              <p:cNvSpPr>
                <a:spLocks/>
              </p:cNvSpPr>
              <p:nvPr/>
            </p:nvSpPr>
            <p:spPr bwMode="auto">
              <a:xfrm>
                <a:off x="2427" y="3215"/>
                <a:ext cx="84" cy="266"/>
              </a:xfrm>
              <a:custGeom>
                <a:avLst/>
                <a:gdLst>
                  <a:gd name="T0" fmla="*/ 4 w 84"/>
                  <a:gd name="T1" fmla="*/ 4 h 266"/>
                  <a:gd name="T2" fmla="*/ 3 w 84"/>
                  <a:gd name="T3" fmla="*/ 9 h 266"/>
                  <a:gd name="T4" fmla="*/ 3 w 84"/>
                  <a:gd name="T5" fmla="*/ 13 h 266"/>
                  <a:gd name="T6" fmla="*/ 3 w 84"/>
                  <a:gd name="T7" fmla="*/ 26 h 266"/>
                  <a:gd name="T8" fmla="*/ 5 w 84"/>
                  <a:gd name="T9" fmla="*/ 37 h 266"/>
                  <a:gd name="T10" fmla="*/ 15 w 84"/>
                  <a:gd name="T11" fmla="*/ 49 h 266"/>
                  <a:gd name="T12" fmla="*/ 21 w 84"/>
                  <a:gd name="T13" fmla="*/ 66 h 266"/>
                  <a:gd name="T14" fmla="*/ 22 w 84"/>
                  <a:gd name="T15" fmla="*/ 68 h 266"/>
                  <a:gd name="T16" fmla="*/ 22 w 84"/>
                  <a:gd name="T17" fmla="*/ 75 h 266"/>
                  <a:gd name="T18" fmla="*/ 26 w 84"/>
                  <a:gd name="T19" fmla="*/ 81 h 266"/>
                  <a:gd name="T20" fmla="*/ 28 w 84"/>
                  <a:gd name="T21" fmla="*/ 85 h 266"/>
                  <a:gd name="T22" fmla="*/ 33 w 84"/>
                  <a:gd name="T23" fmla="*/ 93 h 266"/>
                  <a:gd name="T24" fmla="*/ 38 w 84"/>
                  <a:gd name="T25" fmla="*/ 96 h 266"/>
                  <a:gd name="T26" fmla="*/ 46 w 84"/>
                  <a:gd name="T27" fmla="*/ 109 h 266"/>
                  <a:gd name="T28" fmla="*/ 54 w 84"/>
                  <a:gd name="T29" fmla="*/ 125 h 266"/>
                  <a:gd name="T30" fmla="*/ 64 w 84"/>
                  <a:gd name="T31" fmla="*/ 140 h 266"/>
                  <a:gd name="T32" fmla="*/ 66 w 84"/>
                  <a:gd name="T33" fmla="*/ 145 h 266"/>
                  <a:gd name="T34" fmla="*/ 77 w 84"/>
                  <a:gd name="T35" fmla="*/ 148 h 266"/>
                  <a:gd name="T36" fmla="*/ 80 w 84"/>
                  <a:gd name="T37" fmla="*/ 159 h 266"/>
                  <a:gd name="T38" fmla="*/ 83 w 84"/>
                  <a:gd name="T39" fmla="*/ 164 h 266"/>
                  <a:gd name="T40" fmla="*/ 84 w 84"/>
                  <a:gd name="T41" fmla="*/ 182 h 266"/>
                  <a:gd name="T42" fmla="*/ 80 w 84"/>
                  <a:gd name="T43" fmla="*/ 182 h 266"/>
                  <a:gd name="T44" fmla="*/ 80 w 84"/>
                  <a:gd name="T45" fmla="*/ 193 h 266"/>
                  <a:gd name="T46" fmla="*/ 79 w 84"/>
                  <a:gd name="T47" fmla="*/ 197 h 266"/>
                  <a:gd name="T48" fmla="*/ 80 w 84"/>
                  <a:gd name="T49" fmla="*/ 204 h 266"/>
                  <a:gd name="T50" fmla="*/ 80 w 84"/>
                  <a:gd name="T51" fmla="*/ 208 h 266"/>
                  <a:gd name="T52" fmla="*/ 81 w 84"/>
                  <a:gd name="T53" fmla="*/ 216 h 266"/>
                  <a:gd name="T54" fmla="*/ 75 w 84"/>
                  <a:gd name="T55" fmla="*/ 232 h 266"/>
                  <a:gd name="T56" fmla="*/ 79 w 84"/>
                  <a:gd name="T57" fmla="*/ 240 h 266"/>
                  <a:gd name="T58" fmla="*/ 75 w 84"/>
                  <a:gd name="T59" fmla="*/ 254 h 266"/>
                  <a:gd name="T60" fmla="*/ 73 w 84"/>
                  <a:gd name="T61" fmla="*/ 257 h 266"/>
                  <a:gd name="T62" fmla="*/ 66 w 84"/>
                  <a:gd name="T63" fmla="*/ 253 h 266"/>
                  <a:gd name="T64" fmla="*/ 62 w 84"/>
                  <a:gd name="T65" fmla="*/ 252 h 266"/>
                  <a:gd name="T66" fmla="*/ 55 w 84"/>
                  <a:gd name="T67" fmla="*/ 252 h 266"/>
                  <a:gd name="T68" fmla="*/ 43 w 84"/>
                  <a:gd name="T69" fmla="*/ 242 h 266"/>
                  <a:gd name="T70" fmla="*/ 30 w 84"/>
                  <a:gd name="T71" fmla="*/ 240 h 266"/>
                  <a:gd name="T72" fmla="*/ 24 w 84"/>
                  <a:gd name="T73" fmla="*/ 249 h 266"/>
                  <a:gd name="T74" fmla="*/ 15 w 84"/>
                  <a:gd name="T75" fmla="*/ 254 h 266"/>
                  <a:gd name="T76" fmla="*/ 5 w 84"/>
                  <a:gd name="T77" fmla="*/ 259 h 266"/>
                  <a:gd name="T78" fmla="*/ 0 w 84"/>
                  <a:gd name="T79" fmla="*/ 266 h 26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4"/>
                  <a:gd name="T121" fmla="*/ 0 h 266"/>
                  <a:gd name="T122" fmla="*/ 84 w 84"/>
                  <a:gd name="T123" fmla="*/ 266 h 26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4" h="266">
                    <a:moveTo>
                      <a:pt x="5" y="0"/>
                    </a:moveTo>
                    <a:lnTo>
                      <a:pt x="4" y="4"/>
                    </a:lnTo>
                    <a:lnTo>
                      <a:pt x="3" y="8"/>
                    </a:lnTo>
                    <a:lnTo>
                      <a:pt x="3" y="9"/>
                    </a:lnTo>
                    <a:lnTo>
                      <a:pt x="4" y="12"/>
                    </a:lnTo>
                    <a:lnTo>
                      <a:pt x="3" y="13"/>
                    </a:lnTo>
                    <a:lnTo>
                      <a:pt x="1" y="17"/>
                    </a:lnTo>
                    <a:lnTo>
                      <a:pt x="3" y="26"/>
                    </a:lnTo>
                    <a:lnTo>
                      <a:pt x="4" y="32"/>
                    </a:lnTo>
                    <a:lnTo>
                      <a:pt x="5" y="37"/>
                    </a:lnTo>
                    <a:lnTo>
                      <a:pt x="12" y="43"/>
                    </a:lnTo>
                    <a:lnTo>
                      <a:pt x="15" y="49"/>
                    </a:lnTo>
                    <a:lnTo>
                      <a:pt x="18" y="63"/>
                    </a:lnTo>
                    <a:lnTo>
                      <a:pt x="21" y="66"/>
                    </a:lnTo>
                    <a:lnTo>
                      <a:pt x="22" y="67"/>
                    </a:lnTo>
                    <a:lnTo>
                      <a:pt x="22" y="68"/>
                    </a:lnTo>
                    <a:lnTo>
                      <a:pt x="22" y="70"/>
                    </a:lnTo>
                    <a:lnTo>
                      <a:pt x="22" y="75"/>
                    </a:lnTo>
                    <a:lnTo>
                      <a:pt x="24" y="79"/>
                    </a:lnTo>
                    <a:lnTo>
                      <a:pt x="26" y="81"/>
                    </a:lnTo>
                    <a:lnTo>
                      <a:pt x="26" y="83"/>
                    </a:lnTo>
                    <a:lnTo>
                      <a:pt x="28" y="85"/>
                    </a:lnTo>
                    <a:lnTo>
                      <a:pt x="29" y="89"/>
                    </a:lnTo>
                    <a:lnTo>
                      <a:pt x="33" y="93"/>
                    </a:lnTo>
                    <a:lnTo>
                      <a:pt x="37" y="92"/>
                    </a:lnTo>
                    <a:lnTo>
                      <a:pt x="38" y="96"/>
                    </a:lnTo>
                    <a:lnTo>
                      <a:pt x="45" y="108"/>
                    </a:lnTo>
                    <a:lnTo>
                      <a:pt x="46" y="109"/>
                    </a:lnTo>
                    <a:lnTo>
                      <a:pt x="49" y="118"/>
                    </a:lnTo>
                    <a:lnTo>
                      <a:pt x="54" y="125"/>
                    </a:lnTo>
                    <a:lnTo>
                      <a:pt x="54" y="132"/>
                    </a:lnTo>
                    <a:lnTo>
                      <a:pt x="64" y="140"/>
                    </a:lnTo>
                    <a:lnTo>
                      <a:pt x="66" y="144"/>
                    </a:lnTo>
                    <a:lnTo>
                      <a:pt x="66" y="145"/>
                    </a:lnTo>
                    <a:lnTo>
                      <a:pt x="71" y="149"/>
                    </a:lnTo>
                    <a:lnTo>
                      <a:pt x="77" y="148"/>
                    </a:lnTo>
                    <a:lnTo>
                      <a:pt x="80" y="152"/>
                    </a:lnTo>
                    <a:lnTo>
                      <a:pt x="80" y="159"/>
                    </a:lnTo>
                    <a:lnTo>
                      <a:pt x="83" y="162"/>
                    </a:lnTo>
                    <a:lnTo>
                      <a:pt x="83" y="164"/>
                    </a:lnTo>
                    <a:lnTo>
                      <a:pt x="84" y="180"/>
                    </a:lnTo>
                    <a:lnTo>
                      <a:pt x="84" y="182"/>
                    </a:lnTo>
                    <a:lnTo>
                      <a:pt x="83" y="182"/>
                    </a:lnTo>
                    <a:lnTo>
                      <a:pt x="80" y="182"/>
                    </a:lnTo>
                    <a:lnTo>
                      <a:pt x="80" y="190"/>
                    </a:lnTo>
                    <a:lnTo>
                      <a:pt x="80" y="193"/>
                    </a:lnTo>
                    <a:lnTo>
                      <a:pt x="79" y="195"/>
                    </a:lnTo>
                    <a:lnTo>
                      <a:pt x="79" y="197"/>
                    </a:lnTo>
                    <a:lnTo>
                      <a:pt x="79" y="199"/>
                    </a:lnTo>
                    <a:lnTo>
                      <a:pt x="80" y="204"/>
                    </a:lnTo>
                    <a:lnTo>
                      <a:pt x="80" y="206"/>
                    </a:lnTo>
                    <a:lnTo>
                      <a:pt x="80" y="208"/>
                    </a:lnTo>
                    <a:lnTo>
                      <a:pt x="81" y="215"/>
                    </a:lnTo>
                    <a:lnTo>
                      <a:pt x="81" y="216"/>
                    </a:lnTo>
                    <a:lnTo>
                      <a:pt x="76" y="221"/>
                    </a:lnTo>
                    <a:lnTo>
                      <a:pt x="75" y="232"/>
                    </a:lnTo>
                    <a:lnTo>
                      <a:pt x="79" y="236"/>
                    </a:lnTo>
                    <a:lnTo>
                      <a:pt x="79" y="240"/>
                    </a:lnTo>
                    <a:lnTo>
                      <a:pt x="76" y="248"/>
                    </a:lnTo>
                    <a:lnTo>
                      <a:pt x="75" y="254"/>
                    </a:lnTo>
                    <a:lnTo>
                      <a:pt x="75" y="257"/>
                    </a:lnTo>
                    <a:lnTo>
                      <a:pt x="73" y="257"/>
                    </a:lnTo>
                    <a:lnTo>
                      <a:pt x="72" y="258"/>
                    </a:lnTo>
                    <a:lnTo>
                      <a:pt x="66" y="253"/>
                    </a:lnTo>
                    <a:lnTo>
                      <a:pt x="64" y="252"/>
                    </a:lnTo>
                    <a:lnTo>
                      <a:pt x="62" y="252"/>
                    </a:lnTo>
                    <a:lnTo>
                      <a:pt x="60" y="252"/>
                    </a:lnTo>
                    <a:lnTo>
                      <a:pt x="55" y="252"/>
                    </a:lnTo>
                    <a:lnTo>
                      <a:pt x="51" y="246"/>
                    </a:lnTo>
                    <a:lnTo>
                      <a:pt x="43" y="242"/>
                    </a:lnTo>
                    <a:lnTo>
                      <a:pt x="33" y="237"/>
                    </a:lnTo>
                    <a:lnTo>
                      <a:pt x="30" y="240"/>
                    </a:lnTo>
                    <a:lnTo>
                      <a:pt x="29" y="245"/>
                    </a:lnTo>
                    <a:lnTo>
                      <a:pt x="24" y="249"/>
                    </a:lnTo>
                    <a:lnTo>
                      <a:pt x="17" y="253"/>
                    </a:lnTo>
                    <a:lnTo>
                      <a:pt x="15" y="254"/>
                    </a:lnTo>
                    <a:lnTo>
                      <a:pt x="13" y="259"/>
                    </a:lnTo>
                    <a:lnTo>
                      <a:pt x="5" y="259"/>
                    </a:lnTo>
                    <a:lnTo>
                      <a:pt x="1" y="262"/>
                    </a:lnTo>
                    <a:lnTo>
                      <a:pt x="0" y="266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84" name="Freeform 1349"/>
              <p:cNvSpPr>
                <a:spLocks/>
              </p:cNvSpPr>
              <p:nvPr/>
            </p:nvSpPr>
            <p:spPr bwMode="auto">
              <a:xfrm>
                <a:off x="2209" y="3033"/>
                <a:ext cx="103" cy="173"/>
              </a:xfrm>
              <a:custGeom>
                <a:avLst/>
                <a:gdLst>
                  <a:gd name="T0" fmla="*/ 96 w 103"/>
                  <a:gd name="T1" fmla="*/ 173 h 173"/>
                  <a:gd name="T2" fmla="*/ 98 w 103"/>
                  <a:gd name="T3" fmla="*/ 169 h 173"/>
                  <a:gd name="T4" fmla="*/ 98 w 103"/>
                  <a:gd name="T5" fmla="*/ 166 h 173"/>
                  <a:gd name="T6" fmla="*/ 99 w 103"/>
                  <a:gd name="T7" fmla="*/ 164 h 173"/>
                  <a:gd name="T8" fmla="*/ 99 w 103"/>
                  <a:gd name="T9" fmla="*/ 163 h 173"/>
                  <a:gd name="T10" fmla="*/ 103 w 103"/>
                  <a:gd name="T11" fmla="*/ 155 h 173"/>
                  <a:gd name="T12" fmla="*/ 103 w 103"/>
                  <a:gd name="T13" fmla="*/ 151 h 173"/>
                  <a:gd name="T14" fmla="*/ 103 w 103"/>
                  <a:gd name="T15" fmla="*/ 147 h 173"/>
                  <a:gd name="T16" fmla="*/ 102 w 103"/>
                  <a:gd name="T17" fmla="*/ 145 h 173"/>
                  <a:gd name="T18" fmla="*/ 100 w 103"/>
                  <a:gd name="T19" fmla="*/ 144 h 173"/>
                  <a:gd name="T20" fmla="*/ 100 w 103"/>
                  <a:gd name="T21" fmla="*/ 143 h 173"/>
                  <a:gd name="T22" fmla="*/ 99 w 103"/>
                  <a:gd name="T23" fmla="*/ 143 h 173"/>
                  <a:gd name="T24" fmla="*/ 98 w 103"/>
                  <a:gd name="T25" fmla="*/ 139 h 173"/>
                  <a:gd name="T26" fmla="*/ 89 w 103"/>
                  <a:gd name="T27" fmla="*/ 139 h 173"/>
                  <a:gd name="T28" fmla="*/ 86 w 103"/>
                  <a:gd name="T29" fmla="*/ 136 h 173"/>
                  <a:gd name="T30" fmla="*/ 86 w 103"/>
                  <a:gd name="T31" fmla="*/ 134 h 173"/>
                  <a:gd name="T32" fmla="*/ 86 w 103"/>
                  <a:gd name="T33" fmla="*/ 128 h 173"/>
                  <a:gd name="T34" fmla="*/ 86 w 103"/>
                  <a:gd name="T35" fmla="*/ 126 h 173"/>
                  <a:gd name="T36" fmla="*/ 85 w 103"/>
                  <a:gd name="T37" fmla="*/ 114 h 173"/>
                  <a:gd name="T38" fmla="*/ 83 w 103"/>
                  <a:gd name="T39" fmla="*/ 111 h 173"/>
                  <a:gd name="T40" fmla="*/ 82 w 103"/>
                  <a:gd name="T41" fmla="*/ 110 h 173"/>
                  <a:gd name="T42" fmla="*/ 78 w 103"/>
                  <a:gd name="T43" fmla="*/ 104 h 173"/>
                  <a:gd name="T44" fmla="*/ 73 w 103"/>
                  <a:gd name="T45" fmla="*/ 80 h 173"/>
                  <a:gd name="T46" fmla="*/ 73 w 103"/>
                  <a:gd name="T47" fmla="*/ 79 h 173"/>
                  <a:gd name="T48" fmla="*/ 73 w 103"/>
                  <a:gd name="T49" fmla="*/ 77 h 173"/>
                  <a:gd name="T50" fmla="*/ 69 w 103"/>
                  <a:gd name="T51" fmla="*/ 71 h 173"/>
                  <a:gd name="T52" fmla="*/ 61 w 103"/>
                  <a:gd name="T53" fmla="*/ 68 h 173"/>
                  <a:gd name="T54" fmla="*/ 56 w 103"/>
                  <a:gd name="T55" fmla="*/ 66 h 173"/>
                  <a:gd name="T56" fmla="*/ 48 w 103"/>
                  <a:gd name="T57" fmla="*/ 64 h 173"/>
                  <a:gd name="T58" fmla="*/ 45 w 103"/>
                  <a:gd name="T59" fmla="*/ 60 h 173"/>
                  <a:gd name="T60" fmla="*/ 40 w 103"/>
                  <a:gd name="T61" fmla="*/ 58 h 173"/>
                  <a:gd name="T62" fmla="*/ 35 w 103"/>
                  <a:gd name="T63" fmla="*/ 54 h 173"/>
                  <a:gd name="T64" fmla="*/ 34 w 103"/>
                  <a:gd name="T65" fmla="*/ 53 h 173"/>
                  <a:gd name="T66" fmla="*/ 30 w 103"/>
                  <a:gd name="T67" fmla="*/ 53 h 173"/>
                  <a:gd name="T68" fmla="*/ 24 w 103"/>
                  <a:gd name="T69" fmla="*/ 49 h 173"/>
                  <a:gd name="T70" fmla="*/ 23 w 103"/>
                  <a:gd name="T71" fmla="*/ 47 h 173"/>
                  <a:gd name="T72" fmla="*/ 22 w 103"/>
                  <a:gd name="T73" fmla="*/ 46 h 173"/>
                  <a:gd name="T74" fmla="*/ 20 w 103"/>
                  <a:gd name="T75" fmla="*/ 42 h 173"/>
                  <a:gd name="T76" fmla="*/ 22 w 103"/>
                  <a:gd name="T77" fmla="*/ 34 h 173"/>
                  <a:gd name="T78" fmla="*/ 23 w 103"/>
                  <a:gd name="T79" fmla="*/ 32 h 173"/>
                  <a:gd name="T80" fmla="*/ 20 w 103"/>
                  <a:gd name="T81" fmla="*/ 32 h 173"/>
                  <a:gd name="T82" fmla="*/ 10 w 103"/>
                  <a:gd name="T83" fmla="*/ 30 h 173"/>
                  <a:gd name="T84" fmla="*/ 2 w 103"/>
                  <a:gd name="T85" fmla="*/ 29 h 173"/>
                  <a:gd name="T86" fmla="*/ 1 w 103"/>
                  <a:gd name="T87" fmla="*/ 26 h 173"/>
                  <a:gd name="T88" fmla="*/ 0 w 103"/>
                  <a:gd name="T89" fmla="*/ 24 h 173"/>
                  <a:gd name="T90" fmla="*/ 0 w 103"/>
                  <a:gd name="T91" fmla="*/ 20 h 173"/>
                  <a:gd name="T92" fmla="*/ 1 w 103"/>
                  <a:gd name="T93" fmla="*/ 1 h 173"/>
                  <a:gd name="T94" fmla="*/ 1 w 103"/>
                  <a:gd name="T95" fmla="*/ 0 h 17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03"/>
                  <a:gd name="T145" fmla="*/ 0 h 173"/>
                  <a:gd name="T146" fmla="*/ 103 w 103"/>
                  <a:gd name="T147" fmla="*/ 173 h 173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03" h="173">
                    <a:moveTo>
                      <a:pt x="96" y="173"/>
                    </a:moveTo>
                    <a:lnTo>
                      <a:pt x="98" y="169"/>
                    </a:lnTo>
                    <a:lnTo>
                      <a:pt x="98" y="166"/>
                    </a:lnTo>
                    <a:lnTo>
                      <a:pt x="99" y="164"/>
                    </a:lnTo>
                    <a:lnTo>
                      <a:pt x="99" y="163"/>
                    </a:lnTo>
                    <a:lnTo>
                      <a:pt x="103" y="155"/>
                    </a:lnTo>
                    <a:lnTo>
                      <a:pt x="103" y="151"/>
                    </a:lnTo>
                    <a:lnTo>
                      <a:pt x="103" y="147"/>
                    </a:lnTo>
                    <a:lnTo>
                      <a:pt x="102" y="145"/>
                    </a:lnTo>
                    <a:lnTo>
                      <a:pt x="100" y="144"/>
                    </a:lnTo>
                    <a:lnTo>
                      <a:pt x="100" y="143"/>
                    </a:lnTo>
                    <a:lnTo>
                      <a:pt x="99" y="143"/>
                    </a:lnTo>
                    <a:lnTo>
                      <a:pt x="98" y="139"/>
                    </a:lnTo>
                    <a:lnTo>
                      <a:pt x="89" y="139"/>
                    </a:lnTo>
                    <a:lnTo>
                      <a:pt x="86" y="136"/>
                    </a:lnTo>
                    <a:lnTo>
                      <a:pt x="86" y="134"/>
                    </a:lnTo>
                    <a:lnTo>
                      <a:pt x="86" y="128"/>
                    </a:lnTo>
                    <a:lnTo>
                      <a:pt x="86" y="126"/>
                    </a:lnTo>
                    <a:lnTo>
                      <a:pt x="85" y="114"/>
                    </a:lnTo>
                    <a:lnTo>
                      <a:pt x="83" y="111"/>
                    </a:lnTo>
                    <a:lnTo>
                      <a:pt x="82" y="110"/>
                    </a:lnTo>
                    <a:lnTo>
                      <a:pt x="78" y="104"/>
                    </a:lnTo>
                    <a:lnTo>
                      <a:pt x="73" y="80"/>
                    </a:lnTo>
                    <a:lnTo>
                      <a:pt x="73" y="79"/>
                    </a:lnTo>
                    <a:lnTo>
                      <a:pt x="73" y="77"/>
                    </a:lnTo>
                    <a:lnTo>
                      <a:pt x="69" y="71"/>
                    </a:lnTo>
                    <a:lnTo>
                      <a:pt x="61" y="68"/>
                    </a:lnTo>
                    <a:lnTo>
                      <a:pt x="56" y="66"/>
                    </a:lnTo>
                    <a:lnTo>
                      <a:pt x="48" y="64"/>
                    </a:lnTo>
                    <a:lnTo>
                      <a:pt x="45" y="60"/>
                    </a:lnTo>
                    <a:lnTo>
                      <a:pt x="40" y="58"/>
                    </a:lnTo>
                    <a:lnTo>
                      <a:pt x="35" y="54"/>
                    </a:lnTo>
                    <a:lnTo>
                      <a:pt x="34" y="53"/>
                    </a:lnTo>
                    <a:lnTo>
                      <a:pt x="30" y="53"/>
                    </a:lnTo>
                    <a:lnTo>
                      <a:pt x="24" y="49"/>
                    </a:lnTo>
                    <a:lnTo>
                      <a:pt x="23" y="47"/>
                    </a:lnTo>
                    <a:lnTo>
                      <a:pt x="22" y="46"/>
                    </a:lnTo>
                    <a:lnTo>
                      <a:pt x="20" y="42"/>
                    </a:lnTo>
                    <a:lnTo>
                      <a:pt x="22" y="34"/>
                    </a:lnTo>
                    <a:lnTo>
                      <a:pt x="23" y="32"/>
                    </a:lnTo>
                    <a:lnTo>
                      <a:pt x="20" y="32"/>
                    </a:lnTo>
                    <a:lnTo>
                      <a:pt x="10" y="30"/>
                    </a:lnTo>
                    <a:lnTo>
                      <a:pt x="2" y="29"/>
                    </a:lnTo>
                    <a:lnTo>
                      <a:pt x="1" y="26"/>
                    </a:lnTo>
                    <a:lnTo>
                      <a:pt x="0" y="24"/>
                    </a:lnTo>
                    <a:lnTo>
                      <a:pt x="0" y="20"/>
                    </a:lnTo>
                    <a:lnTo>
                      <a:pt x="1" y="1"/>
                    </a:lnTo>
                    <a:lnTo>
                      <a:pt x="1" y="0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85" name="Freeform 1350"/>
              <p:cNvSpPr>
                <a:spLocks/>
              </p:cNvSpPr>
              <p:nvPr/>
            </p:nvSpPr>
            <p:spPr bwMode="auto">
              <a:xfrm>
                <a:off x="2084" y="3185"/>
                <a:ext cx="25" cy="9"/>
              </a:xfrm>
              <a:custGeom>
                <a:avLst/>
                <a:gdLst>
                  <a:gd name="T0" fmla="*/ 0 w 25"/>
                  <a:gd name="T1" fmla="*/ 0 h 9"/>
                  <a:gd name="T2" fmla="*/ 5 w 25"/>
                  <a:gd name="T3" fmla="*/ 1 h 9"/>
                  <a:gd name="T4" fmla="*/ 12 w 25"/>
                  <a:gd name="T5" fmla="*/ 1 h 9"/>
                  <a:gd name="T6" fmla="*/ 12 w 25"/>
                  <a:gd name="T7" fmla="*/ 3 h 9"/>
                  <a:gd name="T8" fmla="*/ 15 w 25"/>
                  <a:gd name="T9" fmla="*/ 5 h 9"/>
                  <a:gd name="T10" fmla="*/ 18 w 25"/>
                  <a:gd name="T11" fmla="*/ 7 h 9"/>
                  <a:gd name="T12" fmla="*/ 20 w 25"/>
                  <a:gd name="T13" fmla="*/ 8 h 9"/>
                  <a:gd name="T14" fmla="*/ 25 w 25"/>
                  <a:gd name="T15" fmla="*/ 9 h 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5"/>
                  <a:gd name="T25" fmla="*/ 0 h 9"/>
                  <a:gd name="T26" fmla="*/ 25 w 25"/>
                  <a:gd name="T27" fmla="*/ 9 h 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5" h="9">
                    <a:moveTo>
                      <a:pt x="0" y="0"/>
                    </a:moveTo>
                    <a:lnTo>
                      <a:pt x="5" y="1"/>
                    </a:lnTo>
                    <a:lnTo>
                      <a:pt x="12" y="1"/>
                    </a:lnTo>
                    <a:lnTo>
                      <a:pt x="12" y="3"/>
                    </a:lnTo>
                    <a:lnTo>
                      <a:pt x="15" y="5"/>
                    </a:lnTo>
                    <a:lnTo>
                      <a:pt x="18" y="7"/>
                    </a:lnTo>
                    <a:lnTo>
                      <a:pt x="20" y="8"/>
                    </a:lnTo>
                    <a:lnTo>
                      <a:pt x="25" y="9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86" name="Freeform 1351"/>
              <p:cNvSpPr>
                <a:spLocks/>
              </p:cNvSpPr>
              <p:nvPr/>
            </p:nvSpPr>
            <p:spPr bwMode="auto">
              <a:xfrm>
                <a:off x="1931" y="3184"/>
                <a:ext cx="60" cy="22"/>
              </a:xfrm>
              <a:custGeom>
                <a:avLst/>
                <a:gdLst>
                  <a:gd name="T0" fmla="*/ 0 w 60"/>
                  <a:gd name="T1" fmla="*/ 0 h 22"/>
                  <a:gd name="T2" fmla="*/ 4 w 60"/>
                  <a:gd name="T3" fmla="*/ 1 h 22"/>
                  <a:gd name="T4" fmla="*/ 4 w 60"/>
                  <a:gd name="T5" fmla="*/ 4 h 22"/>
                  <a:gd name="T6" fmla="*/ 4 w 60"/>
                  <a:gd name="T7" fmla="*/ 6 h 22"/>
                  <a:gd name="T8" fmla="*/ 4 w 60"/>
                  <a:gd name="T9" fmla="*/ 10 h 22"/>
                  <a:gd name="T10" fmla="*/ 7 w 60"/>
                  <a:gd name="T11" fmla="*/ 14 h 22"/>
                  <a:gd name="T12" fmla="*/ 16 w 60"/>
                  <a:gd name="T13" fmla="*/ 17 h 22"/>
                  <a:gd name="T14" fmla="*/ 27 w 60"/>
                  <a:gd name="T15" fmla="*/ 15 h 22"/>
                  <a:gd name="T16" fmla="*/ 29 w 60"/>
                  <a:gd name="T17" fmla="*/ 15 h 22"/>
                  <a:gd name="T18" fmla="*/ 35 w 60"/>
                  <a:gd name="T19" fmla="*/ 17 h 22"/>
                  <a:gd name="T20" fmla="*/ 41 w 60"/>
                  <a:gd name="T21" fmla="*/ 22 h 22"/>
                  <a:gd name="T22" fmla="*/ 45 w 60"/>
                  <a:gd name="T23" fmla="*/ 17 h 22"/>
                  <a:gd name="T24" fmla="*/ 47 w 60"/>
                  <a:gd name="T25" fmla="*/ 12 h 22"/>
                  <a:gd name="T26" fmla="*/ 51 w 60"/>
                  <a:gd name="T27" fmla="*/ 9 h 22"/>
                  <a:gd name="T28" fmla="*/ 55 w 60"/>
                  <a:gd name="T29" fmla="*/ 13 h 22"/>
                  <a:gd name="T30" fmla="*/ 56 w 60"/>
                  <a:gd name="T31" fmla="*/ 13 h 22"/>
                  <a:gd name="T32" fmla="*/ 60 w 60"/>
                  <a:gd name="T33" fmla="*/ 14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0"/>
                  <a:gd name="T52" fmla="*/ 0 h 22"/>
                  <a:gd name="T53" fmla="*/ 60 w 60"/>
                  <a:gd name="T54" fmla="*/ 22 h 2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0" h="22">
                    <a:moveTo>
                      <a:pt x="0" y="0"/>
                    </a:moveTo>
                    <a:lnTo>
                      <a:pt x="4" y="1"/>
                    </a:lnTo>
                    <a:lnTo>
                      <a:pt x="4" y="4"/>
                    </a:lnTo>
                    <a:lnTo>
                      <a:pt x="4" y="6"/>
                    </a:lnTo>
                    <a:lnTo>
                      <a:pt x="4" y="10"/>
                    </a:lnTo>
                    <a:lnTo>
                      <a:pt x="7" y="14"/>
                    </a:lnTo>
                    <a:lnTo>
                      <a:pt x="16" y="17"/>
                    </a:lnTo>
                    <a:lnTo>
                      <a:pt x="27" y="15"/>
                    </a:lnTo>
                    <a:lnTo>
                      <a:pt x="29" y="15"/>
                    </a:lnTo>
                    <a:lnTo>
                      <a:pt x="35" y="17"/>
                    </a:lnTo>
                    <a:lnTo>
                      <a:pt x="41" y="22"/>
                    </a:lnTo>
                    <a:lnTo>
                      <a:pt x="45" y="17"/>
                    </a:lnTo>
                    <a:lnTo>
                      <a:pt x="47" y="12"/>
                    </a:lnTo>
                    <a:lnTo>
                      <a:pt x="51" y="9"/>
                    </a:lnTo>
                    <a:lnTo>
                      <a:pt x="55" y="13"/>
                    </a:lnTo>
                    <a:lnTo>
                      <a:pt x="56" y="13"/>
                    </a:lnTo>
                    <a:lnTo>
                      <a:pt x="60" y="14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87" name="Freeform 1352"/>
              <p:cNvSpPr>
                <a:spLocks/>
              </p:cNvSpPr>
              <p:nvPr/>
            </p:nvSpPr>
            <p:spPr bwMode="auto">
              <a:xfrm>
                <a:off x="2432" y="3148"/>
                <a:ext cx="15" cy="67"/>
              </a:xfrm>
              <a:custGeom>
                <a:avLst/>
                <a:gdLst>
                  <a:gd name="T0" fmla="*/ 0 w 15"/>
                  <a:gd name="T1" fmla="*/ 0 h 67"/>
                  <a:gd name="T2" fmla="*/ 2 w 15"/>
                  <a:gd name="T3" fmla="*/ 7 h 67"/>
                  <a:gd name="T4" fmla="*/ 4 w 15"/>
                  <a:gd name="T5" fmla="*/ 16 h 67"/>
                  <a:gd name="T6" fmla="*/ 12 w 15"/>
                  <a:gd name="T7" fmla="*/ 29 h 67"/>
                  <a:gd name="T8" fmla="*/ 12 w 15"/>
                  <a:gd name="T9" fmla="*/ 30 h 67"/>
                  <a:gd name="T10" fmla="*/ 15 w 15"/>
                  <a:gd name="T11" fmla="*/ 42 h 67"/>
                  <a:gd name="T12" fmla="*/ 13 w 15"/>
                  <a:gd name="T13" fmla="*/ 53 h 67"/>
                  <a:gd name="T14" fmla="*/ 10 w 15"/>
                  <a:gd name="T15" fmla="*/ 61 h 67"/>
                  <a:gd name="T16" fmla="*/ 0 w 15"/>
                  <a:gd name="T17" fmla="*/ 67 h 6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67"/>
                  <a:gd name="T29" fmla="*/ 15 w 15"/>
                  <a:gd name="T30" fmla="*/ 67 h 6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67">
                    <a:moveTo>
                      <a:pt x="0" y="0"/>
                    </a:moveTo>
                    <a:lnTo>
                      <a:pt x="2" y="7"/>
                    </a:lnTo>
                    <a:lnTo>
                      <a:pt x="4" y="16"/>
                    </a:lnTo>
                    <a:lnTo>
                      <a:pt x="12" y="29"/>
                    </a:lnTo>
                    <a:lnTo>
                      <a:pt x="12" y="30"/>
                    </a:lnTo>
                    <a:lnTo>
                      <a:pt x="15" y="42"/>
                    </a:lnTo>
                    <a:lnTo>
                      <a:pt x="13" y="53"/>
                    </a:lnTo>
                    <a:lnTo>
                      <a:pt x="10" y="61"/>
                    </a:lnTo>
                    <a:lnTo>
                      <a:pt x="0" y="67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88" name="Freeform 1353"/>
              <p:cNvSpPr>
                <a:spLocks/>
              </p:cNvSpPr>
              <p:nvPr/>
            </p:nvSpPr>
            <p:spPr bwMode="auto">
              <a:xfrm>
                <a:off x="1965" y="3133"/>
                <a:ext cx="55" cy="21"/>
              </a:xfrm>
              <a:custGeom>
                <a:avLst/>
                <a:gdLst>
                  <a:gd name="T0" fmla="*/ 55 w 55"/>
                  <a:gd name="T1" fmla="*/ 14 h 21"/>
                  <a:gd name="T2" fmla="*/ 52 w 55"/>
                  <a:gd name="T3" fmla="*/ 15 h 21"/>
                  <a:gd name="T4" fmla="*/ 50 w 55"/>
                  <a:gd name="T5" fmla="*/ 15 h 21"/>
                  <a:gd name="T6" fmla="*/ 42 w 55"/>
                  <a:gd name="T7" fmla="*/ 14 h 21"/>
                  <a:gd name="T8" fmla="*/ 33 w 55"/>
                  <a:gd name="T9" fmla="*/ 13 h 21"/>
                  <a:gd name="T10" fmla="*/ 29 w 55"/>
                  <a:gd name="T11" fmla="*/ 8 h 21"/>
                  <a:gd name="T12" fmla="*/ 26 w 55"/>
                  <a:gd name="T13" fmla="*/ 5 h 21"/>
                  <a:gd name="T14" fmla="*/ 25 w 55"/>
                  <a:gd name="T15" fmla="*/ 2 h 21"/>
                  <a:gd name="T16" fmla="*/ 17 w 55"/>
                  <a:gd name="T17" fmla="*/ 0 h 21"/>
                  <a:gd name="T18" fmla="*/ 8 w 55"/>
                  <a:gd name="T19" fmla="*/ 4 h 21"/>
                  <a:gd name="T20" fmla="*/ 4 w 55"/>
                  <a:gd name="T21" fmla="*/ 13 h 21"/>
                  <a:gd name="T22" fmla="*/ 0 w 55"/>
                  <a:gd name="T23" fmla="*/ 21 h 2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5"/>
                  <a:gd name="T37" fmla="*/ 0 h 21"/>
                  <a:gd name="T38" fmla="*/ 55 w 55"/>
                  <a:gd name="T39" fmla="*/ 21 h 2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5" h="21">
                    <a:moveTo>
                      <a:pt x="55" y="14"/>
                    </a:moveTo>
                    <a:lnTo>
                      <a:pt x="52" y="15"/>
                    </a:lnTo>
                    <a:lnTo>
                      <a:pt x="50" y="15"/>
                    </a:lnTo>
                    <a:lnTo>
                      <a:pt x="42" y="14"/>
                    </a:lnTo>
                    <a:lnTo>
                      <a:pt x="33" y="13"/>
                    </a:lnTo>
                    <a:lnTo>
                      <a:pt x="29" y="8"/>
                    </a:lnTo>
                    <a:lnTo>
                      <a:pt x="26" y="5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8" y="4"/>
                    </a:lnTo>
                    <a:lnTo>
                      <a:pt x="4" y="13"/>
                    </a:lnTo>
                    <a:lnTo>
                      <a:pt x="0" y="21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89" name="Freeform 1354"/>
              <p:cNvSpPr>
                <a:spLocks/>
              </p:cNvSpPr>
              <p:nvPr/>
            </p:nvSpPr>
            <p:spPr bwMode="auto">
              <a:xfrm>
                <a:off x="1737" y="3059"/>
                <a:ext cx="34" cy="15"/>
              </a:xfrm>
              <a:custGeom>
                <a:avLst/>
                <a:gdLst>
                  <a:gd name="T0" fmla="*/ 34 w 34"/>
                  <a:gd name="T1" fmla="*/ 0 h 15"/>
                  <a:gd name="T2" fmla="*/ 30 w 34"/>
                  <a:gd name="T3" fmla="*/ 2 h 15"/>
                  <a:gd name="T4" fmla="*/ 25 w 34"/>
                  <a:gd name="T5" fmla="*/ 6 h 15"/>
                  <a:gd name="T6" fmla="*/ 23 w 34"/>
                  <a:gd name="T7" fmla="*/ 7 h 15"/>
                  <a:gd name="T8" fmla="*/ 20 w 34"/>
                  <a:gd name="T9" fmla="*/ 11 h 15"/>
                  <a:gd name="T10" fmla="*/ 20 w 34"/>
                  <a:gd name="T11" fmla="*/ 12 h 15"/>
                  <a:gd name="T12" fmla="*/ 15 w 34"/>
                  <a:gd name="T13" fmla="*/ 15 h 15"/>
                  <a:gd name="T14" fmla="*/ 11 w 34"/>
                  <a:gd name="T15" fmla="*/ 13 h 15"/>
                  <a:gd name="T16" fmla="*/ 9 w 34"/>
                  <a:gd name="T17" fmla="*/ 12 h 15"/>
                  <a:gd name="T18" fmla="*/ 7 w 34"/>
                  <a:gd name="T19" fmla="*/ 6 h 15"/>
                  <a:gd name="T20" fmla="*/ 2 w 34"/>
                  <a:gd name="T21" fmla="*/ 6 h 15"/>
                  <a:gd name="T22" fmla="*/ 0 w 34"/>
                  <a:gd name="T23" fmla="*/ 3 h 1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4"/>
                  <a:gd name="T37" fmla="*/ 0 h 15"/>
                  <a:gd name="T38" fmla="*/ 34 w 34"/>
                  <a:gd name="T39" fmla="*/ 15 h 1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4" h="15">
                    <a:moveTo>
                      <a:pt x="34" y="0"/>
                    </a:moveTo>
                    <a:lnTo>
                      <a:pt x="30" y="2"/>
                    </a:lnTo>
                    <a:lnTo>
                      <a:pt x="25" y="6"/>
                    </a:lnTo>
                    <a:lnTo>
                      <a:pt x="23" y="7"/>
                    </a:lnTo>
                    <a:lnTo>
                      <a:pt x="20" y="11"/>
                    </a:lnTo>
                    <a:lnTo>
                      <a:pt x="20" y="12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9" y="12"/>
                    </a:lnTo>
                    <a:lnTo>
                      <a:pt x="7" y="6"/>
                    </a:lnTo>
                    <a:lnTo>
                      <a:pt x="2" y="6"/>
                    </a:lnTo>
                    <a:lnTo>
                      <a:pt x="0" y="3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90" name="Freeform 1355"/>
              <p:cNvSpPr>
                <a:spLocks/>
              </p:cNvSpPr>
              <p:nvPr/>
            </p:nvSpPr>
            <p:spPr bwMode="auto">
              <a:xfrm>
                <a:off x="1914" y="3008"/>
                <a:ext cx="37" cy="95"/>
              </a:xfrm>
              <a:custGeom>
                <a:avLst/>
                <a:gdLst>
                  <a:gd name="T0" fmla="*/ 37 w 37"/>
                  <a:gd name="T1" fmla="*/ 0 h 95"/>
                  <a:gd name="T2" fmla="*/ 31 w 37"/>
                  <a:gd name="T3" fmla="*/ 7 h 95"/>
                  <a:gd name="T4" fmla="*/ 24 w 37"/>
                  <a:gd name="T5" fmla="*/ 9 h 95"/>
                  <a:gd name="T6" fmla="*/ 22 w 37"/>
                  <a:gd name="T7" fmla="*/ 9 h 95"/>
                  <a:gd name="T8" fmla="*/ 21 w 37"/>
                  <a:gd name="T9" fmla="*/ 11 h 95"/>
                  <a:gd name="T10" fmla="*/ 21 w 37"/>
                  <a:gd name="T11" fmla="*/ 12 h 95"/>
                  <a:gd name="T12" fmla="*/ 20 w 37"/>
                  <a:gd name="T13" fmla="*/ 13 h 95"/>
                  <a:gd name="T14" fmla="*/ 14 w 37"/>
                  <a:gd name="T15" fmla="*/ 19 h 95"/>
                  <a:gd name="T16" fmla="*/ 14 w 37"/>
                  <a:gd name="T17" fmla="*/ 25 h 95"/>
                  <a:gd name="T18" fmla="*/ 9 w 37"/>
                  <a:gd name="T19" fmla="*/ 26 h 95"/>
                  <a:gd name="T20" fmla="*/ 8 w 37"/>
                  <a:gd name="T21" fmla="*/ 34 h 95"/>
                  <a:gd name="T22" fmla="*/ 9 w 37"/>
                  <a:gd name="T23" fmla="*/ 40 h 95"/>
                  <a:gd name="T24" fmla="*/ 9 w 37"/>
                  <a:gd name="T25" fmla="*/ 49 h 95"/>
                  <a:gd name="T26" fmla="*/ 8 w 37"/>
                  <a:gd name="T27" fmla="*/ 57 h 95"/>
                  <a:gd name="T28" fmla="*/ 4 w 37"/>
                  <a:gd name="T29" fmla="*/ 62 h 95"/>
                  <a:gd name="T30" fmla="*/ 4 w 37"/>
                  <a:gd name="T31" fmla="*/ 68 h 95"/>
                  <a:gd name="T32" fmla="*/ 1 w 37"/>
                  <a:gd name="T33" fmla="*/ 75 h 95"/>
                  <a:gd name="T34" fmla="*/ 1 w 37"/>
                  <a:gd name="T35" fmla="*/ 79 h 95"/>
                  <a:gd name="T36" fmla="*/ 0 w 37"/>
                  <a:gd name="T37" fmla="*/ 85 h 95"/>
                  <a:gd name="T38" fmla="*/ 3 w 37"/>
                  <a:gd name="T39" fmla="*/ 92 h 95"/>
                  <a:gd name="T40" fmla="*/ 3 w 37"/>
                  <a:gd name="T41" fmla="*/ 95 h 9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7"/>
                  <a:gd name="T64" fmla="*/ 0 h 95"/>
                  <a:gd name="T65" fmla="*/ 37 w 37"/>
                  <a:gd name="T66" fmla="*/ 95 h 9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7" h="95">
                    <a:moveTo>
                      <a:pt x="37" y="0"/>
                    </a:moveTo>
                    <a:lnTo>
                      <a:pt x="31" y="7"/>
                    </a:lnTo>
                    <a:lnTo>
                      <a:pt x="24" y="9"/>
                    </a:lnTo>
                    <a:lnTo>
                      <a:pt x="22" y="9"/>
                    </a:lnTo>
                    <a:lnTo>
                      <a:pt x="21" y="11"/>
                    </a:lnTo>
                    <a:lnTo>
                      <a:pt x="21" y="12"/>
                    </a:lnTo>
                    <a:lnTo>
                      <a:pt x="20" y="13"/>
                    </a:lnTo>
                    <a:lnTo>
                      <a:pt x="14" y="19"/>
                    </a:lnTo>
                    <a:lnTo>
                      <a:pt x="14" y="25"/>
                    </a:lnTo>
                    <a:lnTo>
                      <a:pt x="9" y="26"/>
                    </a:lnTo>
                    <a:lnTo>
                      <a:pt x="8" y="34"/>
                    </a:lnTo>
                    <a:lnTo>
                      <a:pt x="9" y="40"/>
                    </a:lnTo>
                    <a:lnTo>
                      <a:pt x="9" y="49"/>
                    </a:lnTo>
                    <a:lnTo>
                      <a:pt x="8" y="57"/>
                    </a:lnTo>
                    <a:lnTo>
                      <a:pt x="4" y="62"/>
                    </a:lnTo>
                    <a:lnTo>
                      <a:pt x="4" y="68"/>
                    </a:lnTo>
                    <a:lnTo>
                      <a:pt x="1" y="75"/>
                    </a:lnTo>
                    <a:lnTo>
                      <a:pt x="1" y="79"/>
                    </a:lnTo>
                    <a:lnTo>
                      <a:pt x="0" y="85"/>
                    </a:lnTo>
                    <a:lnTo>
                      <a:pt x="3" y="92"/>
                    </a:lnTo>
                    <a:lnTo>
                      <a:pt x="3" y="95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91" name="Freeform 1356"/>
              <p:cNvSpPr>
                <a:spLocks/>
              </p:cNvSpPr>
              <p:nvPr/>
            </p:nvSpPr>
            <p:spPr bwMode="auto">
              <a:xfrm>
                <a:off x="2168" y="3004"/>
                <a:ext cx="42" cy="29"/>
              </a:xfrm>
              <a:custGeom>
                <a:avLst/>
                <a:gdLst>
                  <a:gd name="T0" fmla="*/ 0 w 42"/>
                  <a:gd name="T1" fmla="*/ 0 h 29"/>
                  <a:gd name="T2" fmla="*/ 5 w 42"/>
                  <a:gd name="T3" fmla="*/ 3 h 29"/>
                  <a:gd name="T4" fmla="*/ 8 w 42"/>
                  <a:gd name="T5" fmla="*/ 7 h 29"/>
                  <a:gd name="T6" fmla="*/ 9 w 42"/>
                  <a:gd name="T7" fmla="*/ 8 h 29"/>
                  <a:gd name="T8" fmla="*/ 10 w 42"/>
                  <a:gd name="T9" fmla="*/ 12 h 29"/>
                  <a:gd name="T10" fmla="*/ 12 w 42"/>
                  <a:gd name="T11" fmla="*/ 15 h 29"/>
                  <a:gd name="T12" fmla="*/ 12 w 42"/>
                  <a:gd name="T13" fmla="*/ 16 h 29"/>
                  <a:gd name="T14" fmla="*/ 13 w 42"/>
                  <a:gd name="T15" fmla="*/ 17 h 29"/>
                  <a:gd name="T16" fmla="*/ 21 w 42"/>
                  <a:gd name="T17" fmla="*/ 23 h 29"/>
                  <a:gd name="T18" fmla="*/ 22 w 42"/>
                  <a:gd name="T19" fmla="*/ 23 h 29"/>
                  <a:gd name="T20" fmla="*/ 29 w 42"/>
                  <a:gd name="T21" fmla="*/ 24 h 29"/>
                  <a:gd name="T22" fmla="*/ 34 w 42"/>
                  <a:gd name="T23" fmla="*/ 27 h 29"/>
                  <a:gd name="T24" fmla="*/ 42 w 42"/>
                  <a:gd name="T25" fmla="*/ 29 h 2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2"/>
                  <a:gd name="T40" fmla="*/ 0 h 29"/>
                  <a:gd name="T41" fmla="*/ 42 w 42"/>
                  <a:gd name="T42" fmla="*/ 29 h 2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2" h="29">
                    <a:moveTo>
                      <a:pt x="0" y="0"/>
                    </a:moveTo>
                    <a:lnTo>
                      <a:pt x="5" y="3"/>
                    </a:lnTo>
                    <a:lnTo>
                      <a:pt x="8" y="7"/>
                    </a:lnTo>
                    <a:lnTo>
                      <a:pt x="9" y="8"/>
                    </a:lnTo>
                    <a:lnTo>
                      <a:pt x="10" y="12"/>
                    </a:lnTo>
                    <a:lnTo>
                      <a:pt x="12" y="15"/>
                    </a:lnTo>
                    <a:lnTo>
                      <a:pt x="12" y="16"/>
                    </a:lnTo>
                    <a:lnTo>
                      <a:pt x="13" y="17"/>
                    </a:lnTo>
                    <a:lnTo>
                      <a:pt x="21" y="23"/>
                    </a:lnTo>
                    <a:lnTo>
                      <a:pt x="22" y="23"/>
                    </a:lnTo>
                    <a:lnTo>
                      <a:pt x="29" y="24"/>
                    </a:lnTo>
                    <a:lnTo>
                      <a:pt x="34" y="27"/>
                    </a:lnTo>
                    <a:lnTo>
                      <a:pt x="42" y="29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92" name="Freeform 1357"/>
              <p:cNvSpPr>
                <a:spLocks/>
              </p:cNvSpPr>
              <p:nvPr/>
            </p:nvSpPr>
            <p:spPr bwMode="auto">
              <a:xfrm>
                <a:off x="2010" y="2966"/>
                <a:ext cx="100" cy="36"/>
              </a:xfrm>
              <a:custGeom>
                <a:avLst/>
                <a:gdLst>
                  <a:gd name="T0" fmla="*/ 0 w 100"/>
                  <a:gd name="T1" fmla="*/ 0 h 36"/>
                  <a:gd name="T2" fmla="*/ 5 w 100"/>
                  <a:gd name="T3" fmla="*/ 2 h 36"/>
                  <a:gd name="T4" fmla="*/ 13 w 100"/>
                  <a:gd name="T5" fmla="*/ 4 h 36"/>
                  <a:gd name="T6" fmla="*/ 15 w 100"/>
                  <a:gd name="T7" fmla="*/ 10 h 36"/>
                  <a:gd name="T8" fmla="*/ 23 w 100"/>
                  <a:gd name="T9" fmla="*/ 11 h 36"/>
                  <a:gd name="T10" fmla="*/ 32 w 100"/>
                  <a:gd name="T11" fmla="*/ 14 h 36"/>
                  <a:gd name="T12" fmla="*/ 41 w 100"/>
                  <a:gd name="T13" fmla="*/ 19 h 36"/>
                  <a:gd name="T14" fmla="*/ 43 w 100"/>
                  <a:gd name="T15" fmla="*/ 20 h 36"/>
                  <a:gd name="T16" fmla="*/ 44 w 100"/>
                  <a:gd name="T17" fmla="*/ 24 h 36"/>
                  <a:gd name="T18" fmla="*/ 49 w 100"/>
                  <a:gd name="T19" fmla="*/ 23 h 36"/>
                  <a:gd name="T20" fmla="*/ 52 w 100"/>
                  <a:gd name="T21" fmla="*/ 23 h 36"/>
                  <a:gd name="T22" fmla="*/ 62 w 100"/>
                  <a:gd name="T23" fmla="*/ 24 h 36"/>
                  <a:gd name="T24" fmla="*/ 72 w 100"/>
                  <a:gd name="T25" fmla="*/ 29 h 36"/>
                  <a:gd name="T26" fmla="*/ 73 w 100"/>
                  <a:gd name="T27" fmla="*/ 29 h 36"/>
                  <a:gd name="T28" fmla="*/ 81 w 100"/>
                  <a:gd name="T29" fmla="*/ 36 h 36"/>
                  <a:gd name="T30" fmla="*/ 91 w 100"/>
                  <a:gd name="T31" fmla="*/ 34 h 36"/>
                  <a:gd name="T32" fmla="*/ 100 w 100"/>
                  <a:gd name="T33" fmla="*/ 33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00"/>
                  <a:gd name="T52" fmla="*/ 0 h 36"/>
                  <a:gd name="T53" fmla="*/ 100 w 100"/>
                  <a:gd name="T54" fmla="*/ 36 h 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00" h="36">
                    <a:moveTo>
                      <a:pt x="0" y="0"/>
                    </a:moveTo>
                    <a:lnTo>
                      <a:pt x="5" y="2"/>
                    </a:lnTo>
                    <a:lnTo>
                      <a:pt x="13" y="4"/>
                    </a:lnTo>
                    <a:lnTo>
                      <a:pt x="15" y="10"/>
                    </a:lnTo>
                    <a:lnTo>
                      <a:pt x="23" y="11"/>
                    </a:lnTo>
                    <a:lnTo>
                      <a:pt x="32" y="14"/>
                    </a:lnTo>
                    <a:lnTo>
                      <a:pt x="41" y="19"/>
                    </a:lnTo>
                    <a:lnTo>
                      <a:pt x="43" y="20"/>
                    </a:lnTo>
                    <a:lnTo>
                      <a:pt x="44" y="24"/>
                    </a:lnTo>
                    <a:lnTo>
                      <a:pt x="49" y="23"/>
                    </a:lnTo>
                    <a:lnTo>
                      <a:pt x="52" y="23"/>
                    </a:lnTo>
                    <a:lnTo>
                      <a:pt x="62" y="24"/>
                    </a:lnTo>
                    <a:lnTo>
                      <a:pt x="72" y="29"/>
                    </a:lnTo>
                    <a:lnTo>
                      <a:pt x="73" y="29"/>
                    </a:lnTo>
                    <a:lnTo>
                      <a:pt x="81" y="36"/>
                    </a:lnTo>
                    <a:lnTo>
                      <a:pt x="91" y="34"/>
                    </a:lnTo>
                    <a:lnTo>
                      <a:pt x="100" y="33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93" name="Freeform 1358"/>
              <p:cNvSpPr>
                <a:spLocks/>
              </p:cNvSpPr>
              <p:nvPr/>
            </p:nvSpPr>
            <p:spPr bwMode="auto">
              <a:xfrm>
                <a:off x="1771" y="2947"/>
                <a:ext cx="19" cy="1"/>
              </a:xfrm>
              <a:custGeom>
                <a:avLst/>
                <a:gdLst>
                  <a:gd name="T0" fmla="*/ 19 w 19"/>
                  <a:gd name="T1" fmla="*/ 1 h 1"/>
                  <a:gd name="T2" fmla="*/ 13 w 19"/>
                  <a:gd name="T3" fmla="*/ 0 h 1"/>
                  <a:gd name="T4" fmla="*/ 7 w 19"/>
                  <a:gd name="T5" fmla="*/ 1 h 1"/>
                  <a:gd name="T6" fmla="*/ 3 w 19"/>
                  <a:gd name="T7" fmla="*/ 1 h 1"/>
                  <a:gd name="T8" fmla="*/ 0 w 19"/>
                  <a:gd name="T9" fmla="*/ 1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"/>
                  <a:gd name="T16" fmla="*/ 0 h 1"/>
                  <a:gd name="T17" fmla="*/ 19 w 19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" h="1">
                    <a:moveTo>
                      <a:pt x="19" y="1"/>
                    </a:moveTo>
                    <a:lnTo>
                      <a:pt x="13" y="0"/>
                    </a:lnTo>
                    <a:lnTo>
                      <a:pt x="7" y="1"/>
                    </a:lnTo>
                    <a:lnTo>
                      <a:pt x="3" y="1"/>
                    </a:lnTo>
                    <a:lnTo>
                      <a:pt x="0" y="1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94" name="Freeform 1359"/>
              <p:cNvSpPr>
                <a:spLocks/>
              </p:cNvSpPr>
              <p:nvPr/>
            </p:nvSpPr>
            <p:spPr bwMode="auto">
              <a:xfrm>
                <a:off x="2095" y="2913"/>
                <a:ext cx="117" cy="120"/>
              </a:xfrm>
              <a:custGeom>
                <a:avLst/>
                <a:gdLst>
                  <a:gd name="T0" fmla="*/ 0 w 117"/>
                  <a:gd name="T1" fmla="*/ 0 h 120"/>
                  <a:gd name="T2" fmla="*/ 9 w 117"/>
                  <a:gd name="T3" fmla="*/ 5 h 120"/>
                  <a:gd name="T4" fmla="*/ 17 w 117"/>
                  <a:gd name="T5" fmla="*/ 15 h 120"/>
                  <a:gd name="T6" fmla="*/ 32 w 117"/>
                  <a:gd name="T7" fmla="*/ 25 h 120"/>
                  <a:gd name="T8" fmla="*/ 43 w 117"/>
                  <a:gd name="T9" fmla="*/ 23 h 120"/>
                  <a:gd name="T10" fmla="*/ 53 w 117"/>
                  <a:gd name="T11" fmla="*/ 27 h 120"/>
                  <a:gd name="T12" fmla="*/ 64 w 117"/>
                  <a:gd name="T13" fmla="*/ 38 h 120"/>
                  <a:gd name="T14" fmla="*/ 73 w 117"/>
                  <a:gd name="T15" fmla="*/ 48 h 120"/>
                  <a:gd name="T16" fmla="*/ 81 w 117"/>
                  <a:gd name="T17" fmla="*/ 61 h 120"/>
                  <a:gd name="T18" fmla="*/ 85 w 117"/>
                  <a:gd name="T19" fmla="*/ 68 h 120"/>
                  <a:gd name="T20" fmla="*/ 86 w 117"/>
                  <a:gd name="T21" fmla="*/ 69 h 120"/>
                  <a:gd name="T22" fmla="*/ 89 w 117"/>
                  <a:gd name="T23" fmla="*/ 72 h 120"/>
                  <a:gd name="T24" fmla="*/ 98 w 117"/>
                  <a:gd name="T25" fmla="*/ 84 h 120"/>
                  <a:gd name="T26" fmla="*/ 99 w 117"/>
                  <a:gd name="T27" fmla="*/ 86 h 120"/>
                  <a:gd name="T28" fmla="*/ 102 w 117"/>
                  <a:gd name="T29" fmla="*/ 91 h 120"/>
                  <a:gd name="T30" fmla="*/ 102 w 117"/>
                  <a:gd name="T31" fmla="*/ 98 h 120"/>
                  <a:gd name="T32" fmla="*/ 116 w 117"/>
                  <a:gd name="T33" fmla="*/ 106 h 120"/>
                  <a:gd name="T34" fmla="*/ 117 w 117"/>
                  <a:gd name="T35" fmla="*/ 111 h 120"/>
                  <a:gd name="T36" fmla="*/ 115 w 117"/>
                  <a:gd name="T37" fmla="*/ 120 h 12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17"/>
                  <a:gd name="T58" fmla="*/ 0 h 120"/>
                  <a:gd name="T59" fmla="*/ 117 w 117"/>
                  <a:gd name="T60" fmla="*/ 120 h 12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17" h="120">
                    <a:moveTo>
                      <a:pt x="0" y="0"/>
                    </a:moveTo>
                    <a:lnTo>
                      <a:pt x="9" y="5"/>
                    </a:lnTo>
                    <a:lnTo>
                      <a:pt x="17" y="15"/>
                    </a:lnTo>
                    <a:lnTo>
                      <a:pt x="32" y="25"/>
                    </a:lnTo>
                    <a:lnTo>
                      <a:pt x="43" y="23"/>
                    </a:lnTo>
                    <a:lnTo>
                      <a:pt x="53" y="27"/>
                    </a:lnTo>
                    <a:lnTo>
                      <a:pt x="64" y="38"/>
                    </a:lnTo>
                    <a:lnTo>
                      <a:pt x="73" y="48"/>
                    </a:lnTo>
                    <a:lnTo>
                      <a:pt x="81" y="61"/>
                    </a:lnTo>
                    <a:lnTo>
                      <a:pt x="85" y="68"/>
                    </a:lnTo>
                    <a:lnTo>
                      <a:pt x="86" y="69"/>
                    </a:lnTo>
                    <a:lnTo>
                      <a:pt x="89" y="72"/>
                    </a:lnTo>
                    <a:lnTo>
                      <a:pt x="98" y="84"/>
                    </a:lnTo>
                    <a:lnTo>
                      <a:pt x="99" y="86"/>
                    </a:lnTo>
                    <a:lnTo>
                      <a:pt x="102" y="91"/>
                    </a:lnTo>
                    <a:lnTo>
                      <a:pt x="102" y="98"/>
                    </a:lnTo>
                    <a:lnTo>
                      <a:pt x="116" y="106"/>
                    </a:lnTo>
                    <a:lnTo>
                      <a:pt x="117" y="111"/>
                    </a:lnTo>
                    <a:lnTo>
                      <a:pt x="115" y="120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95" name="Freeform 1360"/>
              <p:cNvSpPr>
                <a:spLocks/>
              </p:cNvSpPr>
              <p:nvPr/>
            </p:nvSpPr>
            <p:spPr bwMode="auto">
              <a:xfrm>
                <a:off x="2003" y="2805"/>
                <a:ext cx="77" cy="96"/>
              </a:xfrm>
              <a:custGeom>
                <a:avLst/>
                <a:gdLst>
                  <a:gd name="T0" fmla="*/ 77 w 77"/>
                  <a:gd name="T1" fmla="*/ 96 h 96"/>
                  <a:gd name="T2" fmla="*/ 68 w 77"/>
                  <a:gd name="T3" fmla="*/ 95 h 96"/>
                  <a:gd name="T4" fmla="*/ 63 w 77"/>
                  <a:gd name="T5" fmla="*/ 92 h 96"/>
                  <a:gd name="T6" fmla="*/ 55 w 77"/>
                  <a:gd name="T7" fmla="*/ 91 h 96"/>
                  <a:gd name="T8" fmla="*/ 51 w 77"/>
                  <a:gd name="T9" fmla="*/ 83 h 96"/>
                  <a:gd name="T10" fmla="*/ 46 w 77"/>
                  <a:gd name="T11" fmla="*/ 79 h 96"/>
                  <a:gd name="T12" fmla="*/ 45 w 77"/>
                  <a:gd name="T13" fmla="*/ 78 h 96"/>
                  <a:gd name="T14" fmla="*/ 43 w 77"/>
                  <a:gd name="T15" fmla="*/ 74 h 96"/>
                  <a:gd name="T16" fmla="*/ 37 w 77"/>
                  <a:gd name="T17" fmla="*/ 61 h 96"/>
                  <a:gd name="T18" fmla="*/ 33 w 77"/>
                  <a:gd name="T19" fmla="*/ 46 h 96"/>
                  <a:gd name="T20" fmla="*/ 33 w 77"/>
                  <a:gd name="T21" fmla="*/ 38 h 96"/>
                  <a:gd name="T22" fmla="*/ 33 w 77"/>
                  <a:gd name="T23" fmla="*/ 37 h 96"/>
                  <a:gd name="T24" fmla="*/ 31 w 77"/>
                  <a:gd name="T25" fmla="*/ 37 h 96"/>
                  <a:gd name="T26" fmla="*/ 26 w 77"/>
                  <a:gd name="T27" fmla="*/ 36 h 96"/>
                  <a:gd name="T28" fmla="*/ 22 w 77"/>
                  <a:gd name="T29" fmla="*/ 36 h 96"/>
                  <a:gd name="T30" fmla="*/ 18 w 77"/>
                  <a:gd name="T31" fmla="*/ 33 h 96"/>
                  <a:gd name="T32" fmla="*/ 14 w 77"/>
                  <a:gd name="T33" fmla="*/ 32 h 96"/>
                  <a:gd name="T34" fmla="*/ 13 w 77"/>
                  <a:gd name="T35" fmla="*/ 29 h 96"/>
                  <a:gd name="T36" fmla="*/ 8 w 77"/>
                  <a:gd name="T37" fmla="*/ 21 h 96"/>
                  <a:gd name="T38" fmla="*/ 7 w 77"/>
                  <a:gd name="T39" fmla="*/ 19 h 96"/>
                  <a:gd name="T40" fmla="*/ 5 w 77"/>
                  <a:gd name="T41" fmla="*/ 16 h 96"/>
                  <a:gd name="T42" fmla="*/ 7 w 77"/>
                  <a:gd name="T43" fmla="*/ 13 h 96"/>
                  <a:gd name="T44" fmla="*/ 5 w 77"/>
                  <a:gd name="T45" fmla="*/ 7 h 96"/>
                  <a:gd name="T46" fmla="*/ 5 w 77"/>
                  <a:gd name="T47" fmla="*/ 6 h 96"/>
                  <a:gd name="T48" fmla="*/ 4 w 77"/>
                  <a:gd name="T49" fmla="*/ 6 h 96"/>
                  <a:gd name="T50" fmla="*/ 1 w 77"/>
                  <a:gd name="T51" fmla="*/ 6 h 96"/>
                  <a:gd name="T52" fmla="*/ 1 w 77"/>
                  <a:gd name="T53" fmla="*/ 4 h 96"/>
                  <a:gd name="T54" fmla="*/ 1 w 77"/>
                  <a:gd name="T55" fmla="*/ 2 h 96"/>
                  <a:gd name="T56" fmla="*/ 0 w 77"/>
                  <a:gd name="T57" fmla="*/ 0 h 9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77"/>
                  <a:gd name="T88" fmla="*/ 0 h 96"/>
                  <a:gd name="T89" fmla="*/ 77 w 77"/>
                  <a:gd name="T90" fmla="*/ 96 h 9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77" h="96">
                    <a:moveTo>
                      <a:pt x="77" y="96"/>
                    </a:moveTo>
                    <a:lnTo>
                      <a:pt x="68" y="95"/>
                    </a:lnTo>
                    <a:lnTo>
                      <a:pt x="63" y="92"/>
                    </a:lnTo>
                    <a:lnTo>
                      <a:pt x="55" y="91"/>
                    </a:lnTo>
                    <a:lnTo>
                      <a:pt x="51" y="83"/>
                    </a:lnTo>
                    <a:lnTo>
                      <a:pt x="46" y="79"/>
                    </a:lnTo>
                    <a:lnTo>
                      <a:pt x="45" y="78"/>
                    </a:lnTo>
                    <a:lnTo>
                      <a:pt x="43" y="74"/>
                    </a:lnTo>
                    <a:lnTo>
                      <a:pt x="37" y="61"/>
                    </a:lnTo>
                    <a:lnTo>
                      <a:pt x="33" y="46"/>
                    </a:lnTo>
                    <a:lnTo>
                      <a:pt x="33" y="38"/>
                    </a:lnTo>
                    <a:lnTo>
                      <a:pt x="33" y="37"/>
                    </a:lnTo>
                    <a:lnTo>
                      <a:pt x="31" y="37"/>
                    </a:lnTo>
                    <a:lnTo>
                      <a:pt x="26" y="36"/>
                    </a:lnTo>
                    <a:lnTo>
                      <a:pt x="22" y="36"/>
                    </a:lnTo>
                    <a:lnTo>
                      <a:pt x="18" y="33"/>
                    </a:lnTo>
                    <a:lnTo>
                      <a:pt x="14" y="32"/>
                    </a:lnTo>
                    <a:lnTo>
                      <a:pt x="13" y="29"/>
                    </a:lnTo>
                    <a:lnTo>
                      <a:pt x="8" y="21"/>
                    </a:lnTo>
                    <a:lnTo>
                      <a:pt x="7" y="19"/>
                    </a:lnTo>
                    <a:lnTo>
                      <a:pt x="5" y="16"/>
                    </a:lnTo>
                    <a:lnTo>
                      <a:pt x="7" y="13"/>
                    </a:lnTo>
                    <a:lnTo>
                      <a:pt x="5" y="7"/>
                    </a:lnTo>
                    <a:lnTo>
                      <a:pt x="5" y="6"/>
                    </a:lnTo>
                    <a:lnTo>
                      <a:pt x="4" y="6"/>
                    </a:lnTo>
                    <a:lnTo>
                      <a:pt x="1" y="6"/>
                    </a:ln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96" name="Freeform 1361"/>
              <p:cNvSpPr>
                <a:spLocks/>
              </p:cNvSpPr>
              <p:nvPr/>
            </p:nvSpPr>
            <p:spPr bwMode="auto">
              <a:xfrm>
                <a:off x="2220" y="2811"/>
                <a:ext cx="21" cy="69"/>
              </a:xfrm>
              <a:custGeom>
                <a:avLst/>
                <a:gdLst>
                  <a:gd name="T0" fmla="*/ 15 w 21"/>
                  <a:gd name="T1" fmla="*/ 69 h 69"/>
                  <a:gd name="T2" fmla="*/ 16 w 21"/>
                  <a:gd name="T3" fmla="*/ 61 h 69"/>
                  <a:gd name="T4" fmla="*/ 16 w 21"/>
                  <a:gd name="T5" fmla="*/ 53 h 69"/>
                  <a:gd name="T6" fmla="*/ 16 w 21"/>
                  <a:gd name="T7" fmla="*/ 52 h 69"/>
                  <a:gd name="T8" fmla="*/ 16 w 21"/>
                  <a:gd name="T9" fmla="*/ 51 h 69"/>
                  <a:gd name="T10" fmla="*/ 13 w 21"/>
                  <a:gd name="T11" fmla="*/ 49 h 69"/>
                  <a:gd name="T12" fmla="*/ 9 w 21"/>
                  <a:gd name="T13" fmla="*/ 43 h 69"/>
                  <a:gd name="T14" fmla="*/ 9 w 21"/>
                  <a:gd name="T15" fmla="*/ 36 h 69"/>
                  <a:gd name="T16" fmla="*/ 15 w 21"/>
                  <a:gd name="T17" fmla="*/ 23 h 69"/>
                  <a:gd name="T18" fmla="*/ 16 w 21"/>
                  <a:gd name="T19" fmla="*/ 21 h 69"/>
                  <a:gd name="T20" fmla="*/ 19 w 21"/>
                  <a:gd name="T21" fmla="*/ 18 h 69"/>
                  <a:gd name="T22" fmla="*/ 20 w 21"/>
                  <a:gd name="T23" fmla="*/ 13 h 69"/>
                  <a:gd name="T24" fmla="*/ 21 w 21"/>
                  <a:gd name="T25" fmla="*/ 7 h 69"/>
                  <a:gd name="T26" fmla="*/ 20 w 21"/>
                  <a:gd name="T27" fmla="*/ 5 h 69"/>
                  <a:gd name="T28" fmla="*/ 15 w 21"/>
                  <a:gd name="T29" fmla="*/ 2 h 69"/>
                  <a:gd name="T30" fmla="*/ 4 w 21"/>
                  <a:gd name="T31" fmla="*/ 2 h 69"/>
                  <a:gd name="T32" fmla="*/ 0 w 21"/>
                  <a:gd name="T33" fmla="*/ 0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"/>
                  <a:gd name="T52" fmla="*/ 0 h 69"/>
                  <a:gd name="T53" fmla="*/ 21 w 21"/>
                  <a:gd name="T54" fmla="*/ 69 h 6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" h="69">
                    <a:moveTo>
                      <a:pt x="15" y="69"/>
                    </a:moveTo>
                    <a:lnTo>
                      <a:pt x="16" y="61"/>
                    </a:lnTo>
                    <a:lnTo>
                      <a:pt x="16" y="53"/>
                    </a:lnTo>
                    <a:lnTo>
                      <a:pt x="16" y="52"/>
                    </a:lnTo>
                    <a:lnTo>
                      <a:pt x="16" y="51"/>
                    </a:lnTo>
                    <a:lnTo>
                      <a:pt x="13" y="49"/>
                    </a:lnTo>
                    <a:lnTo>
                      <a:pt x="9" y="43"/>
                    </a:lnTo>
                    <a:lnTo>
                      <a:pt x="9" y="36"/>
                    </a:lnTo>
                    <a:lnTo>
                      <a:pt x="15" y="23"/>
                    </a:lnTo>
                    <a:lnTo>
                      <a:pt x="16" y="21"/>
                    </a:lnTo>
                    <a:lnTo>
                      <a:pt x="19" y="18"/>
                    </a:lnTo>
                    <a:lnTo>
                      <a:pt x="20" y="13"/>
                    </a:lnTo>
                    <a:lnTo>
                      <a:pt x="21" y="7"/>
                    </a:lnTo>
                    <a:lnTo>
                      <a:pt x="20" y="5"/>
                    </a:lnTo>
                    <a:lnTo>
                      <a:pt x="15" y="2"/>
                    </a:lnTo>
                    <a:lnTo>
                      <a:pt x="4" y="2"/>
                    </a:lnTo>
                    <a:lnTo>
                      <a:pt x="0" y="0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97" name="Freeform 1362"/>
              <p:cNvSpPr>
                <a:spLocks/>
              </p:cNvSpPr>
              <p:nvPr/>
            </p:nvSpPr>
            <p:spPr bwMode="auto">
              <a:xfrm>
                <a:off x="2220" y="2799"/>
                <a:ext cx="3" cy="12"/>
              </a:xfrm>
              <a:custGeom>
                <a:avLst/>
                <a:gdLst>
                  <a:gd name="T0" fmla="*/ 0 w 3"/>
                  <a:gd name="T1" fmla="*/ 12 h 12"/>
                  <a:gd name="T2" fmla="*/ 0 w 3"/>
                  <a:gd name="T3" fmla="*/ 10 h 12"/>
                  <a:gd name="T4" fmla="*/ 3 w 3"/>
                  <a:gd name="T5" fmla="*/ 6 h 12"/>
                  <a:gd name="T6" fmla="*/ 3 w 3"/>
                  <a:gd name="T7" fmla="*/ 4 h 12"/>
                  <a:gd name="T8" fmla="*/ 3 w 3"/>
                  <a:gd name="T9" fmla="*/ 1 h 12"/>
                  <a:gd name="T10" fmla="*/ 3 w 3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"/>
                  <a:gd name="T19" fmla="*/ 0 h 12"/>
                  <a:gd name="T20" fmla="*/ 3 w 3"/>
                  <a:gd name="T21" fmla="*/ 12 h 1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" h="12">
                    <a:moveTo>
                      <a:pt x="0" y="12"/>
                    </a:moveTo>
                    <a:lnTo>
                      <a:pt x="0" y="10"/>
                    </a:lnTo>
                    <a:lnTo>
                      <a:pt x="3" y="6"/>
                    </a:lnTo>
                    <a:lnTo>
                      <a:pt x="3" y="4"/>
                    </a:lnTo>
                    <a:lnTo>
                      <a:pt x="3" y="1"/>
                    </a:lnTo>
                    <a:lnTo>
                      <a:pt x="3" y="0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98" name="Freeform 1363"/>
              <p:cNvSpPr>
                <a:spLocks/>
              </p:cNvSpPr>
              <p:nvPr/>
            </p:nvSpPr>
            <p:spPr bwMode="auto">
              <a:xfrm>
                <a:off x="2350" y="2811"/>
                <a:ext cx="114" cy="404"/>
              </a:xfrm>
              <a:custGeom>
                <a:avLst/>
                <a:gdLst>
                  <a:gd name="T0" fmla="*/ 111 w 114"/>
                  <a:gd name="T1" fmla="*/ 2 h 404"/>
                  <a:gd name="T2" fmla="*/ 106 w 114"/>
                  <a:gd name="T3" fmla="*/ 7 h 404"/>
                  <a:gd name="T4" fmla="*/ 102 w 114"/>
                  <a:gd name="T5" fmla="*/ 13 h 404"/>
                  <a:gd name="T6" fmla="*/ 90 w 114"/>
                  <a:gd name="T7" fmla="*/ 36 h 404"/>
                  <a:gd name="T8" fmla="*/ 89 w 114"/>
                  <a:gd name="T9" fmla="*/ 38 h 404"/>
                  <a:gd name="T10" fmla="*/ 76 w 114"/>
                  <a:gd name="T11" fmla="*/ 45 h 404"/>
                  <a:gd name="T12" fmla="*/ 67 w 114"/>
                  <a:gd name="T13" fmla="*/ 59 h 404"/>
                  <a:gd name="T14" fmla="*/ 60 w 114"/>
                  <a:gd name="T15" fmla="*/ 64 h 404"/>
                  <a:gd name="T16" fmla="*/ 59 w 114"/>
                  <a:gd name="T17" fmla="*/ 65 h 404"/>
                  <a:gd name="T18" fmla="*/ 47 w 114"/>
                  <a:gd name="T19" fmla="*/ 74 h 404"/>
                  <a:gd name="T20" fmla="*/ 39 w 114"/>
                  <a:gd name="T21" fmla="*/ 82 h 404"/>
                  <a:gd name="T22" fmla="*/ 30 w 114"/>
                  <a:gd name="T23" fmla="*/ 97 h 404"/>
                  <a:gd name="T24" fmla="*/ 14 w 114"/>
                  <a:gd name="T25" fmla="*/ 102 h 404"/>
                  <a:gd name="T26" fmla="*/ 6 w 114"/>
                  <a:gd name="T27" fmla="*/ 114 h 404"/>
                  <a:gd name="T28" fmla="*/ 1 w 114"/>
                  <a:gd name="T29" fmla="*/ 128 h 404"/>
                  <a:gd name="T30" fmla="*/ 3 w 114"/>
                  <a:gd name="T31" fmla="*/ 144 h 404"/>
                  <a:gd name="T32" fmla="*/ 6 w 114"/>
                  <a:gd name="T33" fmla="*/ 150 h 404"/>
                  <a:gd name="T34" fmla="*/ 13 w 114"/>
                  <a:gd name="T35" fmla="*/ 162 h 404"/>
                  <a:gd name="T36" fmla="*/ 26 w 114"/>
                  <a:gd name="T37" fmla="*/ 174 h 404"/>
                  <a:gd name="T38" fmla="*/ 31 w 114"/>
                  <a:gd name="T39" fmla="*/ 182 h 404"/>
                  <a:gd name="T40" fmla="*/ 27 w 114"/>
                  <a:gd name="T41" fmla="*/ 200 h 404"/>
                  <a:gd name="T42" fmla="*/ 31 w 114"/>
                  <a:gd name="T43" fmla="*/ 212 h 404"/>
                  <a:gd name="T44" fmla="*/ 31 w 114"/>
                  <a:gd name="T45" fmla="*/ 214 h 404"/>
                  <a:gd name="T46" fmla="*/ 22 w 114"/>
                  <a:gd name="T47" fmla="*/ 229 h 404"/>
                  <a:gd name="T48" fmla="*/ 21 w 114"/>
                  <a:gd name="T49" fmla="*/ 242 h 404"/>
                  <a:gd name="T50" fmla="*/ 21 w 114"/>
                  <a:gd name="T51" fmla="*/ 246 h 404"/>
                  <a:gd name="T52" fmla="*/ 29 w 114"/>
                  <a:gd name="T53" fmla="*/ 256 h 404"/>
                  <a:gd name="T54" fmla="*/ 26 w 114"/>
                  <a:gd name="T55" fmla="*/ 265 h 404"/>
                  <a:gd name="T56" fmla="*/ 31 w 114"/>
                  <a:gd name="T57" fmla="*/ 276 h 404"/>
                  <a:gd name="T58" fmla="*/ 40 w 114"/>
                  <a:gd name="T59" fmla="*/ 286 h 404"/>
                  <a:gd name="T60" fmla="*/ 42 w 114"/>
                  <a:gd name="T61" fmla="*/ 293 h 404"/>
                  <a:gd name="T62" fmla="*/ 44 w 114"/>
                  <a:gd name="T63" fmla="*/ 311 h 404"/>
                  <a:gd name="T64" fmla="*/ 46 w 114"/>
                  <a:gd name="T65" fmla="*/ 326 h 404"/>
                  <a:gd name="T66" fmla="*/ 64 w 114"/>
                  <a:gd name="T67" fmla="*/ 347 h 404"/>
                  <a:gd name="T68" fmla="*/ 69 w 114"/>
                  <a:gd name="T69" fmla="*/ 361 h 404"/>
                  <a:gd name="T70" fmla="*/ 75 w 114"/>
                  <a:gd name="T71" fmla="*/ 373 h 404"/>
                  <a:gd name="T72" fmla="*/ 76 w 114"/>
                  <a:gd name="T73" fmla="*/ 375 h 404"/>
                  <a:gd name="T74" fmla="*/ 78 w 114"/>
                  <a:gd name="T75" fmla="*/ 382 h 404"/>
                  <a:gd name="T76" fmla="*/ 77 w 114"/>
                  <a:gd name="T77" fmla="*/ 386 h 404"/>
                  <a:gd name="T78" fmla="*/ 80 w 114"/>
                  <a:gd name="T79" fmla="*/ 396 h 40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14"/>
                  <a:gd name="T121" fmla="*/ 0 h 404"/>
                  <a:gd name="T122" fmla="*/ 114 w 114"/>
                  <a:gd name="T123" fmla="*/ 404 h 40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14" h="404">
                    <a:moveTo>
                      <a:pt x="114" y="0"/>
                    </a:moveTo>
                    <a:lnTo>
                      <a:pt x="111" y="2"/>
                    </a:lnTo>
                    <a:lnTo>
                      <a:pt x="109" y="1"/>
                    </a:lnTo>
                    <a:lnTo>
                      <a:pt x="106" y="7"/>
                    </a:lnTo>
                    <a:lnTo>
                      <a:pt x="103" y="10"/>
                    </a:lnTo>
                    <a:lnTo>
                      <a:pt x="102" y="13"/>
                    </a:lnTo>
                    <a:lnTo>
                      <a:pt x="98" y="19"/>
                    </a:lnTo>
                    <a:lnTo>
                      <a:pt x="90" y="36"/>
                    </a:lnTo>
                    <a:lnTo>
                      <a:pt x="89" y="36"/>
                    </a:lnTo>
                    <a:lnTo>
                      <a:pt x="89" y="38"/>
                    </a:lnTo>
                    <a:lnTo>
                      <a:pt x="89" y="39"/>
                    </a:lnTo>
                    <a:lnTo>
                      <a:pt x="76" y="45"/>
                    </a:lnTo>
                    <a:lnTo>
                      <a:pt x="73" y="52"/>
                    </a:lnTo>
                    <a:lnTo>
                      <a:pt x="67" y="59"/>
                    </a:lnTo>
                    <a:lnTo>
                      <a:pt x="65" y="60"/>
                    </a:lnTo>
                    <a:lnTo>
                      <a:pt x="60" y="64"/>
                    </a:lnTo>
                    <a:lnTo>
                      <a:pt x="60" y="65"/>
                    </a:lnTo>
                    <a:lnTo>
                      <a:pt x="59" y="65"/>
                    </a:lnTo>
                    <a:lnTo>
                      <a:pt x="54" y="65"/>
                    </a:lnTo>
                    <a:lnTo>
                      <a:pt x="47" y="74"/>
                    </a:lnTo>
                    <a:lnTo>
                      <a:pt x="40" y="77"/>
                    </a:lnTo>
                    <a:lnTo>
                      <a:pt x="39" y="82"/>
                    </a:lnTo>
                    <a:lnTo>
                      <a:pt x="38" y="83"/>
                    </a:lnTo>
                    <a:lnTo>
                      <a:pt x="30" y="97"/>
                    </a:lnTo>
                    <a:lnTo>
                      <a:pt x="23" y="100"/>
                    </a:lnTo>
                    <a:lnTo>
                      <a:pt x="14" y="102"/>
                    </a:lnTo>
                    <a:lnTo>
                      <a:pt x="9" y="106"/>
                    </a:lnTo>
                    <a:lnTo>
                      <a:pt x="6" y="114"/>
                    </a:lnTo>
                    <a:lnTo>
                      <a:pt x="5" y="116"/>
                    </a:lnTo>
                    <a:lnTo>
                      <a:pt x="1" y="128"/>
                    </a:lnTo>
                    <a:lnTo>
                      <a:pt x="0" y="137"/>
                    </a:lnTo>
                    <a:lnTo>
                      <a:pt x="3" y="144"/>
                    </a:lnTo>
                    <a:lnTo>
                      <a:pt x="3" y="146"/>
                    </a:lnTo>
                    <a:lnTo>
                      <a:pt x="6" y="150"/>
                    </a:lnTo>
                    <a:lnTo>
                      <a:pt x="8" y="153"/>
                    </a:lnTo>
                    <a:lnTo>
                      <a:pt x="13" y="162"/>
                    </a:lnTo>
                    <a:lnTo>
                      <a:pt x="23" y="169"/>
                    </a:lnTo>
                    <a:lnTo>
                      <a:pt x="26" y="174"/>
                    </a:lnTo>
                    <a:lnTo>
                      <a:pt x="31" y="178"/>
                    </a:lnTo>
                    <a:lnTo>
                      <a:pt x="31" y="182"/>
                    </a:lnTo>
                    <a:lnTo>
                      <a:pt x="30" y="195"/>
                    </a:lnTo>
                    <a:lnTo>
                      <a:pt x="27" y="200"/>
                    </a:lnTo>
                    <a:lnTo>
                      <a:pt x="30" y="205"/>
                    </a:lnTo>
                    <a:lnTo>
                      <a:pt x="31" y="212"/>
                    </a:lnTo>
                    <a:lnTo>
                      <a:pt x="31" y="213"/>
                    </a:lnTo>
                    <a:lnTo>
                      <a:pt x="31" y="214"/>
                    </a:lnTo>
                    <a:lnTo>
                      <a:pt x="23" y="221"/>
                    </a:lnTo>
                    <a:lnTo>
                      <a:pt x="22" y="229"/>
                    </a:lnTo>
                    <a:lnTo>
                      <a:pt x="20" y="235"/>
                    </a:lnTo>
                    <a:lnTo>
                      <a:pt x="21" y="242"/>
                    </a:lnTo>
                    <a:lnTo>
                      <a:pt x="21" y="243"/>
                    </a:lnTo>
                    <a:lnTo>
                      <a:pt x="21" y="246"/>
                    </a:lnTo>
                    <a:lnTo>
                      <a:pt x="26" y="251"/>
                    </a:lnTo>
                    <a:lnTo>
                      <a:pt x="29" y="256"/>
                    </a:lnTo>
                    <a:lnTo>
                      <a:pt x="27" y="261"/>
                    </a:lnTo>
                    <a:lnTo>
                      <a:pt x="26" y="265"/>
                    </a:lnTo>
                    <a:lnTo>
                      <a:pt x="27" y="273"/>
                    </a:lnTo>
                    <a:lnTo>
                      <a:pt x="31" y="276"/>
                    </a:lnTo>
                    <a:lnTo>
                      <a:pt x="37" y="278"/>
                    </a:lnTo>
                    <a:lnTo>
                      <a:pt x="40" y="286"/>
                    </a:lnTo>
                    <a:lnTo>
                      <a:pt x="42" y="289"/>
                    </a:lnTo>
                    <a:lnTo>
                      <a:pt x="42" y="293"/>
                    </a:lnTo>
                    <a:lnTo>
                      <a:pt x="47" y="305"/>
                    </a:lnTo>
                    <a:lnTo>
                      <a:pt x="44" y="311"/>
                    </a:lnTo>
                    <a:lnTo>
                      <a:pt x="42" y="314"/>
                    </a:lnTo>
                    <a:lnTo>
                      <a:pt x="46" y="326"/>
                    </a:lnTo>
                    <a:lnTo>
                      <a:pt x="52" y="335"/>
                    </a:lnTo>
                    <a:lnTo>
                      <a:pt x="64" y="347"/>
                    </a:lnTo>
                    <a:lnTo>
                      <a:pt x="69" y="353"/>
                    </a:lnTo>
                    <a:lnTo>
                      <a:pt x="69" y="361"/>
                    </a:lnTo>
                    <a:lnTo>
                      <a:pt x="72" y="366"/>
                    </a:lnTo>
                    <a:lnTo>
                      <a:pt x="75" y="373"/>
                    </a:lnTo>
                    <a:lnTo>
                      <a:pt x="76" y="374"/>
                    </a:lnTo>
                    <a:lnTo>
                      <a:pt x="76" y="375"/>
                    </a:lnTo>
                    <a:lnTo>
                      <a:pt x="78" y="381"/>
                    </a:lnTo>
                    <a:lnTo>
                      <a:pt x="78" y="382"/>
                    </a:lnTo>
                    <a:lnTo>
                      <a:pt x="77" y="385"/>
                    </a:lnTo>
                    <a:lnTo>
                      <a:pt x="77" y="386"/>
                    </a:lnTo>
                    <a:lnTo>
                      <a:pt x="77" y="390"/>
                    </a:lnTo>
                    <a:lnTo>
                      <a:pt x="80" y="396"/>
                    </a:lnTo>
                    <a:lnTo>
                      <a:pt x="82" y="404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199" name="Freeform 1364"/>
              <p:cNvSpPr>
                <a:spLocks/>
              </p:cNvSpPr>
              <p:nvPr/>
            </p:nvSpPr>
            <p:spPr bwMode="auto">
              <a:xfrm>
                <a:off x="2110" y="2784"/>
                <a:ext cx="110" cy="40"/>
              </a:xfrm>
              <a:custGeom>
                <a:avLst/>
                <a:gdLst>
                  <a:gd name="T0" fmla="*/ 0 w 110"/>
                  <a:gd name="T1" fmla="*/ 0 h 40"/>
                  <a:gd name="T2" fmla="*/ 7 w 110"/>
                  <a:gd name="T3" fmla="*/ 4 h 40"/>
                  <a:gd name="T4" fmla="*/ 21 w 110"/>
                  <a:gd name="T5" fmla="*/ 10 h 40"/>
                  <a:gd name="T6" fmla="*/ 40 w 110"/>
                  <a:gd name="T7" fmla="*/ 17 h 40"/>
                  <a:gd name="T8" fmla="*/ 45 w 110"/>
                  <a:gd name="T9" fmla="*/ 23 h 40"/>
                  <a:gd name="T10" fmla="*/ 46 w 110"/>
                  <a:gd name="T11" fmla="*/ 23 h 40"/>
                  <a:gd name="T12" fmla="*/ 51 w 110"/>
                  <a:gd name="T13" fmla="*/ 25 h 40"/>
                  <a:gd name="T14" fmla="*/ 53 w 110"/>
                  <a:gd name="T15" fmla="*/ 27 h 40"/>
                  <a:gd name="T16" fmla="*/ 58 w 110"/>
                  <a:gd name="T17" fmla="*/ 32 h 40"/>
                  <a:gd name="T18" fmla="*/ 63 w 110"/>
                  <a:gd name="T19" fmla="*/ 40 h 40"/>
                  <a:gd name="T20" fmla="*/ 66 w 110"/>
                  <a:gd name="T21" fmla="*/ 38 h 40"/>
                  <a:gd name="T22" fmla="*/ 66 w 110"/>
                  <a:gd name="T23" fmla="*/ 36 h 40"/>
                  <a:gd name="T24" fmla="*/ 70 w 110"/>
                  <a:gd name="T25" fmla="*/ 33 h 40"/>
                  <a:gd name="T26" fmla="*/ 71 w 110"/>
                  <a:gd name="T27" fmla="*/ 33 h 40"/>
                  <a:gd name="T28" fmla="*/ 78 w 110"/>
                  <a:gd name="T29" fmla="*/ 33 h 40"/>
                  <a:gd name="T30" fmla="*/ 80 w 110"/>
                  <a:gd name="T31" fmla="*/ 33 h 40"/>
                  <a:gd name="T32" fmla="*/ 88 w 110"/>
                  <a:gd name="T33" fmla="*/ 33 h 40"/>
                  <a:gd name="T34" fmla="*/ 95 w 110"/>
                  <a:gd name="T35" fmla="*/ 36 h 40"/>
                  <a:gd name="T36" fmla="*/ 101 w 110"/>
                  <a:gd name="T37" fmla="*/ 34 h 40"/>
                  <a:gd name="T38" fmla="*/ 106 w 110"/>
                  <a:gd name="T39" fmla="*/ 29 h 40"/>
                  <a:gd name="T40" fmla="*/ 110 w 110"/>
                  <a:gd name="T41" fmla="*/ 27 h 4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10"/>
                  <a:gd name="T64" fmla="*/ 0 h 40"/>
                  <a:gd name="T65" fmla="*/ 110 w 110"/>
                  <a:gd name="T66" fmla="*/ 40 h 4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10" h="40">
                    <a:moveTo>
                      <a:pt x="0" y="0"/>
                    </a:moveTo>
                    <a:lnTo>
                      <a:pt x="7" y="4"/>
                    </a:lnTo>
                    <a:lnTo>
                      <a:pt x="21" y="10"/>
                    </a:lnTo>
                    <a:lnTo>
                      <a:pt x="40" y="17"/>
                    </a:lnTo>
                    <a:lnTo>
                      <a:pt x="45" y="23"/>
                    </a:lnTo>
                    <a:lnTo>
                      <a:pt x="46" y="23"/>
                    </a:lnTo>
                    <a:lnTo>
                      <a:pt x="51" y="25"/>
                    </a:lnTo>
                    <a:lnTo>
                      <a:pt x="53" y="27"/>
                    </a:lnTo>
                    <a:lnTo>
                      <a:pt x="58" y="32"/>
                    </a:lnTo>
                    <a:lnTo>
                      <a:pt x="63" y="40"/>
                    </a:lnTo>
                    <a:lnTo>
                      <a:pt x="66" y="38"/>
                    </a:lnTo>
                    <a:lnTo>
                      <a:pt x="66" y="36"/>
                    </a:lnTo>
                    <a:lnTo>
                      <a:pt x="70" y="33"/>
                    </a:lnTo>
                    <a:lnTo>
                      <a:pt x="71" y="33"/>
                    </a:lnTo>
                    <a:lnTo>
                      <a:pt x="78" y="33"/>
                    </a:lnTo>
                    <a:lnTo>
                      <a:pt x="80" y="33"/>
                    </a:lnTo>
                    <a:lnTo>
                      <a:pt x="88" y="33"/>
                    </a:lnTo>
                    <a:lnTo>
                      <a:pt x="95" y="36"/>
                    </a:lnTo>
                    <a:lnTo>
                      <a:pt x="101" y="34"/>
                    </a:lnTo>
                    <a:lnTo>
                      <a:pt x="106" y="29"/>
                    </a:lnTo>
                    <a:lnTo>
                      <a:pt x="110" y="27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00" name="Freeform 1365"/>
              <p:cNvSpPr>
                <a:spLocks/>
              </p:cNvSpPr>
              <p:nvPr/>
            </p:nvSpPr>
            <p:spPr bwMode="auto">
              <a:xfrm>
                <a:off x="2417" y="2661"/>
                <a:ext cx="97" cy="67"/>
              </a:xfrm>
              <a:custGeom>
                <a:avLst/>
                <a:gdLst>
                  <a:gd name="T0" fmla="*/ 0 w 97"/>
                  <a:gd name="T1" fmla="*/ 0 h 67"/>
                  <a:gd name="T2" fmla="*/ 1 w 97"/>
                  <a:gd name="T3" fmla="*/ 3 h 67"/>
                  <a:gd name="T4" fmla="*/ 5 w 97"/>
                  <a:gd name="T5" fmla="*/ 7 h 67"/>
                  <a:gd name="T6" fmla="*/ 13 w 97"/>
                  <a:gd name="T7" fmla="*/ 7 h 67"/>
                  <a:gd name="T8" fmla="*/ 18 w 97"/>
                  <a:gd name="T9" fmla="*/ 11 h 67"/>
                  <a:gd name="T10" fmla="*/ 25 w 97"/>
                  <a:gd name="T11" fmla="*/ 16 h 67"/>
                  <a:gd name="T12" fmla="*/ 26 w 97"/>
                  <a:gd name="T13" fmla="*/ 20 h 67"/>
                  <a:gd name="T14" fmla="*/ 27 w 97"/>
                  <a:gd name="T15" fmla="*/ 23 h 67"/>
                  <a:gd name="T16" fmla="*/ 30 w 97"/>
                  <a:gd name="T17" fmla="*/ 31 h 67"/>
                  <a:gd name="T18" fmla="*/ 40 w 97"/>
                  <a:gd name="T19" fmla="*/ 31 h 67"/>
                  <a:gd name="T20" fmla="*/ 44 w 97"/>
                  <a:gd name="T21" fmla="*/ 34 h 67"/>
                  <a:gd name="T22" fmla="*/ 47 w 97"/>
                  <a:gd name="T23" fmla="*/ 37 h 67"/>
                  <a:gd name="T24" fmla="*/ 49 w 97"/>
                  <a:gd name="T25" fmla="*/ 41 h 67"/>
                  <a:gd name="T26" fmla="*/ 48 w 97"/>
                  <a:gd name="T27" fmla="*/ 46 h 67"/>
                  <a:gd name="T28" fmla="*/ 52 w 97"/>
                  <a:gd name="T29" fmla="*/ 50 h 67"/>
                  <a:gd name="T30" fmla="*/ 60 w 97"/>
                  <a:gd name="T31" fmla="*/ 48 h 67"/>
                  <a:gd name="T32" fmla="*/ 65 w 97"/>
                  <a:gd name="T33" fmla="*/ 49 h 67"/>
                  <a:gd name="T34" fmla="*/ 69 w 97"/>
                  <a:gd name="T35" fmla="*/ 53 h 67"/>
                  <a:gd name="T36" fmla="*/ 72 w 97"/>
                  <a:gd name="T37" fmla="*/ 54 h 67"/>
                  <a:gd name="T38" fmla="*/ 80 w 97"/>
                  <a:gd name="T39" fmla="*/ 53 h 67"/>
                  <a:gd name="T40" fmla="*/ 89 w 97"/>
                  <a:gd name="T41" fmla="*/ 53 h 67"/>
                  <a:gd name="T42" fmla="*/ 89 w 97"/>
                  <a:gd name="T43" fmla="*/ 57 h 67"/>
                  <a:gd name="T44" fmla="*/ 90 w 97"/>
                  <a:gd name="T45" fmla="*/ 65 h 67"/>
                  <a:gd name="T46" fmla="*/ 97 w 97"/>
                  <a:gd name="T47" fmla="*/ 67 h 6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97"/>
                  <a:gd name="T73" fmla="*/ 0 h 67"/>
                  <a:gd name="T74" fmla="*/ 97 w 97"/>
                  <a:gd name="T75" fmla="*/ 67 h 67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97" h="67">
                    <a:moveTo>
                      <a:pt x="0" y="0"/>
                    </a:moveTo>
                    <a:lnTo>
                      <a:pt x="1" y="3"/>
                    </a:lnTo>
                    <a:lnTo>
                      <a:pt x="5" y="7"/>
                    </a:lnTo>
                    <a:lnTo>
                      <a:pt x="13" y="7"/>
                    </a:lnTo>
                    <a:lnTo>
                      <a:pt x="18" y="11"/>
                    </a:lnTo>
                    <a:lnTo>
                      <a:pt x="25" y="16"/>
                    </a:lnTo>
                    <a:lnTo>
                      <a:pt x="26" y="20"/>
                    </a:lnTo>
                    <a:lnTo>
                      <a:pt x="27" y="23"/>
                    </a:lnTo>
                    <a:lnTo>
                      <a:pt x="30" y="31"/>
                    </a:lnTo>
                    <a:lnTo>
                      <a:pt x="40" y="31"/>
                    </a:lnTo>
                    <a:lnTo>
                      <a:pt x="44" y="34"/>
                    </a:lnTo>
                    <a:lnTo>
                      <a:pt x="47" y="37"/>
                    </a:lnTo>
                    <a:lnTo>
                      <a:pt x="49" y="41"/>
                    </a:lnTo>
                    <a:lnTo>
                      <a:pt x="48" y="46"/>
                    </a:lnTo>
                    <a:lnTo>
                      <a:pt x="52" y="50"/>
                    </a:lnTo>
                    <a:lnTo>
                      <a:pt x="60" y="48"/>
                    </a:lnTo>
                    <a:lnTo>
                      <a:pt x="65" y="49"/>
                    </a:lnTo>
                    <a:lnTo>
                      <a:pt x="69" y="53"/>
                    </a:lnTo>
                    <a:lnTo>
                      <a:pt x="72" y="54"/>
                    </a:lnTo>
                    <a:lnTo>
                      <a:pt x="80" y="53"/>
                    </a:lnTo>
                    <a:lnTo>
                      <a:pt x="89" y="53"/>
                    </a:lnTo>
                    <a:lnTo>
                      <a:pt x="89" y="57"/>
                    </a:lnTo>
                    <a:lnTo>
                      <a:pt x="90" y="65"/>
                    </a:lnTo>
                    <a:lnTo>
                      <a:pt x="97" y="67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01" name="Freeform 1366"/>
              <p:cNvSpPr>
                <a:spLocks/>
              </p:cNvSpPr>
              <p:nvPr/>
            </p:nvSpPr>
            <p:spPr bwMode="auto">
              <a:xfrm>
                <a:off x="2346" y="2600"/>
                <a:ext cx="12" cy="51"/>
              </a:xfrm>
              <a:custGeom>
                <a:avLst/>
                <a:gdLst>
                  <a:gd name="T0" fmla="*/ 12 w 12"/>
                  <a:gd name="T1" fmla="*/ 50 h 51"/>
                  <a:gd name="T2" fmla="*/ 8 w 12"/>
                  <a:gd name="T3" fmla="*/ 51 h 51"/>
                  <a:gd name="T4" fmla="*/ 7 w 12"/>
                  <a:gd name="T5" fmla="*/ 44 h 51"/>
                  <a:gd name="T6" fmla="*/ 8 w 12"/>
                  <a:gd name="T7" fmla="*/ 39 h 51"/>
                  <a:gd name="T8" fmla="*/ 5 w 12"/>
                  <a:gd name="T9" fmla="*/ 30 h 51"/>
                  <a:gd name="T10" fmla="*/ 5 w 12"/>
                  <a:gd name="T11" fmla="*/ 29 h 51"/>
                  <a:gd name="T12" fmla="*/ 4 w 12"/>
                  <a:gd name="T13" fmla="*/ 22 h 51"/>
                  <a:gd name="T14" fmla="*/ 3 w 12"/>
                  <a:gd name="T15" fmla="*/ 17 h 51"/>
                  <a:gd name="T16" fmla="*/ 0 w 12"/>
                  <a:gd name="T17" fmla="*/ 13 h 51"/>
                  <a:gd name="T18" fmla="*/ 1 w 12"/>
                  <a:gd name="T19" fmla="*/ 2 h 51"/>
                  <a:gd name="T20" fmla="*/ 4 w 12"/>
                  <a:gd name="T21" fmla="*/ 2 h 51"/>
                  <a:gd name="T22" fmla="*/ 5 w 12"/>
                  <a:gd name="T23" fmla="*/ 0 h 5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2"/>
                  <a:gd name="T37" fmla="*/ 0 h 51"/>
                  <a:gd name="T38" fmla="*/ 12 w 12"/>
                  <a:gd name="T39" fmla="*/ 51 h 5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2" h="51">
                    <a:moveTo>
                      <a:pt x="12" y="50"/>
                    </a:moveTo>
                    <a:lnTo>
                      <a:pt x="8" y="51"/>
                    </a:lnTo>
                    <a:lnTo>
                      <a:pt x="7" y="44"/>
                    </a:lnTo>
                    <a:lnTo>
                      <a:pt x="8" y="39"/>
                    </a:lnTo>
                    <a:lnTo>
                      <a:pt x="5" y="30"/>
                    </a:lnTo>
                    <a:lnTo>
                      <a:pt x="5" y="29"/>
                    </a:lnTo>
                    <a:lnTo>
                      <a:pt x="4" y="22"/>
                    </a:lnTo>
                    <a:lnTo>
                      <a:pt x="3" y="17"/>
                    </a:lnTo>
                    <a:lnTo>
                      <a:pt x="0" y="13"/>
                    </a:lnTo>
                    <a:lnTo>
                      <a:pt x="1" y="2"/>
                    </a:lnTo>
                    <a:lnTo>
                      <a:pt x="4" y="2"/>
                    </a:lnTo>
                    <a:lnTo>
                      <a:pt x="5" y="0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02" name="Freeform 1367"/>
              <p:cNvSpPr>
                <a:spLocks/>
              </p:cNvSpPr>
              <p:nvPr/>
            </p:nvSpPr>
            <p:spPr bwMode="auto">
              <a:xfrm>
                <a:off x="2249" y="2629"/>
                <a:ext cx="42" cy="161"/>
              </a:xfrm>
              <a:custGeom>
                <a:avLst/>
                <a:gdLst>
                  <a:gd name="T0" fmla="*/ 30 w 42"/>
                  <a:gd name="T1" fmla="*/ 0 h 161"/>
                  <a:gd name="T2" fmla="*/ 29 w 42"/>
                  <a:gd name="T3" fmla="*/ 4 h 161"/>
                  <a:gd name="T4" fmla="*/ 25 w 42"/>
                  <a:gd name="T5" fmla="*/ 11 h 161"/>
                  <a:gd name="T6" fmla="*/ 24 w 42"/>
                  <a:gd name="T7" fmla="*/ 14 h 161"/>
                  <a:gd name="T8" fmla="*/ 21 w 42"/>
                  <a:gd name="T9" fmla="*/ 18 h 161"/>
                  <a:gd name="T10" fmla="*/ 21 w 42"/>
                  <a:gd name="T11" fmla="*/ 26 h 161"/>
                  <a:gd name="T12" fmla="*/ 21 w 42"/>
                  <a:gd name="T13" fmla="*/ 28 h 161"/>
                  <a:gd name="T14" fmla="*/ 20 w 42"/>
                  <a:gd name="T15" fmla="*/ 32 h 161"/>
                  <a:gd name="T16" fmla="*/ 18 w 42"/>
                  <a:gd name="T17" fmla="*/ 35 h 161"/>
                  <a:gd name="T18" fmla="*/ 16 w 42"/>
                  <a:gd name="T19" fmla="*/ 38 h 161"/>
                  <a:gd name="T20" fmla="*/ 13 w 42"/>
                  <a:gd name="T21" fmla="*/ 39 h 161"/>
                  <a:gd name="T22" fmla="*/ 7 w 42"/>
                  <a:gd name="T23" fmla="*/ 39 h 161"/>
                  <a:gd name="T24" fmla="*/ 7 w 42"/>
                  <a:gd name="T25" fmla="*/ 40 h 161"/>
                  <a:gd name="T26" fmla="*/ 4 w 42"/>
                  <a:gd name="T27" fmla="*/ 43 h 161"/>
                  <a:gd name="T28" fmla="*/ 0 w 42"/>
                  <a:gd name="T29" fmla="*/ 49 h 161"/>
                  <a:gd name="T30" fmla="*/ 0 w 42"/>
                  <a:gd name="T31" fmla="*/ 59 h 161"/>
                  <a:gd name="T32" fmla="*/ 7 w 42"/>
                  <a:gd name="T33" fmla="*/ 66 h 161"/>
                  <a:gd name="T34" fmla="*/ 9 w 42"/>
                  <a:gd name="T35" fmla="*/ 69 h 161"/>
                  <a:gd name="T36" fmla="*/ 11 w 42"/>
                  <a:gd name="T37" fmla="*/ 70 h 161"/>
                  <a:gd name="T38" fmla="*/ 11 w 42"/>
                  <a:gd name="T39" fmla="*/ 72 h 161"/>
                  <a:gd name="T40" fmla="*/ 11 w 42"/>
                  <a:gd name="T41" fmla="*/ 73 h 161"/>
                  <a:gd name="T42" fmla="*/ 12 w 42"/>
                  <a:gd name="T43" fmla="*/ 82 h 161"/>
                  <a:gd name="T44" fmla="*/ 16 w 42"/>
                  <a:gd name="T45" fmla="*/ 86 h 161"/>
                  <a:gd name="T46" fmla="*/ 17 w 42"/>
                  <a:gd name="T47" fmla="*/ 89 h 161"/>
                  <a:gd name="T48" fmla="*/ 18 w 42"/>
                  <a:gd name="T49" fmla="*/ 89 h 161"/>
                  <a:gd name="T50" fmla="*/ 16 w 42"/>
                  <a:gd name="T51" fmla="*/ 98 h 161"/>
                  <a:gd name="T52" fmla="*/ 21 w 42"/>
                  <a:gd name="T53" fmla="*/ 121 h 161"/>
                  <a:gd name="T54" fmla="*/ 32 w 42"/>
                  <a:gd name="T55" fmla="*/ 128 h 161"/>
                  <a:gd name="T56" fmla="*/ 38 w 42"/>
                  <a:gd name="T57" fmla="*/ 131 h 161"/>
                  <a:gd name="T58" fmla="*/ 39 w 42"/>
                  <a:gd name="T59" fmla="*/ 137 h 161"/>
                  <a:gd name="T60" fmla="*/ 35 w 42"/>
                  <a:gd name="T61" fmla="*/ 150 h 161"/>
                  <a:gd name="T62" fmla="*/ 37 w 42"/>
                  <a:gd name="T63" fmla="*/ 154 h 161"/>
                  <a:gd name="T64" fmla="*/ 42 w 42"/>
                  <a:gd name="T65" fmla="*/ 161 h 16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2"/>
                  <a:gd name="T100" fmla="*/ 0 h 161"/>
                  <a:gd name="T101" fmla="*/ 42 w 42"/>
                  <a:gd name="T102" fmla="*/ 161 h 16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2" h="161">
                    <a:moveTo>
                      <a:pt x="30" y="0"/>
                    </a:moveTo>
                    <a:lnTo>
                      <a:pt x="29" y="4"/>
                    </a:lnTo>
                    <a:lnTo>
                      <a:pt x="25" y="11"/>
                    </a:lnTo>
                    <a:lnTo>
                      <a:pt x="24" y="14"/>
                    </a:lnTo>
                    <a:lnTo>
                      <a:pt x="21" y="18"/>
                    </a:lnTo>
                    <a:lnTo>
                      <a:pt x="21" y="26"/>
                    </a:lnTo>
                    <a:lnTo>
                      <a:pt x="21" y="28"/>
                    </a:lnTo>
                    <a:lnTo>
                      <a:pt x="20" y="32"/>
                    </a:lnTo>
                    <a:lnTo>
                      <a:pt x="18" y="35"/>
                    </a:lnTo>
                    <a:lnTo>
                      <a:pt x="16" y="38"/>
                    </a:lnTo>
                    <a:lnTo>
                      <a:pt x="13" y="39"/>
                    </a:lnTo>
                    <a:lnTo>
                      <a:pt x="7" y="39"/>
                    </a:lnTo>
                    <a:lnTo>
                      <a:pt x="7" y="40"/>
                    </a:lnTo>
                    <a:lnTo>
                      <a:pt x="4" y="43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7" y="66"/>
                    </a:lnTo>
                    <a:lnTo>
                      <a:pt x="9" y="69"/>
                    </a:lnTo>
                    <a:lnTo>
                      <a:pt x="11" y="70"/>
                    </a:lnTo>
                    <a:lnTo>
                      <a:pt x="11" y="72"/>
                    </a:lnTo>
                    <a:lnTo>
                      <a:pt x="11" y="73"/>
                    </a:lnTo>
                    <a:lnTo>
                      <a:pt x="12" y="82"/>
                    </a:lnTo>
                    <a:lnTo>
                      <a:pt x="16" y="86"/>
                    </a:lnTo>
                    <a:lnTo>
                      <a:pt x="17" y="89"/>
                    </a:lnTo>
                    <a:lnTo>
                      <a:pt x="18" y="89"/>
                    </a:lnTo>
                    <a:lnTo>
                      <a:pt x="16" y="98"/>
                    </a:lnTo>
                    <a:lnTo>
                      <a:pt x="21" y="121"/>
                    </a:lnTo>
                    <a:lnTo>
                      <a:pt x="32" y="128"/>
                    </a:lnTo>
                    <a:lnTo>
                      <a:pt x="38" y="131"/>
                    </a:lnTo>
                    <a:lnTo>
                      <a:pt x="39" y="137"/>
                    </a:lnTo>
                    <a:lnTo>
                      <a:pt x="35" y="150"/>
                    </a:lnTo>
                    <a:lnTo>
                      <a:pt x="37" y="154"/>
                    </a:lnTo>
                    <a:lnTo>
                      <a:pt x="42" y="161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03" name="Freeform 1368"/>
              <p:cNvSpPr>
                <a:spLocks/>
              </p:cNvSpPr>
              <p:nvPr/>
            </p:nvSpPr>
            <p:spPr bwMode="auto">
              <a:xfrm>
                <a:off x="2322" y="2625"/>
                <a:ext cx="112" cy="165"/>
              </a:xfrm>
              <a:custGeom>
                <a:avLst/>
                <a:gdLst>
                  <a:gd name="T0" fmla="*/ 7 w 112"/>
                  <a:gd name="T1" fmla="*/ 0 h 165"/>
                  <a:gd name="T2" fmla="*/ 10 w 112"/>
                  <a:gd name="T3" fmla="*/ 4 h 165"/>
                  <a:gd name="T4" fmla="*/ 10 w 112"/>
                  <a:gd name="T5" fmla="*/ 5 h 165"/>
                  <a:gd name="T6" fmla="*/ 10 w 112"/>
                  <a:gd name="T7" fmla="*/ 12 h 165"/>
                  <a:gd name="T8" fmla="*/ 10 w 112"/>
                  <a:gd name="T9" fmla="*/ 18 h 165"/>
                  <a:gd name="T10" fmla="*/ 6 w 112"/>
                  <a:gd name="T11" fmla="*/ 25 h 165"/>
                  <a:gd name="T12" fmla="*/ 10 w 112"/>
                  <a:gd name="T13" fmla="*/ 31 h 165"/>
                  <a:gd name="T14" fmla="*/ 10 w 112"/>
                  <a:gd name="T15" fmla="*/ 42 h 165"/>
                  <a:gd name="T16" fmla="*/ 8 w 112"/>
                  <a:gd name="T17" fmla="*/ 43 h 165"/>
                  <a:gd name="T18" fmla="*/ 8 w 112"/>
                  <a:gd name="T19" fmla="*/ 44 h 165"/>
                  <a:gd name="T20" fmla="*/ 7 w 112"/>
                  <a:gd name="T21" fmla="*/ 51 h 165"/>
                  <a:gd name="T22" fmla="*/ 2 w 112"/>
                  <a:gd name="T23" fmla="*/ 57 h 165"/>
                  <a:gd name="T24" fmla="*/ 2 w 112"/>
                  <a:gd name="T25" fmla="*/ 61 h 165"/>
                  <a:gd name="T26" fmla="*/ 0 w 112"/>
                  <a:gd name="T27" fmla="*/ 64 h 165"/>
                  <a:gd name="T28" fmla="*/ 0 w 112"/>
                  <a:gd name="T29" fmla="*/ 65 h 165"/>
                  <a:gd name="T30" fmla="*/ 2 w 112"/>
                  <a:gd name="T31" fmla="*/ 68 h 165"/>
                  <a:gd name="T32" fmla="*/ 3 w 112"/>
                  <a:gd name="T33" fmla="*/ 70 h 165"/>
                  <a:gd name="T34" fmla="*/ 3 w 112"/>
                  <a:gd name="T35" fmla="*/ 72 h 165"/>
                  <a:gd name="T36" fmla="*/ 7 w 112"/>
                  <a:gd name="T37" fmla="*/ 74 h 165"/>
                  <a:gd name="T38" fmla="*/ 8 w 112"/>
                  <a:gd name="T39" fmla="*/ 76 h 165"/>
                  <a:gd name="T40" fmla="*/ 8 w 112"/>
                  <a:gd name="T41" fmla="*/ 77 h 165"/>
                  <a:gd name="T42" fmla="*/ 8 w 112"/>
                  <a:gd name="T43" fmla="*/ 78 h 165"/>
                  <a:gd name="T44" fmla="*/ 8 w 112"/>
                  <a:gd name="T45" fmla="*/ 82 h 165"/>
                  <a:gd name="T46" fmla="*/ 7 w 112"/>
                  <a:gd name="T47" fmla="*/ 84 h 165"/>
                  <a:gd name="T48" fmla="*/ 12 w 112"/>
                  <a:gd name="T49" fmla="*/ 87 h 165"/>
                  <a:gd name="T50" fmla="*/ 20 w 112"/>
                  <a:gd name="T51" fmla="*/ 87 h 165"/>
                  <a:gd name="T52" fmla="*/ 25 w 112"/>
                  <a:gd name="T53" fmla="*/ 89 h 165"/>
                  <a:gd name="T54" fmla="*/ 31 w 112"/>
                  <a:gd name="T55" fmla="*/ 94 h 165"/>
                  <a:gd name="T56" fmla="*/ 37 w 112"/>
                  <a:gd name="T57" fmla="*/ 95 h 165"/>
                  <a:gd name="T58" fmla="*/ 40 w 112"/>
                  <a:gd name="T59" fmla="*/ 102 h 165"/>
                  <a:gd name="T60" fmla="*/ 46 w 112"/>
                  <a:gd name="T61" fmla="*/ 107 h 165"/>
                  <a:gd name="T62" fmla="*/ 50 w 112"/>
                  <a:gd name="T63" fmla="*/ 108 h 165"/>
                  <a:gd name="T64" fmla="*/ 53 w 112"/>
                  <a:gd name="T65" fmla="*/ 108 h 165"/>
                  <a:gd name="T66" fmla="*/ 58 w 112"/>
                  <a:gd name="T67" fmla="*/ 106 h 165"/>
                  <a:gd name="T68" fmla="*/ 65 w 112"/>
                  <a:gd name="T69" fmla="*/ 107 h 165"/>
                  <a:gd name="T70" fmla="*/ 70 w 112"/>
                  <a:gd name="T71" fmla="*/ 106 h 165"/>
                  <a:gd name="T72" fmla="*/ 78 w 112"/>
                  <a:gd name="T73" fmla="*/ 104 h 165"/>
                  <a:gd name="T74" fmla="*/ 83 w 112"/>
                  <a:gd name="T75" fmla="*/ 101 h 165"/>
                  <a:gd name="T76" fmla="*/ 84 w 112"/>
                  <a:gd name="T77" fmla="*/ 103 h 165"/>
                  <a:gd name="T78" fmla="*/ 86 w 112"/>
                  <a:gd name="T79" fmla="*/ 106 h 165"/>
                  <a:gd name="T80" fmla="*/ 92 w 112"/>
                  <a:gd name="T81" fmla="*/ 108 h 165"/>
                  <a:gd name="T82" fmla="*/ 99 w 112"/>
                  <a:gd name="T83" fmla="*/ 114 h 165"/>
                  <a:gd name="T84" fmla="*/ 103 w 112"/>
                  <a:gd name="T85" fmla="*/ 118 h 165"/>
                  <a:gd name="T86" fmla="*/ 106 w 112"/>
                  <a:gd name="T87" fmla="*/ 119 h 165"/>
                  <a:gd name="T88" fmla="*/ 109 w 112"/>
                  <a:gd name="T89" fmla="*/ 119 h 165"/>
                  <a:gd name="T90" fmla="*/ 112 w 112"/>
                  <a:gd name="T91" fmla="*/ 124 h 165"/>
                  <a:gd name="T92" fmla="*/ 110 w 112"/>
                  <a:gd name="T93" fmla="*/ 133 h 165"/>
                  <a:gd name="T94" fmla="*/ 109 w 112"/>
                  <a:gd name="T95" fmla="*/ 141 h 165"/>
                  <a:gd name="T96" fmla="*/ 109 w 112"/>
                  <a:gd name="T97" fmla="*/ 150 h 165"/>
                  <a:gd name="T98" fmla="*/ 109 w 112"/>
                  <a:gd name="T99" fmla="*/ 159 h 165"/>
                  <a:gd name="T100" fmla="*/ 104 w 112"/>
                  <a:gd name="T101" fmla="*/ 165 h 165"/>
                  <a:gd name="T102" fmla="*/ 97 w 112"/>
                  <a:gd name="T103" fmla="*/ 165 h 16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12"/>
                  <a:gd name="T157" fmla="*/ 0 h 165"/>
                  <a:gd name="T158" fmla="*/ 112 w 112"/>
                  <a:gd name="T159" fmla="*/ 165 h 165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12" h="165">
                    <a:moveTo>
                      <a:pt x="7" y="0"/>
                    </a:moveTo>
                    <a:lnTo>
                      <a:pt x="10" y="4"/>
                    </a:lnTo>
                    <a:lnTo>
                      <a:pt x="10" y="5"/>
                    </a:lnTo>
                    <a:lnTo>
                      <a:pt x="10" y="12"/>
                    </a:lnTo>
                    <a:lnTo>
                      <a:pt x="10" y="18"/>
                    </a:lnTo>
                    <a:lnTo>
                      <a:pt x="6" y="25"/>
                    </a:lnTo>
                    <a:lnTo>
                      <a:pt x="10" y="31"/>
                    </a:lnTo>
                    <a:lnTo>
                      <a:pt x="10" y="42"/>
                    </a:lnTo>
                    <a:lnTo>
                      <a:pt x="8" y="43"/>
                    </a:lnTo>
                    <a:lnTo>
                      <a:pt x="8" y="44"/>
                    </a:lnTo>
                    <a:lnTo>
                      <a:pt x="7" y="51"/>
                    </a:lnTo>
                    <a:lnTo>
                      <a:pt x="2" y="57"/>
                    </a:lnTo>
                    <a:lnTo>
                      <a:pt x="2" y="61"/>
                    </a:lnTo>
                    <a:lnTo>
                      <a:pt x="0" y="64"/>
                    </a:lnTo>
                    <a:lnTo>
                      <a:pt x="0" y="65"/>
                    </a:lnTo>
                    <a:lnTo>
                      <a:pt x="2" y="68"/>
                    </a:lnTo>
                    <a:lnTo>
                      <a:pt x="3" y="70"/>
                    </a:lnTo>
                    <a:lnTo>
                      <a:pt x="3" y="72"/>
                    </a:lnTo>
                    <a:lnTo>
                      <a:pt x="7" y="74"/>
                    </a:lnTo>
                    <a:lnTo>
                      <a:pt x="8" y="76"/>
                    </a:lnTo>
                    <a:lnTo>
                      <a:pt x="8" y="77"/>
                    </a:lnTo>
                    <a:lnTo>
                      <a:pt x="8" y="78"/>
                    </a:lnTo>
                    <a:lnTo>
                      <a:pt x="8" y="82"/>
                    </a:lnTo>
                    <a:lnTo>
                      <a:pt x="7" y="84"/>
                    </a:lnTo>
                    <a:lnTo>
                      <a:pt x="12" y="87"/>
                    </a:lnTo>
                    <a:lnTo>
                      <a:pt x="20" y="87"/>
                    </a:lnTo>
                    <a:lnTo>
                      <a:pt x="25" y="89"/>
                    </a:lnTo>
                    <a:lnTo>
                      <a:pt x="31" y="94"/>
                    </a:lnTo>
                    <a:lnTo>
                      <a:pt x="37" y="95"/>
                    </a:lnTo>
                    <a:lnTo>
                      <a:pt x="40" y="102"/>
                    </a:lnTo>
                    <a:lnTo>
                      <a:pt x="46" y="107"/>
                    </a:lnTo>
                    <a:lnTo>
                      <a:pt x="50" y="108"/>
                    </a:lnTo>
                    <a:lnTo>
                      <a:pt x="53" y="108"/>
                    </a:lnTo>
                    <a:lnTo>
                      <a:pt x="58" y="106"/>
                    </a:lnTo>
                    <a:lnTo>
                      <a:pt x="65" y="107"/>
                    </a:lnTo>
                    <a:lnTo>
                      <a:pt x="70" y="106"/>
                    </a:lnTo>
                    <a:lnTo>
                      <a:pt x="78" y="104"/>
                    </a:lnTo>
                    <a:lnTo>
                      <a:pt x="83" y="101"/>
                    </a:lnTo>
                    <a:lnTo>
                      <a:pt x="84" y="103"/>
                    </a:lnTo>
                    <a:lnTo>
                      <a:pt x="86" y="106"/>
                    </a:lnTo>
                    <a:lnTo>
                      <a:pt x="92" y="108"/>
                    </a:lnTo>
                    <a:lnTo>
                      <a:pt x="99" y="114"/>
                    </a:lnTo>
                    <a:lnTo>
                      <a:pt x="103" y="118"/>
                    </a:lnTo>
                    <a:lnTo>
                      <a:pt x="106" y="119"/>
                    </a:lnTo>
                    <a:lnTo>
                      <a:pt x="109" y="119"/>
                    </a:lnTo>
                    <a:lnTo>
                      <a:pt x="112" y="124"/>
                    </a:lnTo>
                    <a:lnTo>
                      <a:pt x="110" y="133"/>
                    </a:lnTo>
                    <a:lnTo>
                      <a:pt x="109" y="141"/>
                    </a:lnTo>
                    <a:lnTo>
                      <a:pt x="109" y="150"/>
                    </a:lnTo>
                    <a:lnTo>
                      <a:pt x="109" y="159"/>
                    </a:lnTo>
                    <a:lnTo>
                      <a:pt x="104" y="165"/>
                    </a:lnTo>
                    <a:lnTo>
                      <a:pt x="97" y="165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04" name="Freeform 1369"/>
              <p:cNvSpPr>
                <a:spLocks/>
              </p:cNvSpPr>
              <p:nvPr/>
            </p:nvSpPr>
            <p:spPr bwMode="auto">
              <a:xfrm>
                <a:off x="2410" y="2599"/>
                <a:ext cx="33" cy="2"/>
              </a:xfrm>
              <a:custGeom>
                <a:avLst/>
                <a:gdLst>
                  <a:gd name="T0" fmla="*/ 0 w 33"/>
                  <a:gd name="T1" fmla="*/ 2 h 2"/>
                  <a:gd name="T2" fmla="*/ 1 w 33"/>
                  <a:gd name="T3" fmla="*/ 2 h 2"/>
                  <a:gd name="T4" fmla="*/ 3 w 33"/>
                  <a:gd name="T5" fmla="*/ 2 h 2"/>
                  <a:gd name="T6" fmla="*/ 12 w 33"/>
                  <a:gd name="T7" fmla="*/ 2 h 2"/>
                  <a:gd name="T8" fmla="*/ 24 w 33"/>
                  <a:gd name="T9" fmla="*/ 0 h 2"/>
                  <a:gd name="T10" fmla="*/ 33 w 33"/>
                  <a:gd name="T11" fmla="*/ 0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3"/>
                  <a:gd name="T19" fmla="*/ 0 h 2"/>
                  <a:gd name="T20" fmla="*/ 33 w 33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3" h="2">
                    <a:moveTo>
                      <a:pt x="0" y="2"/>
                    </a:moveTo>
                    <a:lnTo>
                      <a:pt x="1" y="2"/>
                    </a:lnTo>
                    <a:lnTo>
                      <a:pt x="3" y="2"/>
                    </a:lnTo>
                    <a:lnTo>
                      <a:pt x="12" y="2"/>
                    </a:lnTo>
                    <a:lnTo>
                      <a:pt x="24" y="0"/>
                    </a:lnTo>
                    <a:lnTo>
                      <a:pt x="33" y="0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05" name="Freeform 1370"/>
              <p:cNvSpPr>
                <a:spLocks/>
              </p:cNvSpPr>
              <p:nvPr/>
            </p:nvSpPr>
            <p:spPr bwMode="auto">
              <a:xfrm>
                <a:off x="2443" y="2599"/>
                <a:ext cx="71" cy="14"/>
              </a:xfrm>
              <a:custGeom>
                <a:avLst/>
                <a:gdLst>
                  <a:gd name="T0" fmla="*/ 0 w 71"/>
                  <a:gd name="T1" fmla="*/ 0 h 14"/>
                  <a:gd name="T2" fmla="*/ 1 w 71"/>
                  <a:gd name="T3" fmla="*/ 3 h 14"/>
                  <a:gd name="T4" fmla="*/ 2 w 71"/>
                  <a:gd name="T5" fmla="*/ 5 h 14"/>
                  <a:gd name="T6" fmla="*/ 5 w 71"/>
                  <a:gd name="T7" fmla="*/ 7 h 14"/>
                  <a:gd name="T8" fmla="*/ 8 w 71"/>
                  <a:gd name="T9" fmla="*/ 6 h 14"/>
                  <a:gd name="T10" fmla="*/ 12 w 71"/>
                  <a:gd name="T11" fmla="*/ 5 h 14"/>
                  <a:gd name="T12" fmla="*/ 13 w 71"/>
                  <a:gd name="T13" fmla="*/ 2 h 14"/>
                  <a:gd name="T14" fmla="*/ 22 w 71"/>
                  <a:gd name="T15" fmla="*/ 3 h 14"/>
                  <a:gd name="T16" fmla="*/ 31 w 71"/>
                  <a:gd name="T17" fmla="*/ 3 h 14"/>
                  <a:gd name="T18" fmla="*/ 37 w 71"/>
                  <a:gd name="T19" fmla="*/ 2 h 14"/>
                  <a:gd name="T20" fmla="*/ 40 w 71"/>
                  <a:gd name="T21" fmla="*/ 3 h 14"/>
                  <a:gd name="T22" fmla="*/ 46 w 71"/>
                  <a:gd name="T23" fmla="*/ 5 h 14"/>
                  <a:gd name="T24" fmla="*/ 51 w 71"/>
                  <a:gd name="T25" fmla="*/ 9 h 14"/>
                  <a:gd name="T26" fmla="*/ 54 w 71"/>
                  <a:gd name="T27" fmla="*/ 10 h 14"/>
                  <a:gd name="T28" fmla="*/ 57 w 71"/>
                  <a:gd name="T29" fmla="*/ 10 h 14"/>
                  <a:gd name="T30" fmla="*/ 61 w 71"/>
                  <a:gd name="T31" fmla="*/ 13 h 14"/>
                  <a:gd name="T32" fmla="*/ 63 w 71"/>
                  <a:gd name="T33" fmla="*/ 14 h 14"/>
                  <a:gd name="T34" fmla="*/ 65 w 71"/>
                  <a:gd name="T35" fmla="*/ 11 h 14"/>
                  <a:gd name="T36" fmla="*/ 68 w 71"/>
                  <a:gd name="T37" fmla="*/ 9 h 14"/>
                  <a:gd name="T38" fmla="*/ 69 w 71"/>
                  <a:gd name="T39" fmla="*/ 5 h 14"/>
                  <a:gd name="T40" fmla="*/ 71 w 71"/>
                  <a:gd name="T41" fmla="*/ 0 h 1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71"/>
                  <a:gd name="T64" fmla="*/ 0 h 14"/>
                  <a:gd name="T65" fmla="*/ 71 w 71"/>
                  <a:gd name="T66" fmla="*/ 14 h 14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71" h="14">
                    <a:moveTo>
                      <a:pt x="0" y="0"/>
                    </a:moveTo>
                    <a:lnTo>
                      <a:pt x="1" y="3"/>
                    </a:lnTo>
                    <a:lnTo>
                      <a:pt x="2" y="5"/>
                    </a:lnTo>
                    <a:lnTo>
                      <a:pt x="5" y="7"/>
                    </a:lnTo>
                    <a:lnTo>
                      <a:pt x="8" y="6"/>
                    </a:lnTo>
                    <a:lnTo>
                      <a:pt x="12" y="5"/>
                    </a:lnTo>
                    <a:lnTo>
                      <a:pt x="13" y="2"/>
                    </a:lnTo>
                    <a:lnTo>
                      <a:pt x="22" y="3"/>
                    </a:lnTo>
                    <a:lnTo>
                      <a:pt x="31" y="3"/>
                    </a:lnTo>
                    <a:lnTo>
                      <a:pt x="37" y="2"/>
                    </a:lnTo>
                    <a:lnTo>
                      <a:pt x="40" y="3"/>
                    </a:lnTo>
                    <a:lnTo>
                      <a:pt x="46" y="5"/>
                    </a:lnTo>
                    <a:lnTo>
                      <a:pt x="51" y="9"/>
                    </a:lnTo>
                    <a:lnTo>
                      <a:pt x="54" y="10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3" y="14"/>
                    </a:lnTo>
                    <a:lnTo>
                      <a:pt x="65" y="11"/>
                    </a:lnTo>
                    <a:lnTo>
                      <a:pt x="68" y="9"/>
                    </a:lnTo>
                    <a:lnTo>
                      <a:pt x="69" y="5"/>
                    </a:lnTo>
                    <a:lnTo>
                      <a:pt x="71" y="0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06" name="Freeform 1371"/>
              <p:cNvSpPr>
                <a:spLocks/>
              </p:cNvSpPr>
              <p:nvPr/>
            </p:nvSpPr>
            <p:spPr bwMode="auto">
              <a:xfrm>
                <a:off x="2443" y="2566"/>
                <a:ext cx="67" cy="33"/>
              </a:xfrm>
              <a:custGeom>
                <a:avLst/>
                <a:gdLst>
                  <a:gd name="T0" fmla="*/ 0 w 67"/>
                  <a:gd name="T1" fmla="*/ 33 h 33"/>
                  <a:gd name="T2" fmla="*/ 1 w 67"/>
                  <a:gd name="T3" fmla="*/ 33 h 33"/>
                  <a:gd name="T4" fmla="*/ 8 w 67"/>
                  <a:gd name="T5" fmla="*/ 27 h 33"/>
                  <a:gd name="T6" fmla="*/ 21 w 67"/>
                  <a:gd name="T7" fmla="*/ 27 h 33"/>
                  <a:gd name="T8" fmla="*/ 27 w 67"/>
                  <a:gd name="T9" fmla="*/ 27 h 33"/>
                  <a:gd name="T10" fmla="*/ 30 w 67"/>
                  <a:gd name="T11" fmla="*/ 22 h 33"/>
                  <a:gd name="T12" fmla="*/ 35 w 67"/>
                  <a:gd name="T13" fmla="*/ 16 h 33"/>
                  <a:gd name="T14" fmla="*/ 39 w 67"/>
                  <a:gd name="T15" fmla="*/ 5 h 33"/>
                  <a:gd name="T16" fmla="*/ 43 w 67"/>
                  <a:gd name="T17" fmla="*/ 1 h 33"/>
                  <a:gd name="T18" fmla="*/ 44 w 67"/>
                  <a:gd name="T19" fmla="*/ 0 h 33"/>
                  <a:gd name="T20" fmla="*/ 46 w 67"/>
                  <a:gd name="T21" fmla="*/ 0 h 33"/>
                  <a:gd name="T22" fmla="*/ 51 w 67"/>
                  <a:gd name="T23" fmla="*/ 2 h 33"/>
                  <a:gd name="T24" fmla="*/ 56 w 67"/>
                  <a:gd name="T25" fmla="*/ 1 h 33"/>
                  <a:gd name="T26" fmla="*/ 57 w 67"/>
                  <a:gd name="T27" fmla="*/ 0 h 33"/>
                  <a:gd name="T28" fmla="*/ 63 w 67"/>
                  <a:gd name="T29" fmla="*/ 2 h 33"/>
                  <a:gd name="T30" fmla="*/ 65 w 67"/>
                  <a:gd name="T31" fmla="*/ 2 h 33"/>
                  <a:gd name="T32" fmla="*/ 67 w 67"/>
                  <a:gd name="T33" fmla="*/ 2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7"/>
                  <a:gd name="T52" fmla="*/ 0 h 33"/>
                  <a:gd name="T53" fmla="*/ 67 w 67"/>
                  <a:gd name="T54" fmla="*/ 33 h 3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7" h="33">
                    <a:moveTo>
                      <a:pt x="0" y="33"/>
                    </a:moveTo>
                    <a:lnTo>
                      <a:pt x="1" y="33"/>
                    </a:lnTo>
                    <a:lnTo>
                      <a:pt x="8" y="27"/>
                    </a:lnTo>
                    <a:lnTo>
                      <a:pt x="21" y="27"/>
                    </a:lnTo>
                    <a:lnTo>
                      <a:pt x="27" y="27"/>
                    </a:lnTo>
                    <a:lnTo>
                      <a:pt x="30" y="22"/>
                    </a:lnTo>
                    <a:lnTo>
                      <a:pt x="35" y="16"/>
                    </a:lnTo>
                    <a:lnTo>
                      <a:pt x="39" y="5"/>
                    </a:lnTo>
                    <a:lnTo>
                      <a:pt x="43" y="1"/>
                    </a:lnTo>
                    <a:lnTo>
                      <a:pt x="44" y="0"/>
                    </a:lnTo>
                    <a:lnTo>
                      <a:pt x="46" y="0"/>
                    </a:lnTo>
                    <a:lnTo>
                      <a:pt x="51" y="2"/>
                    </a:lnTo>
                    <a:lnTo>
                      <a:pt x="56" y="1"/>
                    </a:lnTo>
                    <a:lnTo>
                      <a:pt x="57" y="0"/>
                    </a:lnTo>
                    <a:lnTo>
                      <a:pt x="63" y="2"/>
                    </a:lnTo>
                    <a:lnTo>
                      <a:pt x="65" y="2"/>
                    </a:lnTo>
                    <a:lnTo>
                      <a:pt x="67" y="2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07" name="Freeform 1372"/>
              <p:cNvSpPr>
                <a:spLocks/>
              </p:cNvSpPr>
              <p:nvPr/>
            </p:nvSpPr>
            <p:spPr bwMode="auto">
              <a:xfrm>
                <a:off x="2489" y="2436"/>
                <a:ext cx="15" cy="19"/>
              </a:xfrm>
              <a:custGeom>
                <a:avLst/>
                <a:gdLst>
                  <a:gd name="T0" fmla="*/ 14 w 15"/>
                  <a:gd name="T1" fmla="*/ 0 h 19"/>
                  <a:gd name="T2" fmla="*/ 15 w 15"/>
                  <a:gd name="T3" fmla="*/ 3 h 19"/>
                  <a:gd name="T4" fmla="*/ 15 w 15"/>
                  <a:gd name="T5" fmla="*/ 4 h 19"/>
                  <a:gd name="T6" fmla="*/ 11 w 15"/>
                  <a:gd name="T7" fmla="*/ 12 h 19"/>
                  <a:gd name="T8" fmla="*/ 10 w 15"/>
                  <a:gd name="T9" fmla="*/ 12 h 19"/>
                  <a:gd name="T10" fmla="*/ 8 w 15"/>
                  <a:gd name="T11" fmla="*/ 13 h 19"/>
                  <a:gd name="T12" fmla="*/ 4 w 15"/>
                  <a:gd name="T13" fmla="*/ 15 h 19"/>
                  <a:gd name="T14" fmla="*/ 1 w 15"/>
                  <a:gd name="T15" fmla="*/ 16 h 19"/>
                  <a:gd name="T16" fmla="*/ 0 w 15"/>
                  <a:gd name="T17" fmla="*/ 19 h 1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"/>
                  <a:gd name="T28" fmla="*/ 0 h 19"/>
                  <a:gd name="T29" fmla="*/ 15 w 15"/>
                  <a:gd name="T30" fmla="*/ 19 h 1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" h="19">
                    <a:moveTo>
                      <a:pt x="14" y="0"/>
                    </a:moveTo>
                    <a:lnTo>
                      <a:pt x="15" y="3"/>
                    </a:lnTo>
                    <a:lnTo>
                      <a:pt x="15" y="4"/>
                    </a:lnTo>
                    <a:lnTo>
                      <a:pt x="11" y="12"/>
                    </a:lnTo>
                    <a:lnTo>
                      <a:pt x="10" y="12"/>
                    </a:lnTo>
                    <a:lnTo>
                      <a:pt x="8" y="13"/>
                    </a:lnTo>
                    <a:lnTo>
                      <a:pt x="4" y="15"/>
                    </a:lnTo>
                    <a:lnTo>
                      <a:pt x="1" y="16"/>
                    </a:lnTo>
                    <a:lnTo>
                      <a:pt x="0" y="19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08" name="Freeform 1373"/>
              <p:cNvSpPr>
                <a:spLocks/>
              </p:cNvSpPr>
              <p:nvPr/>
            </p:nvSpPr>
            <p:spPr bwMode="auto">
              <a:xfrm>
                <a:off x="2584" y="2335"/>
                <a:ext cx="142" cy="25"/>
              </a:xfrm>
              <a:custGeom>
                <a:avLst/>
                <a:gdLst>
                  <a:gd name="T0" fmla="*/ 142 w 142"/>
                  <a:gd name="T1" fmla="*/ 11 h 25"/>
                  <a:gd name="T2" fmla="*/ 135 w 142"/>
                  <a:gd name="T3" fmla="*/ 6 h 25"/>
                  <a:gd name="T4" fmla="*/ 129 w 142"/>
                  <a:gd name="T5" fmla="*/ 4 h 25"/>
                  <a:gd name="T6" fmla="*/ 125 w 142"/>
                  <a:gd name="T7" fmla="*/ 3 h 25"/>
                  <a:gd name="T8" fmla="*/ 117 w 142"/>
                  <a:gd name="T9" fmla="*/ 3 h 25"/>
                  <a:gd name="T10" fmla="*/ 100 w 142"/>
                  <a:gd name="T11" fmla="*/ 0 h 25"/>
                  <a:gd name="T12" fmla="*/ 93 w 142"/>
                  <a:gd name="T13" fmla="*/ 2 h 25"/>
                  <a:gd name="T14" fmla="*/ 91 w 142"/>
                  <a:gd name="T15" fmla="*/ 2 h 25"/>
                  <a:gd name="T16" fmla="*/ 77 w 142"/>
                  <a:gd name="T17" fmla="*/ 7 h 25"/>
                  <a:gd name="T18" fmla="*/ 74 w 142"/>
                  <a:gd name="T19" fmla="*/ 7 h 25"/>
                  <a:gd name="T20" fmla="*/ 68 w 142"/>
                  <a:gd name="T21" fmla="*/ 7 h 25"/>
                  <a:gd name="T22" fmla="*/ 43 w 142"/>
                  <a:gd name="T23" fmla="*/ 8 h 25"/>
                  <a:gd name="T24" fmla="*/ 40 w 142"/>
                  <a:gd name="T25" fmla="*/ 10 h 25"/>
                  <a:gd name="T26" fmla="*/ 29 w 142"/>
                  <a:gd name="T27" fmla="*/ 12 h 25"/>
                  <a:gd name="T28" fmla="*/ 24 w 142"/>
                  <a:gd name="T29" fmla="*/ 15 h 25"/>
                  <a:gd name="T30" fmla="*/ 17 w 142"/>
                  <a:gd name="T31" fmla="*/ 21 h 25"/>
                  <a:gd name="T32" fmla="*/ 9 w 142"/>
                  <a:gd name="T33" fmla="*/ 25 h 25"/>
                  <a:gd name="T34" fmla="*/ 8 w 142"/>
                  <a:gd name="T35" fmla="*/ 24 h 25"/>
                  <a:gd name="T36" fmla="*/ 7 w 142"/>
                  <a:gd name="T37" fmla="*/ 24 h 25"/>
                  <a:gd name="T38" fmla="*/ 5 w 142"/>
                  <a:gd name="T39" fmla="*/ 23 h 25"/>
                  <a:gd name="T40" fmla="*/ 4 w 142"/>
                  <a:gd name="T41" fmla="*/ 16 h 25"/>
                  <a:gd name="T42" fmla="*/ 4 w 142"/>
                  <a:gd name="T43" fmla="*/ 15 h 25"/>
                  <a:gd name="T44" fmla="*/ 5 w 142"/>
                  <a:gd name="T45" fmla="*/ 11 h 25"/>
                  <a:gd name="T46" fmla="*/ 4 w 142"/>
                  <a:gd name="T47" fmla="*/ 10 h 25"/>
                  <a:gd name="T48" fmla="*/ 2 w 142"/>
                  <a:gd name="T49" fmla="*/ 7 h 25"/>
                  <a:gd name="T50" fmla="*/ 0 w 142"/>
                  <a:gd name="T51" fmla="*/ 6 h 2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2"/>
                  <a:gd name="T79" fmla="*/ 0 h 25"/>
                  <a:gd name="T80" fmla="*/ 142 w 142"/>
                  <a:gd name="T81" fmla="*/ 25 h 2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2" h="25">
                    <a:moveTo>
                      <a:pt x="142" y="11"/>
                    </a:moveTo>
                    <a:lnTo>
                      <a:pt x="135" y="6"/>
                    </a:lnTo>
                    <a:lnTo>
                      <a:pt x="129" y="4"/>
                    </a:lnTo>
                    <a:lnTo>
                      <a:pt x="125" y="3"/>
                    </a:lnTo>
                    <a:lnTo>
                      <a:pt x="117" y="3"/>
                    </a:lnTo>
                    <a:lnTo>
                      <a:pt x="100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77" y="7"/>
                    </a:lnTo>
                    <a:lnTo>
                      <a:pt x="74" y="7"/>
                    </a:lnTo>
                    <a:lnTo>
                      <a:pt x="68" y="7"/>
                    </a:lnTo>
                    <a:lnTo>
                      <a:pt x="43" y="8"/>
                    </a:lnTo>
                    <a:lnTo>
                      <a:pt x="40" y="10"/>
                    </a:lnTo>
                    <a:lnTo>
                      <a:pt x="29" y="12"/>
                    </a:lnTo>
                    <a:lnTo>
                      <a:pt x="24" y="15"/>
                    </a:lnTo>
                    <a:lnTo>
                      <a:pt x="17" y="21"/>
                    </a:lnTo>
                    <a:lnTo>
                      <a:pt x="9" y="25"/>
                    </a:lnTo>
                    <a:lnTo>
                      <a:pt x="8" y="24"/>
                    </a:lnTo>
                    <a:lnTo>
                      <a:pt x="7" y="24"/>
                    </a:lnTo>
                    <a:lnTo>
                      <a:pt x="5" y="23"/>
                    </a:lnTo>
                    <a:lnTo>
                      <a:pt x="4" y="16"/>
                    </a:lnTo>
                    <a:lnTo>
                      <a:pt x="4" y="15"/>
                    </a:lnTo>
                    <a:lnTo>
                      <a:pt x="5" y="11"/>
                    </a:lnTo>
                    <a:lnTo>
                      <a:pt x="4" y="10"/>
                    </a:lnTo>
                    <a:lnTo>
                      <a:pt x="2" y="7"/>
                    </a:lnTo>
                    <a:lnTo>
                      <a:pt x="0" y="6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09" name="Freeform 1374"/>
              <p:cNvSpPr>
                <a:spLocks/>
              </p:cNvSpPr>
              <p:nvPr/>
            </p:nvSpPr>
            <p:spPr bwMode="auto">
              <a:xfrm>
                <a:off x="2507" y="2332"/>
                <a:ext cx="77" cy="11"/>
              </a:xfrm>
              <a:custGeom>
                <a:avLst/>
                <a:gdLst>
                  <a:gd name="T0" fmla="*/ 77 w 77"/>
                  <a:gd name="T1" fmla="*/ 9 h 11"/>
                  <a:gd name="T2" fmla="*/ 75 w 77"/>
                  <a:gd name="T3" fmla="*/ 9 h 11"/>
                  <a:gd name="T4" fmla="*/ 67 w 77"/>
                  <a:gd name="T5" fmla="*/ 11 h 11"/>
                  <a:gd name="T6" fmla="*/ 60 w 77"/>
                  <a:gd name="T7" fmla="*/ 7 h 11"/>
                  <a:gd name="T8" fmla="*/ 55 w 77"/>
                  <a:gd name="T9" fmla="*/ 6 h 11"/>
                  <a:gd name="T10" fmla="*/ 47 w 77"/>
                  <a:gd name="T11" fmla="*/ 6 h 11"/>
                  <a:gd name="T12" fmla="*/ 46 w 77"/>
                  <a:gd name="T13" fmla="*/ 2 h 11"/>
                  <a:gd name="T14" fmla="*/ 38 w 77"/>
                  <a:gd name="T15" fmla="*/ 0 h 11"/>
                  <a:gd name="T16" fmla="*/ 33 w 77"/>
                  <a:gd name="T17" fmla="*/ 3 h 11"/>
                  <a:gd name="T18" fmla="*/ 35 w 77"/>
                  <a:gd name="T19" fmla="*/ 10 h 11"/>
                  <a:gd name="T20" fmla="*/ 26 w 77"/>
                  <a:gd name="T21" fmla="*/ 11 h 11"/>
                  <a:gd name="T22" fmla="*/ 20 w 77"/>
                  <a:gd name="T23" fmla="*/ 11 h 11"/>
                  <a:gd name="T24" fmla="*/ 18 w 77"/>
                  <a:gd name="T25" fmla="*/ 11 h 11"/>
                  <a:gd name="T26" fmla="*/ 13 w 77"/>
                  <a:gd name="T27" fmla="*/ 7 h 11"/>
                  <a:gd name="T28" fmla="*/ 10 w 77"/>
                  <a:gd name="T29" fmla="*/ 6 h 11"/>
                  <a:gd name="T30" fmla="*/ 8 w 77"/>
                  <a:gd name="T31" fmla="*/ 3 h 11"/>
                  <a:gd name="T32" fmla="*/ 3 w 77"/>
                  <a:gd name="T33" fmla="*/ 2 h 11"/>
                  <a:gd name="T34" fmla="*/ 0 w 77"/>
                  <a:gd name="T35" fmla="*/ 1 h 1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77"/>
                  <a:gd name="T55" fmla="*/ 0 h 11"/>
                  <a:gd name="T56" fmla="*/ 77 w 77"/>
                  <a:gd name="T57" fmla="*/ 11 h 1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77" h="11">
                    <a:moveTo>
                      <a:pt x="77" y="9"/>
                    </a:moveTo>
                    <a:lnTo>
                      <a:pt x="75" y="9"/>
                    </a:lnTo>
                    <a:lnTo>
                      <a:pt x="67" y="11"/>
                    </a:lnTo>
                    <a:lnTo>
                      <a:pt x="60" y="7"/>
                    </a:lnTo>
                    <a:lnTo>
                      <a:pt x="55" y="6"/>
                    </a:lnTo>
                    <a:lnTo>
                      <a:pt x="47" y="6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3"/>
                    </a:lnTo>
                    <a:lnTo>
                      <a:pt x="35" y="10"/>
                    </a:lnTo>
                    <a:lnTo>
                      <a:pt x="26" y="11"/>
                    </a:lnTo>
                    <a:lnTo>
                      <a:pt x="20" y="11"/>
                    </a:lnTo>
                    <a:lnTo>
                      <a:pt x="18" y="11"/>
                    </a:lnTo>
                    <a:lnTo>
                      <a:pt x="13" y="7"/>
                    </a:lnTo>
                    <a:lnTo>
                      <a:pt x="10" y="6"/>
                    </a:lnTo>
                    <a:lnTo>
                      <a:pt x="8" y="3"/>
                    </a:lnTo>
                    <a:lnTo>
                      <a:pt x="3" y="2"/>
                    </a:lnTo>
                    <a:lnTo>
                      <a:pt x="0" y="1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10" name="Freeform 1375"/>
              <p:cNvSpPr>
                <a:spLocks/>
              </p:cNvSpPr>
              <p:nvPr/>
            </p:nvSpPr>
            <p:spPr bwMode="auto">
              <a:xfrm>
                <a:off x="2643" y="2274"/>
                <a:ext cx="49" cy="12"/>
              </a:xfrm>
              <a:custGeom>
                <a:avLst/>
                <a:gdLst>
                  <a:gd name="T0" fmla="*/ 49 w 49"/>
                  <a:gd name="T1" fmla="*/ 10 h 12"/>
                  <a:gd name="T2" fmla="*/ 41 w 49"/>
                  <a:gd name="T3" fmla="*/ 12 h 12"/>
                  <a:gd name="T4" fmla="*/ 35 w 49"/>
                  <a:gd name="T5" fmla="*/ 10 h 12"/>
                  <a:gd name="T6" fmla="*/ 30 w 49"/>
                  <a:gd name="T7" fmla="*/ 9 h 12"/>
                  <a:gd name="T8" fmla="*/ 30 w 49"/>
                  <a:gd name="T9" fmla="*/ 6 h 12"/>
                  <a:gd name="T10" fmla="*/ 30 w 49"/>
                  <a:gd name="T11" fmla="*/ 1 h 12"/>
                  <a:gd name="T12" fmla="*/ 28 w 49"/>
                  <a:gd name="T13" fmla="*/ 0 h 12"/>
                  <a:gd name="T14" fmla="*/ 15 w 49"/>
                  <a:gd name="T15" fmla="*/ 3 h 12"/>
                  <a:gd name="T16" fmla="*/ 3 w 49"/>
                  <a:gd name="T17" fmla="*/ 3 h 12"/>
                  <a:gd name="T18" fmla="*/ 0 w 49"/>
                  <a:gd name="T19" fmla="*/ 3 h 1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9"/>
                  <a:gd name="T31" fmla="*/ 0 h 12"/>
                  <a:gd name="T32" fmla="*/ 49 w 49"/>
                  <a:gd name="T33" fmla="*/ 12 h 1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9" h="12">
                    <a:moveTo>
                      <a:pt x="49" y="10"/>
                    </a:moveTo>
                    <a:lnTo>
                      <a:pt x="41" y="12"/>
                    </a:lnTo>
                    <a:lnTo>
                      <a:pt x="35" y="10"/>
                    </a:lnTo>
                    <a:lnTo>
                      <a:pt x="30" y="9"/>
                    </a:lnTo>
                    <a:lnTo>
                      <a:pt x="30" y="6"/>
                    </a:lnTo>
                    <a:lnTo>
                      <a:pt x="30" y="1"/>
                    </a:lnTo>
                    <a:lnTo>
                      <a:pt x="28" y="0"/>
                    </a:lnTo>
                    <a:lnTo>
                      <a:pt x="15" y="3"/>
                    </a:lnTo>
                    <a:lnTo>
                      <a:pt x="3" y="3"/>
                    </a:lnTo>
                    <a:lnTo>
                      <a:pt x="0" y="3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11" name="Freeform 1376"/>
              <p:cNvSpPr>
                <a:spLocks/>
              </p:cNvSpPr>
              <p:nvPr/>
            </p:nvSpPr>
            <p:spPr bwMode="auto">
              <a:xfrm>
                <a:off x="2584" y="2277"/>
                <a:ext cx="59" cy="64"/>
              </a:xfrm>
              <a:custGeom>
                <a:avLst/>
                <a:gdLst>
                  <a:gd name="T0" fmla="*/ 59 w 59"/>
                  <a:gd name="T1" fmla="*/ 0 h 64"/>
                  <a:gd name="T2" fmla="*/ 50 w 59"/>
                  <a:gd name="T3" fmla="*/ 7 h 64"/>
                  <a:gd name="T4" fmla="*/ 47 w 59"/>
                  <a:gd name="T5" fmla="*/ 9 h 64"/>
                  <a:gd name="T6" fmla="*/ 41 w 59"/>
                  <a:gd name="T7" fmla="*/ 18 h 64"/>
                  <a:gd name="T8" fmla="*/ 37 w 59"/>
                  <a:gd name="T9" fmla="*/ 23 h 64"/>
                  <a:gd name="T10" fmla="*/ 33 w 59"/>
                  <a:gd name="T11" fmla="*/ 27 h 64"/>
                  <a:gd name="T12" fmla="*/ 30 w 59"/>
                  <a:gd name="T13" fmla="*/ 28 h 64"/>
                  <a:gd name="T14" fmla="*/ 29 w 59"/>
                  <a:gd name="T15" fmla="*/ 31 h 64"/>
                  <a:gd name="T16" fmla="*/ 25 w 59"/>
                  <a:gd name="T17" fmla="*/ 39 h 64"/>
                  <a:gd name="T18" fmla="*/ 24 w 59"/>
                  <a:gd name="T19" fmla="*/ 43 h 64"/>
                  <a:gd name="T20" fmla="*/ 19 w 59"/>
                  <a:gd name="T21" fmla="*/ 48 h 64"/>
                  <a:gd name="T22" fmla="*/ 12 w 59"/>
                  <a:gd name="T23" fmla="*/ 52 h 64"/>
                  <a:gd name="T24" fmla="*/ 9 w 59"/>
                  <a:gd name="T25" fmla="*/ 55 h 64"/>
                  <a:gd name="T26" fmla="*/ 5 w 59"/>
                  <a:gd name="T27" fmla="*/ 60 h 64"/>
                  <a:gd name="T28" fmla="*/ 4 w 59"/>
                  <a:gd name="T29" fmla="*/ 60 h 64"/>
                  <a:gd name="T30" fmla="*/ 0 w 59"/>
                  <a:gd name="T31" fmla="*/ 64 h 6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59"/>
                  <a:gd name="T49" fmla="*/ 0 h 64"/>
                  <a:gd name="T50" fmla="*/ 59 w 59"/>
                  <a:gd name="T51" fmla="*/ 64 h 64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59" h="64">
                    <a:moveTo>
                      <a:pt x="59" y="0"/>
                    </a:moveTo>
                    <a:lnTo>
                      <a:pt x="50" y="7"/>
                    </a:lnTo>
                    <a:lnTo>
                      <a:pt x="47" y="9"/>
                    </a:lnTo>
                    <a:lnTo>
                      <a:pt x="41" y="18"/>
                    </a:lnTo>
                    <a:lnTo>
                      <a:pt x="37" y="23"/>
                    </a:lnTo>
                    <a:lnTo>
                      <a:pt x="33" y="27"/>
                    </a:lnTo>
                    <a:lnTo>
                      <a:pt x="30" y="28"/>
                    </a:lnTo>
                    <a:lnTo>
                      <a:pt x="29" y="31"/>
                    </a:lnTo>
                    <a:lnTo>
                      <a:pt x="25" y="39"/>
                    </a:lnTo>
                    <a:lnTo>
                      <a:pt x="24" y="43"/>
                    </a:lnTo>
                    <a:lnTo>
                      <a:pt x="19" y="48"/>
                    </a:lnTo>
                    <a:lnTo>
                      <a:pt x="12" y="52"/>
                    </a:lnTo>
                    <a:lnTo>
                      <a:pt x="9" y="55"/>
                    </a:lnTo>
                    <a:lnTo>
                      <a:pt x="5" y="60"/>
                    </a:lnTo>
                    <a:lnTo>
                      <a:pt x="4" y="60"/>
                    </a:lnTo>
                    <a:lnTo>
                      <a:pt x="0" y="64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12" name="Freeform 1377"/>
              <p:cNvSpPr>
                <a:spLocks/>
              </p:cNvSpPr>
              <p:nvPr/>
            </p:nvSpPr>
            <p:spPr bwMode="auto">
              <a:xfrm>
                <a:off x="2643" y="2182"/>
                <a:ext cx="89" cy="95"/>
              </a:xfrm>
              <a:custGeom>
                <a:avLst/>
                <a:gdLst>
                  <a:gd name="T0" fmla="*/ 0 w 89"/>
                  <a:gd name="T1" fmla="*/ 95 h 95"/>
                  <a:gd name="T2" fmla="*/ 3 w 89"/>
                  <a:gd name="T3" fmla="*/ 91 h 95"/>
                  <a:gd name="T4" fmla="*/ 9 w 89"/>
                  <a:gd name="T5" fmla="*/ 84 h 95"/>
                  <a:gd name="T6" fmla="*/ 9 w 89"/>
                  <a:gd name="T7" fmla="*/ 83 h 95"/>
                  <a:gd name="T8" fmla="*/ 15 w 89"/>
                  <a:gd name="T9" fmla="*/ 78 h 95"/>
                  <a:gd name="T10" fmla="*/ 18 w 89"/>
                  <a:gd name="T11" fmla="*/ 72 h 95"/>
                  <a:gd name="T12" fmla="*/ 28 w 89"/>
                  <a:gd name="T13" fmla="*/ 60 h 95"/>
                  <a:gd name="T14" fmla="*/ 33 w 89"/>
                  <a:gd name="T15" fmla="*/ 53 h 95"/>
                  <a:gd name="T16" fmla="*/ 35 w 89"/>
                  <a:gd name="T17" fmla="*/ 43 h 95"/>
                  <a:gd name="T18" fmla="*/ 39 w 89"/>
                  <a:gd name="T19" fmla="*/ 38 h 95"/>
                  <a:gd name="T20" fmla="*/ 43 w 89"/>
                  <a:gd name="T21" fmla="*/ 38 h 95"/>
                  <a:gd name="T22" fmla="*/ 49 w 89"/>
                  <a:gd name="T23" fmla="*/ 32 h 95"/>
                  <a:gd name="T24" fmla="*/ 55 w 89"/>
                  <a:gd name="T25" fmla="*/ 20 h 95"/>
                  <a:gd name="T26" fmla="*/ 55 w 89"/>
                  <a:gd name="T27" fmla="*/ 19 h 95"/>
                  <a:gd name="T28" fmla="*/ 59 w 89"/>
                  <a:gd name="T29" fmla="*/ 9 h 95"/>
                  <a:gd name="T30" fmla="*/ 66 w 89"/>
                  <a:gd name="T31" fmla="*/ 3 h 95"/>
                  <a:gd name="T32" fmla="*/ 67 w 89"/>
                  <a:gd name="T33" fmla="*/ 3 h 95"/>
                  <a:gd name="T34" fmla="*/ 71 w 89"/>
                  <a:gd name="T35" fmla="*/ 0 h 95"/>
                  <a:gd name="T36" fmla="*/ 72 w 89"/>
                  <a:gd name="T37" fmla="*/ 0 h 95"/>
                  <a:gd name="T38" fmla="*/ 77 w 89"/>
                  <a:gd name="T39" fmla="*/ 2 h 95"/>
                  <a:gd name="T40" fmla="*/ 80 w 89"/>
                  <a:gd name="T41" fmla="*/ 7 h 95"/>
                  <a:gd name="T42" fmla="*/ 80 w 89"/>
                  <a:gd name="T43" fmla="*/ 8 h 95"/>
                  <a:gd name="T44" fmla="*/ 83 w 89"/>
                  <a:gd name="T45" fmla="*/ 12 h 95"/>
                  <a:gd name="T46" fmla="*/ 84 w 89"/>
                  <a:gd name="T47" fmla="*/ 13 h 95"/>
                  <a:gd name="T48" fmla="*/ 89 w 89"/>
                  <a:gd name="T49" fmla="*/ 19 h 9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89"/>
                  <a:gd name="T76" fmla="*/ 0 h 95"/>
                  <a:gd name="T77" fmla="*/ 89 w 89"/>
                  <a:gd name="T78" fmla="*/ 95 h 95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89" h="95">
                    <a:moveTo>
                      <a:pt x="0" y="95"/>
                    </a:moveTo>
                    <a:lnTo>
                      <a:pt x="3" y="91"/>
                    </a:lnTo>
                    <a:lnTo>
                      <a:pt x="9" y="84"/>
                    </a:lnTo>
                    <a:lnTo>
                      <a:pt x="9" y="83"/>
                    </a:lnTo>
                    <a:lnTo>
                      <a:pt x="15" y="78"/>
                    </a:lnTo>
                    <a:lnTo>
                      <a:pt x="18" y="72"/>
                    </a:lnTo>
                    <a:lnTo>
                      <a:pt x="28" y="60"/>
                    </a:lnTo>
                    <a:lnTo>
                      <a:pt x="33" y="53"/>
                    </a:lnTo>
                    <a:lnTo>
                      <a:pt x="35" y="43"/>
                    </a:lnTo>
                    <a:lnTo>
                      <a:pt x="39" y="38"/>
                    </a:lnTo>
                    <a:lnTo>
                      <a:pt x="43" y="38"/>
                    </a:lnTo>
                    <a:lnTo>
                      <a:pt x="49" y="32"/>
                    </a:lnTo>
                    <a:lnTo>
                      <a:pt x="55" y="20"/>
                    </a:lnTo>
                    <a:lnTo>
                      <a:pt x="55" y="19"/>
                    </a:lnTo>
                    <a:lnTo>
                      <a:pt x="59" y="9"/>
                    </a:lnTo>
                    <a:lnTo>
                      <a:pt x="66" y="3"/>
                    </a:lnTo>
                    <a:lnTo>
                      <a:pt x="67" y="3"/>
                    </a:lnTo>
                    <a:lnTo>
                      <a:pt x="71" y="0"/>
                    </a:lnTo>
                    <a:lnTo>
                      <a:pt x="72" y="0"/>
                    </a:lnTo>
                    <a:lnTo>
                      <a:pt x="77" y="2"/>
                    </a:lnTo>
                    <a:lnTo>
                      <a:pt x="80" y="7"/>
                    </a:lnTo>
                    <a:lnTo>
                      <a:pt x="80" y="8"/>
                    </a:lnTo>
                    <a:lnTo>
                      <a:pt x="83" y="12"/>
                    </a:lnTo>
                    <a:lnTo>
                      <a:pt x="84" y="13"/>
                    </a:lnTo>
                    <a:lnTo>
                      <a:pt x="89" y="19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13" name="Freeform 1378"/>
              <p:cNvSpPr>
                <a:spLocks/>
              </p:cNvSpPr>
              <p:nvPr/>
            </p:nvSpPr>
            <p:spPr bwMode="auto">
              <a:xfrm>
                <a:off x="2707" y="2063"/>
                <a:ext cx="13" cy="89"/>
              </a:xfrm>
              <a:custGeom>
                <a:avLst/>
                <a:gdLst>
                  <a:gd name="T0" fmla="*/ 13 w 13"/>
                  <a:gd name="T1" fmla="*/ 0 h 89"/>
                  <a:gd name="T2" fmla="*/ 13 w 13"/>
                  <a:gd name="T3" fmla="*/ 13 h 89"/>
                  <a:gd name="T4" fmla="*/ 12 w 13"/>
                  <a:gd name="T5" fmla="*/ 30 h 89"/>
                  <a:gd name="T6" fmla="*/ 9 w 13"/>
                  <a:gd name="T7" fmla="*/ 35 h 89"/>
                  <a:gd name="T8" fmla="*/ 8 w 13"/>
                  <a:gd name="T9" fmla="*/ 41 h 89"/>
                  <a:gd name="T10" fmla="*/ 8 w 13"/>
                  <a:gd name="T11" fmla="*/ 42 h 89"/>
                  <a:gd name="T12" fmla="*/ 6 w 13"/>
                  <a:gd name="T13" fmla="*/ 54 h 89"/>
                  <a:gd name="T14" fmla="*/ 3 w 13"/>
                  <a:gd name="T15" fmla="*/ 66 h 89"/>
                  <a:gd name="T16" fmla="*/ 3 w 13"/>
                  <a:gd name="T17" fmla="*/ 68 h 89"/>
                  <a:gd name="T18" fmla="*/ 3 w 13"/>
                  <a:gd name="T19" fmla="*/ 72 h 89"/>
                  <a:gd name="T20" fmla="*/ 2 w 13"/>
                  <a:gd name="T21" fmla="*/ 76 h 89"/>
                  <a:gd name="T22" fmla="*/ 3 w 13"/>
                  <a:gd name="T23" fmla="*/ 83 h 89"/>
                  <a:gd name="T24" fmla="*/ 0 w 13"/>
                  <a:gd name="T25" fmla="*/ 89 h 8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3"/>
                  <a:gd name="T40" fmla="*/ 0 h 89"/>
                  <a:gd name="T41" fmla="*/ 13 w 13"/>
                  <a:gd name="T42" fmla="*/ 89 h 8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3" h="89">
                    <a:moveTo>
                      <a:pt x="13" y="0"/>
                    </a:moveTo>
                    <a:lnTo>
                      <a:pt x="13" y="13"/>
                    </a:lnTo>
                    <a:lnTo>
                      <a:pt x="12" y="30"/>
                    </a:lnTo>
                    <a:lnTo>
                      <a:pt x="9" y="35"/>
                    </a:lnTo>
                    <a:lnTo>
                      <a:pt x="8" y="41"/>
                    </a:lnTo>
                    <a:lnTo>
                      <a:pt x="8" y="42"/>
                    </a:lnTo>
                    <a:lnTo>
                      <a:pt x="6" y="54"/>
                    </a:lnTo>
                    <a:lnTo>
                      <a:pt x="3" y="66"/>
                    </a:lnTo>
                    <a:lnTo>
                      <a:pt x="3" y="68"/>
                    </a:lnTo>
                    <a:lnTo>
                      <a:pt x="3" y="72"/>
                    </a:lnTo>
                    <a:lnTo>
                      <a:pt x="2" y="76"/>
                    </a:lnTo>
                    <a:lnTo>
                      <a:pt x="3" y="83"/>
                    </a:lnTo>
                    <a:lnTo>
                      <a:pt x="0" y="89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14" name="Freeform 1379"/>
              <p:cNvSpPr>
                <a:spLocks/>
              </p:cNvSpPr>
              <p:nvPr/>
            </p:nvSpPr>
            <p:spPr bwMode="auto">
              <a:xfrm>
                <a:off x="2720" y="2049"/>
                <a:ext cx="67" cy="44"/>
              </a:xfrm>
              <a:custGeom>
                <a:avLst/>
                <a:gdLst>
                  <a:gd name="T0" fmla="*/ 0 w 67"/>
                  <a:gd name="T1" fmla="*/ 14 h 44"/>
                  <a:gd name="T2" fmla="*/ 2 w 67"/>
                  <a:gd name="T3" fmla="*/ 14 h 44"/>
                  <a:gd name="T4" fmla="*/ 8 w 67"/>
                  <a:gd name="T5" fmla="*/ 15 h 44"/>
                  <a:gd name="T6" fmla="*/ 20 w 67"/>
                  <a:gd name="T7" fmla="*/ 18 h 44"/>
                  <a:gd name="T8" fmla="*/ 32 w 67"/>
                  <a:gd name="T9" fmla="*/ 18 h 44"/>
                  <a:gd name="T10" fmla="*/ 36 w 67"/>
                  <a:gd name="T11" fmla="*/ 14 h 44"/>
                  <a:gd name="T12" fmla="*/ 38 w 67"/>
                  <a:gd name="T13" fmla="*/ 12 h 44"/>
                  <a:gd name="T14" fmla="*/ 51 w 67"/>
                  <a:gd name="T15" fmla="*/ 4 h 44"/>
                  <a:gd name="T16" fmla="*/ 59 w 67"/>
                  <a:gd name="T17" fmla="*/ 0 h 44"/>
                  <a:gd name="T18" fmla="*/ 66 w 67"/>
                  <a:gd name="T19" fmla="*/ 4 h 44"/>
                  <a:gd name="T20" fmla="*/ 67 w 67"/>
                  <a:gd name="T21" fmla="*/ 15 h 44"/>
                  <a:gd name="T22" fmla="*/ 67 w 67"/>
                  <a:gd name="T23" fmla="*/ 31 h 44"/>
                  <a:gd name="T24" fmla="*/ 62 w 67"/>
                  <a:gd name="T25" fmla="*/ 44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67"/>
                  <a:gd name="T40" fmla="*/ 0 h 44"/>
                  <a:gd name="T41" fmla="*/ 67 w 67"/>
                  <a:gd name="T42" fmla="*/ 44 h 4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67" h="44">
                    <a:moveTo>
                      <a:pt x="0" y="14"/>
                    </a:moveTo>
                    <a:lnTo>
                      <a:pt x="2" y="14"/>
                    </a:lnTo>
                    <a:lnTo>
                      <a:pt x="8" y="15"/>
                    </a:lnTo>
                    <a:lnTo>
                      <a:pt x="20" y="18"/>
                    </a:lnTo>
                    <a:lnTo>
                      <a:pt x="32" y="18"/>
                    </a:lnTo>
                    <a:lnTo>
                      <a:pt x="36" y="14"/>
                    </a:lnTo>
                    <a:lnTo>
                      <a:pt x="38" y="12"/>
                    </a:lnTo>
                    <a:lnTo>
                      <a:pt x="51" y="4"/>
                    </a:lnTo>
                    <a:lnTo>
                      <a:pt x="59" y="0"/>
                    </a:lnTo>
                    <a:lnTo>
                      <a:pt x="66" y="4"/>
                    </a:lnTo>
                    <a:lnTo>
                      <a:pt x="67" y="15"/>
                    </a:lnTo>
                    <a:lnTo>
                      <a:pt x="67" y="31"/>
                    </a:lnTo>
                    <a:lnTo>
                      <a:pt x="62" y="44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15" name="Freeform 1380"/>
              <p:cNvSpPr>
                <a:spLocks/>
              </p:cNvSpPr>
              <p:nvPr/>
            </p:nvSpPr>
            <p:spPr bwMode="auto">
              <a:xfrm>
                <a:off x="2697" y="1985"/>
                <a:ext cx="23" cy="78"/>
              </a:xfrm>
              <a:custGeom>
                <a:avLst/>
                <a:gdLst>
                  <a:gd name="T0" fmla="*/ 0 w 23"/>
                  <a:gd name="T1" fmla="*/ 0 h 78"/>
                  <a:gd name="T2" fmla="*/ 4 w 23"/>
                  <a:gd name="T3" fmla="*/ 7 h 78"/>
                  <a:gd name="T4" fmla="*/ 6 w 23"/>
                  <a:gd name="T5" fmla="*/ 15 h 78"/>
                  <a:gd name="T6" fmla="*/ 8 w 23"/>
                  <a:gd name="T7" fmla="*/ 21 h 78"/>
                  <a:gd name="T8" fmla="*/ 4 w 23"/>
                  <a:gd name="T9" fmla="*/ 27 h 78"/>
                  <a:gd name="T10" fmla="*/ 8 w 23"/>
                  <a:gd name="T11" fmla="*/ 35 h 78"/>
                  <a:gd name="T12" fmla="*/ 10 w 23"/>
                  <a:gd name="T13" fmla="*/ 45 h 78"/>
                  <a:gd name="T14" fmla="*/ 10 w 23"/>
                  <a:gd name="T15" fmla="*/ 52 h 78"/>
                  <a:gd name="T16" fmla="*/ 21 w 23"/>
                  <a:gd name="T17" fmla="*/ 61 h 78"/>
                  <a:gd name="T18" fmla="*/ 23 w 23"/>
                  <a:gd name="T19" fmla="*/ 78 h 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"/>
                  <a:gd name="T31" fmla="*/ 0 h 78"/>
                  <a:gd name="T32" fmla="*/ 23 w 23"/>
                  <a:gd name="T33" fmla="*/ 78 h 7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" h="78">
                    <a:moveTo>
                      <a:pt x="0" y="0"/>
                    </a:moveTo>
                    <a:lnTo>
                      <a:pt x="4" y="7"/>
                    </a:lnTo>
                    <a:lnTo>
                      <a:pt x="6" y="15"/>
                    </a:lnTo>
                    <a:lnTo>
                      <a:pt x="8" y="21"/>
                    </a:lnTo>
                    <a:lnTo>
                      <a:pt x="4" y="27"/>
                    </a:lnTo>
                    <a:lnTo>
                      <a:pt x="8" y="35"/>
                    </a:lnTo>
                    <a:lnTo>
                      <a:pt x="10" y="45"/>
                    </a:lnTo>
                    <a:lnTo>
                      <a:pt x="10" y="52"/>
                    </a:lnTo>
                    <a:lnTo>
                      <a:pt x="21" y="61"/>
                    </a:lnTo>
                    <a:lnTo>
                      <a:pt x="23" y="78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16" name="Freeform 1381"/>
              <p:cNvSpPr>
                <a:spLocks/>
              </p:cNvSpPr>
              <p:nvPr/>
            </p:nvSpPr>
            <p:spPr bwMode="auto">
              <a:xfrm>
                <a:off x="2764" y="1901"/>
                <a:ext cx="6" cy="64"/>
              </a:xfrm>
              <a:custGeom>
                <a:avLst/>
                <a:gdLst>
                  <a:gd name="T0" fmla="*/ 0 w 6"/>
                  <a:gd name="T1" fmla="*/ 64 h 64"/>
                  <a:gd name="T2" fmla="*/ 2 w 6"/>
                  <a:gd name="T3" fmla="*/ 55 h 64"/>
                  <a:gd name="T4" fmla="*/ 4 w 6"/>
                  <a:gd name="T5" fmla="*/ 42 h 64"/>
                  <a:gd name="T6" fmla="*/ 5 w 6"/>
                  <a:gd name="T7" fmla="*/ 27 h 64"/>
                  <a:gd name="T8" fmla="*/ 6 w 6"/>
                  <a:gd name="T9" fmla="*/ 18 h 64"/>
                  <a:gd name="T10" fmla="*/ 5 w 6"/>
                  <a:gd name="T11" fmla="*/ 17 h 64"/>
                  <a:gd name="T12" fmla="*/ 2 w 6"/>
                  <a:gd name="T13" fmla="*/ 14 h 64"/>
                  <a:gd name="T14" fmla="*/ 1 w 6"/>
                  <a:gd name="T15" fmla="*/ 12 h 64"/>
                  <a:gd name="T16" fmla="*/ 2 w 6"/>
                  <a:gd name="T17" fmla="*/ 1 h 64"/>
                  <a:gd name="T18" fmla="*/ 2 w 6"/>
                  <a:gd name="T19" fmla="*/ 0 h 6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"/>
                  <a:gd name="T31" fmla="*/ 0 h 64"/>
                  <a:gd name="T32" fmla="*/ 6 w 6"/>
                  <a:gd name="T33" fmla="*/ 64 h 6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" h="64">
                    <a:moveTo>
                      <a:pt x="0" y="64"/>
                    </a:moveTo>
                    <a:lnTo>
                      <a:pt x="2" y="55"/>
                    </a:lnTo>
                    <a:lnTo>
                      <a:pt x="4" y="42"/>
                    </a:lnTo>
                    <a:lnTo>
                      <a:pt x="5" y="27"/>
                    </a:lnTo>
                    <a:lnTo>
                      <a:pt x="6" y="18"/>
                    </a:lnTo>
                    <a:lnTo>
                      <a:pt x="5" y="17"/>
                    </a:lnTo>
                    <a:lnTo>
                      <a:pt x="2" y="14"/>
                    </a:lnTo>
                    <a:lnTo>
                      <a:pt x="1" y="12"/>
                    </a:lnTo>
                    <a:lnTo>
                      <a:pt x="2" y="1"/>
                    </a:lnTo>
                    <a:lnTo>
                      <a:pt x="2" y="0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17" name="Freeform 1382"/>
              <p:cNvSpPr>
                <a:spLocks/>
              </p:cNvSpPr>
              <p:nvPr/>
            </p:nvSpPr>
            <p:spPr bwMode="auto">
              <a:xfrm>
                <a:off x="2804" y="1731"/>
                <a:ext cx="98" cy="125"/>
              </a:xfrm>
              <a:custGeom>
                <a:avLst/>
                <a:gdLst>
                  <a:gd name="T0" fmla="*/ 0 w 98"/>
                  <a:gd name="T1" fmla="*/ 121 h 125"/>
                  <a:gd name="T2" fmla="*/ 3 w 98"/>
                  <a:gd name="T3" fmla="*/ 124 h 125"/>
                  <a:gd name="T4" fmla="*/ 4 w 98"/>
                  <a:gd name="T5" fmla="*/ 124 h 125"/>
                  <a:gd name="T6" fmla="*/ 9 w 98"/>
                  <a:gd name="T7" fmla="*/ 125 h 125"/>
                  <a:gd name="T8" fmla="*/ 11 w 98"/>
                  <a:gd name="T9" fmla="*/ 125 h 125"/>
                  <a:gd name="T10" fmla="*/ 12 w 98"/>
                  <a:gd name="T11" fmla="*/ 125 h 125"/>
                  <a:gd name="T12" fmla="*/ 15 w 98"/>
                  <a:gd name="T13" fmla="*/ 121 h 125"/>
                  <a:gd name="T14" fmla="*/ 20 w 98"/>
                  <a:gd name="T15" fmla="*/ 119 h 125"/>
                  <a:gd name="T16" fmla="*/ 21 w 98"/>
                  <a:gd name="T17" fmla="*/ 116 h 125"/>
                  <a:gd name="T18" fmla="*/ 29 w 98"/>
                  <a:gd name="T19" fmla="*/ 106 h 125"/>
                  <a:gd name="T20" fmla="*/ 36 w 98"/>
                  <a:gd name="T21" fmla="*/ 103 h 125"/>
                  <a:gd name="T22" fmla="*/ 42 w 98"/>
                  <a:gd name="T23" fmla="*/ 104 h 125"/>
                  <a:gd name="T24" fmla="*/ 49 w 98"/>
                  <a:gd name="T25" fmla="*/ 110 h 125"/>
                  <a:gd name="T26" fmla="*/ 62 w 98"/>
                  <a:gd name="T27" fmla="*/ 102 h 125"/>
                  <a:gd name="T28" fmla="*/ 72 w 98"/>
                  <a:gd name="T29" fmla="*/ 93 h 125"/>
                  <a:gd name="T30" fmla="*/ 76 w 98"/>
                  <a:gd name="T31" fmla="*/ 83 h 125"/>
                  <a:gd name="T32" fmla="*/ 81 w 98"/>
                  <a:gd name="T33" fmla="*/ 76 h 125"/>
                  <a:gd name="T34" fmla="*/ 88 w 98"/>
                  <a:gd name="T35" fmla="*/ 74 h 125"/>
                  <a:gd name="T36" fmla="*/ 89 w 98"/>
                  <a:gd name="T37" fmla="*/ 74 h 125"/>
                  <a:gd name="T38" fmla="*/ 90 w 98"/>
                  <a:gd name="T39" fmla="*/ 68 h 125"/>
                  <a:gd name="T40" fmla="*/ 94 w 98"/>
                  <a:gd name="T41" fmla="*/ 61 h 125"/>
                  <a:gd name="T42" fmla="*/ 96 w 98"/>
                  <a:gd name="T43" fmla="*/ 56 h 125"/>
                  <a:gd name="T44" fmla="*/ 97 w 98"/>
                  <a:gd name="T45" fmla="*/ 55 h 125"/>
                  <a:gd name="T46" fmla="*/ 94 w 98"/>
                  <a:gd name="T47" fmla="*/ 45 h 125"/>
                  <a:gd name="T48" fmla="*/ 97 w 98"/>
                  <a:gd name="T49" fmla="*/ 39 h 125"/>
                  <a:gd name="T50" fmla="*/ 98 w 98"/>
                  <a:gd name="T51" fmla="*/ 28 h 125"/>
                  <a:gd name="T52" fmla="*/ 96 w 98"/>
                  <a:gd name="T53" fmla="*/ 26 h 125"/>
                  <a:gd name="T54" fmla="*/ 96 w 98"/>
                  <a:gd name="T55" fmla="*/ 19 h 125"/>
                  <a:gd name="T56" fmla="*/ 96 w 98"/>
                  <a:gd name="T57" fmla="*/ 18 h 125"/>
                  <a:gd name="T58" fmla="*/ 94 w 98"/>
                  <a:gd name="T59" fmla="*/ 10 h 125"/>
                  <a:gd name="T60" fmla="*/ 93 w 98"/>
                  <a:gd name="T61" fmla="*/ 5 h 125"/>
                  <a:gd name="T62" fmla="*/ 93 w 98"/>
                  <a:gd name="T63" fmla="*/ 4 h 125"/>
                  <a:gd name="T64" fmla="*/ 93 w 98"/>
                  <a:gd name="T65" fmla="*/ 0 h 12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98"/>
                  <a:gd name="T100" fmla="*/ 0 h 125"/>
                  <a:gd name="T101" fmla="*/ 98 w 98"/>
                  <a:gd name="T102" fmla="*/ 125 h 12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98" h="125">
                    <a:moveTo>
                      <a:pt x="0" y="121"/>
                    </a:moveTo>
                    <a:lnTo>
                      <a:pt x="3" y="124"/>
                    </a:lnTo>
                    <a:lnTo>
                      <a:pt x="4" y="124"/>
                    </a:lnTo>
                    <a:lnTo>
                      <a:pt x="9" y="125"/>
                    </a:lnTo>
                    <a:lnTo>
                      <a:pt x="11" y="125"/>
                    </a:lnTo>
                    <a:lnTo>
                      <a:pt x="12" y="125"/>
                    </a:lnTo>
                    <a:lnTo>
                      <a:pt x="15" y="121"/>
                    </a:lnTo>
                    <a:lnTo>
                      <a:pt x="20" y="119"/>
                    </a:lnTo>
                    <a:lnTo>
                      <a:pt x="21" y="116"/>
                    </a:lnTo>
                    <a:lnTo>
                      <a:pt x="29" y="106"/>
                    </a:lnTo>
                    <a:lnTo>
                      <a:pt x="36" y="103"/>
                    </a:lnTo>
                    <a:lnTo>
                      <a:pt x="42" y="104"/>
                    </a:lnTo>
                    <a:lnTo>
                      <a:pt x="49" y="110"/>
                    </a:lnTo>
                    <a:lnTo>
                      <a:pt x="62" y="102"/>
                    </a:lnTo>
                    <a:lnTo>
                      <a:pt x="72" y="93"/>
                    </a:lnTo>
                    <a:lnTo>
                      <a:pt x="76" y="83"/>
                    </a:lnTo>
                    <a:lnTo>
                      <a:pt x="81" y="76"/>
                    </a:lnTo>
                    <a:lnTo>
                      <a:pt x="88" y="74"/>
                    </a:lnTo>
                    <a:lnTo>
                      <a:pt x="89" y="74"/>
                    </a:lnTo>
                    <a:lnTo>
                      <a:pt x="90" y="68"/>
                    </a:lnTo>
                    <a:lnTo>
                      <a:pt x="94" y="61"/>
                    </a:lnTo>
                    <a:lnTo>
                      <a:pt x="96" y="56"/>
                    </a:lnTo>
                    <a:lnTo>
                      <a:pt x="97" y="55"/>
                    </a:lnTo>
                    <a:lnTo>
                      <a:pt x="94" y="45"/>
                    </a:lnTo>
                    <a:lnTo>
                      <a:pt x="97" y="39"/>
                    </a:lnTo>
                    <a:lnTo>
                      <a:pt x="98" y="28"/>
                    </a:lnTo>
                    <a:lnTo>
                      <a:pt x="96" y="26"/>
                    </a:lnTo>
                    <a:lnTo>
                      <a:pt x="96" y="19"/>
                    </a:lnTo>
                    <a:lnTo>
                      <a:pt x="96" y="18"/>
                    </a:lnTo>
                    <a:lnTo>
                      <a:pt x="94" y="10"/>
                    </a:lnTo>
                    <a:lnTo>
                      <a:pt x="93" y="5"/>
                    </a:lnTo>
                    <a:lnTo>
                      <a:pt x="93" y="4"/>
                    </a:lnTo>
                    <a:lnTo>
                      <a:pt x="93" y="0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18" name="Freeform 1383"/>
              <p:cNvSpPr>
                <a:spLocks/>
              </p:cNvSpPr>
              <p:nvPr/>
            </p:nvSpPr>
            <p:spPr bwMode="auto">
              <a:xfrm>
                <a:off x="2925" y="1648"/>
                <a:ext cx="40" cy="89"/>
              </a:xfrm>
              <a:custGeom>
                <a:avLst/>
                <a:gdLst>
                  <a:gd name="T0" fmla="*/ 40 w 40"/>
                  <a:gd name="T1" fmla="*/ 89 h 89"/>
                  <a:gd name="T2" fmla="*/ 35 w 40"/>
                  <a:gd name="T3" fmla="*/ 85 h 89"/>
                  <a:gd name="T4" fmla="*/ 31 w 40"/>
                  <a:gd name="T5" fmla="*/ 83 h 89"/>
                  <a:gd name="T6" fmla="*/ 28 w 40"/>
                  <a:gd name="T7" fmla="*/ 80 h 89"/>
                  <a:gd name="T8" fmla="*/ 24 w 40"/>
                  <a:gd name="T9" fmla="*/ 75 h 89"/>
                  <a:gd name="T10" fmla="*/ 18 w 40"/>
                  <a:gd name="T11" fmla="*/ 75 h 89"/>
                  <a:gd name="T12" fmla="*/ 13 w 40"/>
                  <a:gd name="T13" fmla="*/ 77 h 89"/>
                  <a:gd name="T14" fmla="*/ 10 w 40"/>
                  <a:gd name="T15" fmla="*/ 77 h 89"/>
                  <a:gd name="T16" fmla="*/ 1 w 40"/>
                  <a:gd name="T17" fmla="*/ 67 h 89"/>
                  <a:gd name="T18" fmla="*/ 0 w 40"/>
                  <a:gd name="T19" fmla="*/ 63 h 89"/>
                  <a:gd name="T20" fmla="*/ 1 w 40"/>
                  <a:gd name="T21" fmla="*/ 56 h 89"/>
                  <a:gd name="T22" fmla="*/ 4 w 40"/>
                  <a:gd name="T23" fmla="*/ 50 h 89"/>
                  <a:gd name="T24" fmla="*/ 2 w 40"/>
                  <a:gd name="T25" fmla="*/ 43 h 89"/>
                  <a:gd name="T26" fmla="*/ 4 w 40"/>
                  <a:gd name="T27" fmla="*/ 36 h 89"/>
                  <a:gd name="T28" fmla="*/ 7 w 40"/>
                  <a:gd name="T29" fmla="*/ 24 h 89"/>
                  <a:gd name="T30" fmla="*/ 11 w 40"/>
                  <a:gd name="T31" fmla="*/ 12 h 89"/>
                  <a:gd name="T32" fmla="*/ 13 w 40"/>
                  <a:gd name="T33" fmla="*/ 3 h 89"/>
                  <a:gd name="T34" fmla="*/ 14 w 40"/>
                  <a:gd name="T35" fmla="*/ 0 h 8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0"/>
                  <a:gd name="T55" fmla="*/ 0 h 89"/>
                  <a:gd name="T56" fmla="*/ 40 w 40"/>
                  <a:gd name="T57" fmla="*/ 89 h 8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0" h="89">
                    <a:moveTo>
                      <a:pt x="40" y="89"/>
                    </a:moveTo>
                    <a:lnTo>
                      <a:pt x="35" y="85"/>
                    </a:lnTo>
                    <a:lnTo>
                      <a:pt x="31" y="83"/>
                    </a:lnTo>
                    <a:lnTo>
                      <a:pt x="28" y="80"/>
                    </a:lnTo>
                    <a:lnTo>
                      <a:pt x="24" y="75"/>
                    </a:lnTo>
                    <a:lnTo>
                      <a:pt x="18" y="75"/>
                    </a:lnTo>
                    <a:lnTo>
                      <a:pt x="13" y="77"/>
                    </a:lnTo>
                    <a:lnTo>
                      <a:pt x="10" y="77"/>
                    </a:lnTo>
                    <a:lnTo>
                      <a:pt x="1" y="67"/>
                    </a:lnTo>
                    <a:lnTo>
                      <a:pt x="0" y="63"/>
                    </a:lnTo>
                    <a:lnTo>
                      <a:pt x="1" y="56"/>
                    </a:lnTo>
                    <a:lnTo>
                      <a:pt x="4" y="50"/>
                    </a:lnTo>
                    <a:lnTo>
                      <a:pt x="2" y="43"/>
                    </a:lnTo>
                    <a:lnTo>
                      <a:pt x="4" y="36"/>
                    </a:lnTo>
                    <a:lnTo>
                      <a:pt x="7" y="24"/>
                    </a:lnTo>
                    <a:lnTo>
                      <a:pt x="11" y="12"/>
                    </a:lnTo>
                    <a:lnTo>
                      <a:pt x="13" y="3"/>
                    </a:lnTo>
                    <a:lnTo>
                      <a:pt x="14" y="0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19" name="Line 1384"/>
              <p:cNvSpPr>
                <a:spLocks noChangeShapeType="1"/>
              </p:cNvSpPr>
              <p:nvPr/>
            </p:nvSpPr>
            <p:spPr bwMode="auto">
              <a:xfrm>
                <a:off x="3350" y="1262"/>
                <a:ext cx="3" cy="3"/>
              </a:xfrm>
              <a:prstGeom prst="line">
                <a:avLst/>
              </a:prstGeom>
              <a:noFill/>
              <a:ln w="3">
                <a:solidFill>
                  <a:srgbClr val="00ABF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20" name="Freeform 1385"/>
              <p:cNvSpPr>
                <a:spLocks/>
              </p:cNvSpPr>
              <p:nvPr/>
            </p:nvSpPr>
            <p:spPr bwMode="auto">
              <a:xfrm>
                <a:off x="3217" y="1121"/>
                <a:ext cx="60" cy="104"/>
              </a:xfrm>
              <a:custGeom>
                <a:avLst/>
                <a:gdLst>
                  <a:gd name="T0" fmla="*/ 60 w 60"/>
                  <a:gd name="T1" fmla="*/ 102 h 104"/>
                  <a:gd name="T2" fmla="*/ 53 w 60"/>
                  <a:gd name="T3" fmla="*/ 104 h 104"/>
                  <a:gd name="T4" fmla="*/ 48 w 60"/>
                  <a:gd name="T5" fmla="*/ 104 h 104"/>
                  <a:gd name="T6" fmla="*/ 40 w 60"/>
                  <a:gd name="T7" fmla="*/ 100 h 104"/>
                  <a:gd name="T8" fmla="*/ 35 w 60"/>
                  <a:gd name="T9" fmla="*/ 95 h 104"/>
                  <a:gd name="T10" fmla="*/ 32 w 60"/>
                  <a:gd name="T11" fmla="*/ 94 h 104"/>
                  <a:gd name="T12" fmla="*/ 32 w 60"/>
                  <a:gd name="T13" fmla="*/ 93 h 104"/>
                  <a:gd name="T14" fmla="*/ 28 w 60"/>
                  <a:gd name="T15" fmla="*/ 85 h 104"/>
                  <a:gd name="T16" fmla="*/ 22 w 60"/>
                  <a:gd name="T17" fmla="*/ 78 h 104"/>
                  <a:gd name="T18" fmla="*/ 14 w 60"/>
                  <a:gd name="T19" fmla="*/ 66 h 104"/>
                  <a:gd name="T20" fmla="*/ 6 w 60"/>
                  <a:gd name="T21" fmla="*/ 59 h 104"/>
                  <a:gd name="T22" fmla="*/ 0 w 60"/>
                  <a:gd name="T23" fmla="*/ 49 h 104"/>
                  <a:gd name="T24" fmla="*/ 6 w 60"/>
                  <a:gd name="T25" fmla="*/ 38 h 104"/>
                  <a:gd name="T26" fmla="*/ 6 w 60"/>
                  <a:gd name="T27" fmla="*/ 36 h 104"/>
                  <a:gd name="T28" fmla="*/ 9 w 60"/>
                  <a:gd name="T29" fmla="*/ 28 h 104"/>
                  <a:gd name="T30" fmla="*/ 11 w 60"/>
                  <a:gd name="T31" fmla="*/ 22 h 104"/>
                  <a:gd name="T32" fmla="*/ 13 w 60"/>
                  <a:gd name="T33" fmla="*/ 19 h 104"/>
                  <a:gd name="T34" fmla="*/ 13 w 60"/>
                  <a:gd name="T35" fmla="*/ 18 h 104"/>
                  <a:gd name="T36" fmla="*/ 14 w 60"/>
                  <a:gd name="T37" fmla="*/ 15 h 104"/>
                  <a:gd name="T38" fmla="*/ 13 w 60"/>
                  <a:gd name="T39" fmla="*/ 13 h 104"/>
                  <a:gd name="T40" fmla="*/ 11 w 60"/>
                  <a:gd name="T41" fmla="*/ 10 h 104"/>
                  <a:gd name="T42" fmla="*/ 14 w 60"/>
                  <a:gd name="T43" fmla="*/ 2 h 104"/>
                  <a:gd name="T44" fmla="*/ 18 w 60"/>
                  <a:gd name="T45" fmla="*/ 4 h 104"/>
                  <a:gd name="T46" fmla="*/ 19 w 60"/>
                  <a:gd name="T47" fmla="*/ 4 h 104"/>
                  <a:gd name="T48" fmla="*/ 23 w 60"/>
                  <a:gd name="T49" fmla="*/ 4 h 104"/>
                  <a:gd name="T50" fmla="*/ 22 w 60"/>
                  <a:gd name="T51" fmla="*/ 0 h 10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60"/>
                  <a:gd name="T79" fmla="*/ 0 h 104"/>
                  <a:gd name="T80" fmla="*/ 60 w 60"/>
                  <a:gd name="T81" fmla="*/ 104 h 104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60" h="104">
                    <a:moveTo>
                      <a:pt x="60" y="102"/>
                    </a:moveTo>
                    <a:lnTo>
                      <a:pt x="53" y="104"/>
                    </a:lnTo>
                    <a:lnTo>
                      <a:pt x="48" y="104"/>
                    </a:lnTo>
                    <a:lnTo>
                      <a:pt x="40" y="100"/>
                    </a:lnTo>
                    <a:lnTo>
                      <a:pt x="35" y="95"/>
                    </a:lnTo>
                    <a:lnTo>
                      <a:pt x="32" y="94"/>
                    </a:lnTo>
                    <a:lnTo>
                      <a:pt x="32" y="93"/>
                    </a:lnTo>
                    <a:lnTo>
                      <a:pt x="28" y="85"/>
                    </a:lnTo>
                    <a:lnTo>
                      <a:pt x="22" y="78"/>
                    </a:lnTo>
                    <a:lnTo>
                      <a:pt x="14" y="66"/>
                    </a:lnTo>
                    <a:lnTo>
                      <a:pt x="6" y="59"/>
                    </a:lnTo>
                    <a:lnTo>
                      <a:pt x="0" y="49"/>
                    </a:lnTo>
                    <a:lnTo>
                      <a:pt x="6" y="38"/>
                    </a:lnTo>
                    <a:lnTo>
                      <a:pt x="6" y="36"/>
                    </a:lnTo>
                    <a:lnTo>
                      <a:pt x="9" y="28"/>
                    </a:lnTo>
                    <a:lnTo>
                      <a:pt x="11" y="22"/>
                    </a:lnTo>
                    <a:lnTo>
                      <a:pt x="13" y="19"/>
                    </a:lnTo>
                    <a:lnTo>
                      <a:pt x="13" y="18"/>
                    </a:lnTo>
                    <a:lnTo>
                      <a:pt x="14" y="15"/>
                    </a:lnTo>
                    <a:lnTo>
                      <a:pt x="13" y="13"/>
                    </a:lnTo>
                    <a:lnTo>
                      <a:pt x="11" y="10"/>
                    </a:lnTo>
                    <a:lnTo>
                      <a:pt x="14" y="2"/>
                    </a:lnTo>
                    <a:lnTo>
                      <a:pt x="18" y="4"/>
                    </a:lnTo>
                    <a:lnTo>
                      <a:pt x="19" y="4"/>
                    </a:lnTo>
                    <a:lnTo>
                      <a:pt x="23" y="4"/>
                    </a:lnTo>
                    <a:lnTo>
                      <a:pt x="22" y="0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21" name="Freeform 1386"/>
              <p:cNvSpPr>
                <a:spLocks/>
              </p:cNvSpPr>
              <p:nvPr/>
            </p:nvSpPr>
            <p:spPr bwMode="auto">
              <a:xfrm>
                <a:off x="3658" y="1071"/>
                <a:ext cx="18" cy="60"/>
              </a:xfrm>
              <a:custGeom>
                <a:avLst/>
                <a:gdLst>
                  <a:gd name="T0" fmla="*/ 18 w 18"/>
                  <a:gd name="T1" fmla="*/ 60 h 60"/>
                  <a:gd name="T2" fmla="*/ 14 w 18"/>
                  <a:gd name="T3" fmla="*/ 60 h 60"/>
                  <a:gd name="T4" fmla="*/ 11 w 18"/>
                  <a:gd name="T5" fmla="*/ 55 h 60"/>
                  <a:gd name="T6" fmla="*/ 10 w 18"/>
                  <a:gd name="T7" fmla="*/ 52 h 60"/>
                  <a:gd name="T8" fmla="*/ 9 w 18"/>
                  <a:gd name="T9" fmla="*/ 48 h 60"/>
                  <a:gd name="T10" fmla="*/ 6 w 18"/>
                  <a:gd name="T11" fmla="*/ 40 h 60"/>
                  <a:gd name="T12" fmla="*/ 4 w 18"/>
                  <a:gd name="T13" fmla="*/ 33 h 60"/>
                  <a:gd name="T14" fmla="*/ 0 w 18"/>
                  <a:gd name="T15" fmla="*/ 27 h 60"/>
                  <a:gd name="T16" fmla="*/ 1 w 18"/>
                  <a:gd name="T17" fmla="*/ 26 h 60"/>
                  <a:gd name="T18" fmla="*/ 5 w 18"/>
                  <a:gd name="T19" fmla="*/ 14 h 60"/>
                  <a:gd name="T20" fmla="*/ 10 w 18"/>
                  <a:gd name="T21" fmla="*/ 6 h 60"/>
                  <a:gd name="T22" fmla="*/ 14 w 18"/>
                  <a:gd name="T23" fmla="*/ 0 h 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8"/>
                  <a:gd name="T37" fmla="*/ 0 h 60"/>
                  <a:gd name="T38" fmla="*/ 18 w 18"/>
                  <a:gd name="T39" fmla="*/ 60 h 6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8" h="60">
                    <a:moveTo>
                      <a:pt x="18" y="60"/>
                    </a:moveTo>
                    <a:lnTo>
                      <a:pt x="14" y="60"/>
                    </a:lnTo>
                    <a:lnTo>
                      <a:pt x="11" y="55"/>
                    </a:lnTo>
                    <a:lnTo>
                      <a:pt x="10" y="52"/>
                    </a:lnTo>
                    <a:lnTo>
                      <a:pt x="9" y="48"/>
                    </a:lnTo>
                    <a:lnTo>
                      <a:pt x="6" y="40"/>
                    </a:lnTo>
                    <a:lnTo>
                      <a:pt x="4" y="33"/>
                    </a:lnTo>
                    <a:lnTo>
                      <a:pt x="0" y="27"/>
                    </a:lnTo>
                    <a:lnTo>
                      <a:pt x="1" y="26"/>
                    </a:lnTo>
                    <a:lnTo>
                      <a:pt x="5" y="14"/>
                    </a:lnTo>
                    <a:lnTo>
                      <a:pt x="10" y="6"/>
                    </a:lnTo>
                    <a:lnTo>
                      <a:pt x="14" y="0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22" name="Freeform 1387"/>
              <p:cNvSpPr>
                <a:spLocks/>
              </p:cNvSpPr>
              <p:nvPr/>
            </p:nvSpPr>
            <p:spPr bwMode="auto">
              <a:xfrm>
                <a:off x="3239" y="1121"/>
                <a:ext cx="82" cy="10"/>
              </a:xfrm>
              <a:custGeom>
                <a:avLst/>
                <a:gdLst>
                  <a:gd name="T0" fmla="*/ 82 w 82"/>
                  <a:gd name="T1" fmla="*/ 2 h 10"/>
                  <a:gd name="T2" fmla="*/ 80 w 82"/>
                  <a:gd name="T3" fmla="*/ 2 h 10"/>
                  <a:gd name="T4" fmla="*/ 78 w 82"/>
                  <a:gd name="T5" fmla="*/ 4 h 10"/>
                  <a:gd name="T6" fmla="*/ 77 w 82"/>
                  <a:gd name="T7" fmla="*/ 5 h 10"/>
                  <a:gd name="T8" fmla="*/ 74 w 82"/>
                  <a:gd name="T9" fmla="*/ 6 h 10"/>
                  <a:gd name="T10" fmla="*/ 68 w 82"/>
                  <a:gd name="T11" fmla="*/ 6 h 10"/>
                  <a:gd name="T12" fmla="*/ 63 w 82"/>
                  <a:gd name="T13" fmla="*/ 7 h 10"/>
                  <a:gd name="T14" fmla="*/ 61 w 82"/>
                  <a:gd name="T15" fmla="*/ 9 h 10"/>
                  <a:gd name="T16" fmla="*/ 61 w 82"/>
                  <a:gd name="T17" fmla="*/ 10 h 10"/>
                  <a:gd name="T18" fmla="*/ 60 w 82"/>
                  <a:gd name="T19" fmla="*/ 10 h 10"/>
                  <a:gd name="T20" fmla="*/ 48 w 82"/>
                  <a:gd name="T21" fmla="*/ 10 h 10"/>
                  <a:gd name="T22" fmla="*/ 44 w 82"/>
                  <a:gd name="T23" fmla="*/ 10 h 10"/>
                  <a:gd name="T24" fmla="*/ 35 w 82"/>
                  <a:gd name="T25" fmla="*/ 9 h 10"/>
                  <a:gd name="T26" fmla="*/ 33 w 82"/>
                  <a:gd name="T27" fmla="*/ 9 h 10"/>
                  <a:gd name="T28" fmla="*/ 26 w 82"/>
                  <a:gd name="T29" fmla="*/ 7 h 10"/>
                  <a:gd name="T30" fmla="*/ 25 w 82"/>
                  <a:gd name="T31" fmla="*/ 7 h 10"/>
                  <a:gd name="T32" fmla="*/ 15 w 82"/>
                  <a:gd name="T33" fmla="*/ 6 h 10"/>
                  <a:gd name="T34" fmla="*/ 9 w 82"/>
                  <a:gd name="T35" fmla="*/ 5 h 10"/>
                  <a:gd name="T36" fmla="*/ 0 w 82"/>
                  <a:gd name="T37" fmla="*/ 0 h 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82"/>
                  <a:gd name="T58" fmla="*/ 0 h 10"/>
                  <a:gd name="T59" fmla="*/ 82 w 82"/>
                  <a:gd name="T60" fmla="*/ 10 h 1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82" h="10">
                    <a:moveTo>
                      <a:pt x="82" y="2"/>
                    </a:moveTo>
                    <a:lnTo>
                      <a:pt x="80" y="2"/>
                    </a:lnTo>
                    <a:lnTo>
                      <a:pt x="78" y="4"/>
                    </a:lnTo>
                    <a:lnTo>
                      <a:pt x="77" y="5"/>
                    </a:lnTo>
                    <a:lnTo>
                      <a:pt x="74" y="6"/>
                    </a:lnTo>
                    <a:lnTo>
                      <a:pt x="68" y="6"/>
                    </a:lnTo>
                    <a:lnTo>
                      <a:pt x="63" y="7"/>
                    </a:lnTo>
                    <a:lnTo>
                      <a:pt x="61" y="9"/>
                    </a:lnTo>
                    <a:lnTo>
                      <a:pt x="61" y="10"/>
                    </a:lnTo>
                    <a:lnTo>
                      <a:pt x="60" y="10"/>
                    </a:lnTo>
                    <a:lnTo>
                      <a:pt x="48" y="10"/>
                    </a:lnTo>
                    <a:lnTo>
                      <a:pt x="44" y="10"/>
                    </a:lnTo>
                    <a:lnTo>
                      <a:pt x="35" y="9"/>
                    </a:lnTo>
                    <a:lnTo>
                      <a:pt x="33" y="9"/>
                    </a:lnTo>
                    <a:lnTo>
                      <a:pt x="26" y="7"/>
                    </a:lnTo>
                    <a:lnTo>
                      <a:pt x="25" y="7"/>
                    </a:lnTo>
                    <a:lnTo>
                      <a:pt x="15" y="6"/>
                    </a:lnTo>
                    <a:lnTo>
                      <a:pt x="9" y="5"/>
                    </a:lnTo>
                    <a:lnTo>
                      <a:pt x="0" y="0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23" name="Freeform 1388"/>
              <p:cNvSpPr>
                <a:spLocks/>
              </p:cNvSpPr>
              <p:nvPr/>
            </p:nvSpPr>
            <p:spPr bwMode="auto">
              <a:xfrm>
                <a:off x="3222" y="1076"/>
                <a:ext cx="17" cy="45"/>
              </a:xfrm>
              <a:custGeom>
                <a:avLst/>
                <a:gdLst>
                  <a:gd name="T0" fmla="*/ 17 w 17"/>
                  <a:gd name="T1" fmla="*/ 45 h 45"/>
                  <a:gd name="T2" fmla="*/ 15 w 17"/>
                  <a:gd name="T3" fmla="*/ 42 h 45"/>
                  <a:gd name="T4" fmla="*/ 12 w 17"/>
                  <a:gd name="T5" fmla="*/ 38 h 45"/>
                  <a:gd name="T6" fmla="*/ 13 w 17"/>
                  <a:gd name="T7" fmla="*/ 34 h 45"/>
                  <a:gd name="T8" fmla="*/ 14 w 17"/>
                  <a:gd name="T9" fmla="*/ 32 h 45"/>
                  <a:gd name="T10" fmla="*/ 14 w 17"/>
                  <a:gd name="T11" fmla="*/ 30 h 45"/>
                  <a:gd name="T12" fmla="*/ 12 w 17"/>
                  <a:gd name="T13" fmla="*/ 22 h 45"/>
                  <a:gd name="T14" fmla="*/ 8 w 17"/>
                  <a:gd name="T15" fmla="*/ 12 h 45"/>
                  <a:gd name="T16" fmla="*/ 2 w 17"/>
                  <a:gd name="T17" fmla="*/ 7 h 45"/>
                  <a:gd name="T18" fmla="*/ 2 w 17"/>
                  <a:gd name="T19" fmla="*/ 5 h 45"/>
                  <a:gd name="T20" fmla="*/ 1 w 17"/>
                  <a:gd name="T21" fmla="*/ 4 h 45"/>
                  <a:gd name="T22" fmla="*/ 0 w 17"/>
                  <a:gd name="T23" fmla="*/ 0 h 4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"/>
                  <a:gd name="T37" fmla="*/ 0 h 45"/>
                  <a:gd name="T38" fmla="*/ 17 w 17"/>
                  <a:gd name="T39" fmla="*/ 45 h 4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" h="45">
                    <a:moveTo>
                      <a:pt x="17" y="45"/>
                    </a:moveTo>
                    <a:lnTo>
                      <a:pt x="15" y="42"/>
                    </a:lnTo>
                    <a:lnTo>
                      <a:pt x="12" y="38"/>
                    </a:lnTo>
                    <a:lnTo>
                      <a:pt x="13" y="34"/>
                    </a:lnTo>
                    <a:lnTo>
                      <a:pt x="14" y="32"/>
                    </a:lnTo>
                    <a:lnTo>
                      <a:pt x="14" y="30"/>
                    </a:lnTo>
                    <a:lnTo>
                      <a:pt x="12" y="22"/>
                    </a:lnTo>
                    <a:lnTo>
                      <a:pt x="8" y="12"/>
                    </a:lnTo>
                    <a:lnTo>
                      <a:pt x="2" y="7"/>
                    </a:lnTo>
                    <a:lnTo>
                      <a:pt x="2" y="5"/>
                    </a:lnTo>
                    <a:lnTo>
                      <a:pt x="1" y="4"/>
                    </a:lnTo>
                    <a:lnTo>
                      <a:pt x="0" y="0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24" name="Freeform 1389"/>
              <p:cNvSpPr>
                <a:spLocks/>
              </p:cNvSpPr>
              <p:nvPr/>
            </p:nvSpPr>
            <p:spPr bwMode="auto">
              <a:xfrm>
                <a:off x="3883" y="1090"/>
                <a:ext cx="2" cy="4"/>
              </a:xfrm>
              <a:custGeom>
                <a:avLst/>
                <a:gdLst>
                  <a:gd name="T0" fmla="*/ 2 w 2"/>
                  <a:gd name="T1" fmla="*/ 0 h 4"/>
                  <a:gd name="T2" fmla="*/ 1 w 2"/>
                  <a:gd name="T3" fmla="*/ 2 h 4"/>
                  <a:gd name="T4" fmla="*/ 0 w 2"/>
                  <a:gd name="T5" fmla="*/ 4 h 4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4"/>
                  <a:gd name="T11" fmla="*/ 2 w 2"/>
                  <a:gd name="T12" fmla="*/ 4 h 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4">
                    <a:moveTo>
                      <a:pt x="2" y="0"/>
                    </a:moveTo>
                    <a:lnTo>
                      <a:pt x="1" y="2"/>
                    </a:lnTo>
                    <a:lnTo>
                      <a:pt x="0" y="4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25" name="Freeform 1390"/>
              <p:cNvSpPr>
                <a:spLocks/>
              </p:cNvSpPr>
              <p:nvPr/>
            </p:nvSpPr>
            <p:spPr bwMode="auto">
              <a:xfrm>
                <a:off x="3892" y="1085"/>
                <a:ext cx="10" cy="3"/>
              </a:xfrm>
              <a:custGeom>
                <a:avLst/>
                <a:gdLst>
                  <a:gd name="T0" fmla="*/ 10 w 10"/>
                  <a:gd name="T1" fmla="*/ 3 h 3"/>
                  <a:gd name="T2" fmla="*/ 1 w 10"/>
                  <a:gd name="T3" fmla="*/ 0 h 3"/>
                  <a:gd name="T4" fmla="*/ 0 w 10"/>
                  <a:gd name="T5" fmla="*/ 0 h 3"/>
                  <a:gd name="T6" fmla="*/ 0 60000 65536"/>
                  <a:gd name="T7" fmla="*/ 0 60000 65536"/>
                  <a:gd name="T8" fmla="*/ 0 60000 65536"/>
                  <a:gd name="T9" fmla="*/ 0 w 10"/>
                  <a:gd name="T10" fmla="*/ 0 h 3"/>
                  <a:gd name="T11" fmla="*/ 10 w 10"/>
                  <a:gd name="T12" fmla="*/ 3 h 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0" h="3">
                    <a:moveTo>
                      <a:pt x="10" y="3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26" name="Line 1391"/>
              <p:cNvSpPr>
                <a:spLocks noChangeShapeType="1"/>
              </p:cNvSpPr>
              <p:nvPr/>
            </p:nvSpPr>
            <p:spPr bwMode="auto">
              <a:xfrm flipH="1">
                <a:off x="3904" y="1084"/>
                <a:ext cx="4" cy="4"/>
              </a:xfrm>
              <a:prstGeom prst="line">
                <a:avLst/>
              </a:prstGeom>
              <a:noFill/>
              <a:ln w="3">
                <a:solidFill>
                  <a:srgbClr val="00ABF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27" name="Line 1392"/>
              <p:cNvSpPr>
                <a:spLocks noChangeShapeType="1"/>
              </p:cNvSpPr>
              <p:nvPr/>
            </p:nvSpPr>
            <p:spPr bwMode="auto">
              <a:xfrm>
                <a:off x="3909" y="1080"/>
                <a:ext cx="1" cy="1"/>
              </a:xfrm>
              <a:prstGeom prst="line">
                <a:avLst/>
              </a:prstGeom>
              <a:noFill/>
              <a:ln w="3">
                <a:solidFill>
                  <a:srgbClr val="00ABF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28" name="Freeform 1393"/>
              <p:cNvSpPr>
                <a:spLocks/>
              </p:cNvSpPr>
              <p:nvPr/>
            </p:nvSpPr>
            <p:spPr bwMode="auto">
              <a:xfrm>
                <a:off x="3639" y="1071"/>
                <a:ext cx="33" cy="13"/>
              </a:xfrm>
              <a:custGeom>
                <a:avLst/>
                <a:gdLst>
                  <a:gd name="T0" fmla="*/ 33 w 33"/>
                  <a:gd name="T1" fmla="*/ 0 h 13"/>
                  <a:gd name="T2" fmla="*/ 30 w 33"/>
                  <a:gd name="T3" fmla="*/ 1 h 13"/>
                  <a:gd name="T4" fmla="*/ 28 w 33"/>
                  <a:gd name="T5" fmla="*/ 2 h 13"/>
                  <a:gd name="T6" fmla="*/ 23 w 33"/>
                  <a:gd name="T7" fmla="*/ 9 h 13"/>
                  <a:gd name="T8" fmla="*/ 12 w 33"/>
                  <a:gd name="T9" fmla="*/ 9 h 13"/>
                  <a:gd name="T10" fmla="*/ 7 w 33"/>
                  <a:gd name="T11" fmla="*/ 13 h 13"/>
                  <a:gd name="T12" fmla="*/ 3 w 33"/>
                  <a:gd name="T13" fmla="*/ 12 h 13"/>
                  <a:gd name="T14" fmla="*/ 0 w 33"/>
                  <a:gd name="T15" fmla="*/ 6 h 1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3"/>
                  <a:gd name="T25" fmla="*/ 0 h 13"/>
                  <a:gd name="T26" fmla="*/ 33 w 33"/>
                  <a:gd name="T27" fmla="*/ 13 h 1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3" h="13">
                    <a:moveTo>
                      <a:pt x="33" y="0"/>
                    </a:moveTo>
                    <a:lnTo>
                      <a:pt x="30" y="1"/>
                    </a:lnTo>
                    <a:lnTo>
                      <a:pt x="28" y="2"/>
                    </a:lnTo>
                    <a:lnTo>
                      <a:pt x="23" y="9"/>
                    </a:lnTo>
                    <a:lnTo>
                      <a:pt x="12" y="9"/>
                    </a:lnTo>
                    <a:lnTo>
                      <a:pt x="7" y="13"/>
                    </a:lnTo>
                    <a:lnTo>
                      <a:pt x="3" y="12"/>
                    </a:lnTo>
                    <a:lnTo>
                      <a:pt x="0" y="6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29" name="Freeform 1394"/>
              <p:cNvSpPr>
                <a:spLocks/>
              </p:cNvSpPr>
              <p:nvPr/>
            </p:nvSpPr>
            <p:spPr bwMode="auto">
              <a:xfrm>
                <a:off x="3645" y="833"/>
                <a:ext cx="60" cy="238"/>
              </a:xfrm>
              <a:custGeom>
                <a:avLst/>
                <a:gdLst>
                  <a:gd name="T0" fmla="*/ 27 w 60"/>
                  <a:gd name="T1" fmla="*/ 238 h 238"/>
                  <a:gd name="T2" fmla="*/ 31 w 60"/>
                  <a:gd name="T3" fmla="*/ 226 h 238"/>
                  <a:gd name="T4" fmla="*/ 35 w 60"/>
                  <a:gd name="T5" fmla="*/ 223 h 238"/>
                  <a:gd name="T6" fmla="*/ 40 w 60"/>
                  <a:gd name="T7" fmla="*/ 220 h 238"/>
                  <a:gd name="T8" fmla="*/ 44 w 60"/>
                  <a:gd name="T9" fmla="*/ 214 h 238"/>
                  <a:gd name="T10" fmla="*/ 45 w 60"/>
                  <a:gd name="T11" fmla="*/ 213 h 238"/>
                  <a:gd name="T12" fmla="*/ 52 w 60"/>
                  <a:gd name="T13" fmla="*/ 206 h 238"/>
                  <a:gd name="T14" fmla="*/ 55 w 60"/>
                  <a:gd name="T15" fmla="*/ 205 h 238"/>
                  <a:gd name="T16" fmla="*/ 56 w 60"/>
                  <a:gd name="T17" fmla="*/ 204 h 238"/>
                  <a:gd name="T18" fmla="*/ 57 w 60"/>
                  <a:gd name="T19" fmla="*/ 191 h 238"/>
                  <a:gd name="T20" fmla="*/ 55 w 60"/>
                  <a:gd name="T21" fmla="*/ 182 h 238"/>
                  <a:gd name="T22" fmla="*/ 52 w 60"/>
                  <a:gd name="T23" fmla="*/ 174 h 238"/>
                  <a:gd name="T24" fmla="*/ 52 w 60"/>
                  <a:gd name="T25" fmla="*/ 172 h 238"/>
                  <a:gd name="T26" fmla="*/ 52 w 60"/>
                  <a:gd name="T27" fmla="*/ 155 h 238"/>
                  <a:gd name="T28" fmla="*/ 53 w 60"/>
                  <a:gd name="T29" fmla="*/ 144 h 238"/>
                  <a:gd name="T30" fmla="*/ 60 w 60"/>
                  <a:gd name="T31" fmla="*/ 125 h 238"/>
                  <a:gd name="T32" fmla="*/ 55 w 60"/>
                  <a:gd name="T33" fmla="*/ 110 h 238"/>
                  <a:gd name="T34" fmla="*/ 57 w 60"/>
                  <a:gd name="T35" fmla="*/ 102 h 238"/>
                  <a:gd name="T36" fmla="*/ 59 w 60"/>
                  <a:gd name="T37" fmla="*/ 99 h 238"/>
                  <a:gd name="T38" fmla="*/ 59 w 60"/>
                  <a:gd name="T39" fmla="*/ 94 h 238"/>
                  <a:gd name="T40" fmla="*/ 59 w 60"/>
                  <a:gd name="T41" fmla="*/ 81 h 238"/>
                  <a:gd name="T42" fmla="*/ 59 w 60"/>
                  <a:gd name="T43" fmla="*/ 70 h 238"/>
                  <a:gd name="T44" fmla="*/ 59 w 60"/>
                  <a:gd name="T45" fmla="*/ 69 h 238"/>
                  <a:gd name="T46" fmla="*/ 51 w 60"/>
                  <a:gd name="T47" fmla="*/ 56 h 238"/>
                  <a:gd name="T48" fmla="*/ 43 w 60"/>
                  <a:gd name="T49" fmla="*/ 49 h 238"/>
                  <a:gd name="T50" fmla="*/ 36 w 60"/>
                  <a:gd name="T51" fmla="*/ 39 h 238"/>
                  <a:gd name="T52" fmla="*/ 10 w 60"/>
                  <a:gd name="T53" fmla="*/ 32 h 238"/>
                  <a:gd name="T54" fmla="*/ 2 w 60"/>
                  <a:gd name="T55" fmla="*/ 26 h 238"/>
                  <a:gd name="T56" fmla="*/ 2 w 60"/>
                  <a:gd name="T57" fmla="*/ 23 h 238"/>
                  <a:gd name="T58" fmla="*/ 2 w 60"/>
                  <a:gd name="T59" fmla="*/ 22 h 238"/>
                  <a:gd name="T60" fmla="*/ 4 w 60"/>
                  <a:gd name="T61" fmla="*/ 15 h 238"/>
                  <a:gd name="T62" fmla="*/ 0 w 60"/>
                  <a:gd name="T63" fmla="*/ 13 h 238"/>
                  <a:gd name="T64" fmla="*/ 1 w 60"/>
                  <a:gd name="T65" fmla="*/ 11 h 238"/>
                  <a:gd name="T66" fmla="*/ 2 w 60"/>
                  <a:gd name="T67" fmla="*/ 9 h 238"/>
                  <a:gd name="T68" fmla="*/ 9 w 60"/>
                  <a:gd name="T69" fmla="*/ 2 h 238"/>
                  <a:gd name="T70" fmla="*/ 10 w 60"/>
                  <a:gd name="T71" fmla="*/ 0 h 23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60"/>
                  <a:gd name="T109" fmla="*/ 0 h 238"/>
                  <a:gd name="T110" fmla="*/ 60 w 60"/>
                  <a:gd name="T111" fmla="*/ 238 h 238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60" h="238">
                    <a:moveTo>
                      <a:pt x="27" y="238"/>
                    </a:moveTo>
                    <a:lnTo>
                      <a:pt x="31" y="226"/>
                    </a:lnTo>
                    <a:lnTo>
                      <a:pt x="35" y="223"/>
                    </a:lnTo>
                    <a:lnTo>
                      <a:pt x="40" y="220"/>
                    </a:lnTo>
                    <a:lnTo>
                      <a:pt x="44" y="214"/>
                    </a:lnTo>
                    <a:lnTo>
                      <a:pt x="45" y="213"/>
                    </a:lnTo>
                    <a:lnTo>
                      <a:pt x="52" y="206"/>
                    </a:lnTo>
                    <a:lnTo>
                      <a:pt x="55" y="205"/>
                    </a:lnTo>
                    <a:lnTo>
                      <a:pt x="56" y="204"/>
                    </a:lnTo>
                    <a:lnTo>
                      <a:pt x="57" y="191"/>
                    </a:lnTo>
                    <a:lnTo>
                      <a:pt x="55" y="182"/>
                    </a:lnTo>
                    <a:lnTo>
                      <a:pt x="52" y="174"/>
                    </a:lnTo>
                    <a:lnTo>
                      <a:pt x="52" y="172"/>
                    </a:lnTo>
                    <a:lnTo>
                      <a:pt x="52" y="155"/>
                    </a:lnTo>
                    <a:lnTo>
                      <a:pt x="53" y="144"/>
                    </a:lnTo>
                    <a:lnTo>
                      <a:pt x="60" y="125"/>
                    </a:lnTo>
                    <a:lnTo>
                      <a:pt x="55" y="110"/>
                    </a:lnTo>
                    <a:lnTo>
                      <a:pt x="57" y="102"/>
                    </a:lnTo>
                    <a:lnTo>
                      <a:pt x="59" y="99"/>
                    </a:lnTo>
                    <a:lnTo>
                      <a:pt x="59" y="94"/>
                    </a:lnTo>
                    <a:lnTo>
                      <a:pt x="59" y="81"/>
                    </a:lnTo>
                    <a:lnTo>
                      <a:pt x="59" y="70"/>
                    </a:lnTo>
                    <a:lnTo>
                      <a:pt x="59" y="69"/>
                    </a:lnTo>
                    <a:lnTo>
                      <a:pt x="51" y="56"/>
                    </a:lnTo>
                    <a:lnTo>
                      <a:pt x="43" y="49"/>
                    </a:lnTo>
                    <a:lnTo>
                      <a:pt x="36" y="39"/>
                    </a:lnTo>
                    <a:lnTo>
                      <a:pt x="10" y="32"/>
                    </a:lnTo>
                    <a:lnTo>
                      <a:pt x="2" y="26"/>
                    </a:lnTo>
                    <a:lnTo>
                      <a:pt x="2" y="23"/>
                    </a:lnTo>
                    <a:lnTo>
                      <a:pt x="2" y="22"/>
                    </a:lnTo>
                    <a:lnTo>
                      <a:pt x="4" y="15"/>
                    </a:lnTo>
                    <a:lnTo>
                      <a:pt x="0" y="13"/>
                    </a:lnTo>
                    <a:lnTo>
                      <a:pt x="1" y="11"/>
                    </a:lnTo>
                    <a:lnTo>
                      <a:pt x="2" y="9"/>
                    </a:lnTo>
                    <a:lnTo>
                      <a:pt x="9" y="2"/>
                    </a:lnTo>
                    <a:lnTo>
                      <a:pt x="10" y="0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30" name="Freeform 1395"/>
              <p:cNvSpPr>
                <a:spLocks/>
              </p:cNvSpPr>
              <p:nvPr/>
            </p:nvSpPr>
            <p:spPr bwMode="auto">
              <a:xfrm>
                <a:off x="3769" y="950"/>
                <a:ext cx="71" cy="101"/>
              </a:xfrm>
              <a:custGeom>
                <a:avLst/>
                <a:gdLst>
                  <a:gd name="T0" fmla="*/ 0 w 71"/>
                  <a:gd name="T1" fmla="*/ 101 h 101"/>
                  <a:gd name="T2" fmla="*/ 13 w 71"/>
                  <a:gd name="T3" fmla="*/ 88 h 101"/>
                  <a:gd name="T4" fmla="*/ 29 w 71"/>
                  <a:gd name="T5" fmla="*/ 82 h 101"/>
                  <a:gd name="T6" fmla="*/ 37 w 71"/>
                  <a:gd name="T7" fmla="*/ 76 h 101"/>
                  <a:gd name="T8" fmla="*/ 42 w 71"/>
                  <a:gd name="T9" fmla="*/ 68 h 101"/>
                  <a:gd name="T10" fmla="*/ 43 w 71"/>
                  <a:gd name="T11" fmla="*/ 49 h 101"/>
                  <a:gd name="T12" fmla="*/ 47 w 71"/>
                  <a:gd name="T13" fmla="*/ 37 h 101"/>
                  <a:gd name="T14" fmla="*/ 54 w 71"/>
                  <a:gd name="T15" fmla="*/ 38 h 101"/>
                  <a:gd name="T16" fmla="*/ 58 w 71"/>
                  <a:gd name="T17" fmla="*/ 34 h 101"/>
                  <a:gd name="T18" fmla="*/ 61 w 71"/>
                  <a:gd name="T19" fmla="*/ 29 h 101"/>
                  <a:gd name="T20" fmla="*/ 69 w 71"/>
                  <a:gd name="T21" fmla="*/ 27 h 101"/>
                  <a:gd name="T22" fmla="*/ 71 w 71"/>
                  <a:gd name="T23" fmla="*/ 19 h 101"/>
                  <a:gd name="T24" fmla="*/ 69 w 71"/>
                  <a:gd name="T25" fmla="*/ 4 h 101"/>
                  <a:gd name="T26" fmla="*/ 71 w 71"/>
                  <a:gd name="T27" fmla="*/ 0 h 10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71"/>
                  <a:gd name="T43" fmla="*/ 0 h 101"/>
                  <a:gd name="T44" fmla="*/ 71 w 71"/>
                  <a:gd name="T45" fmla="*/ 101 h 10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71" h="101">
                    <a:moveTo>
                      <a:pt x="0" y="101"/>
                    </a:moveTo>
                    <a:lnTo>
                      <a:pt x="13" y="88"/>
                    </a:lnTo>
                    <a:lnTo>
                      <a:pt x="29" y="82"/>
                    </a:lnTo>
                    <a:lnTo>
                      <a:pt x="37" y="76"/>
                    </a:lnTo>
                    <a:lnTo>
                      <a:pt x="42" y="68"/>
                    </a:lnTo>
                    <a:lnTo>
                      <a:pt x="43" y="49"/>
                    </a:lnTo>
                    <a:lnTo>
                      <a:pt x="47" y="37"/>
                    </a:lnTo>
                    <a:lnTo>
                      <a:pt x="54" y="38"/>
                    </a:lnTo>
                    <a:lnTo>
                      <a:pt x="58" y="34"/>
                    </a:lnTo>
                    <a:lnTo>
                      <a:pt x="61" y="29"/>
                    </a:lnTo>
                    <a:lnTo>
                      <a:pt x="69" y="27"/>
                    </a:lnTo>
                    <a:lnTo>
                      <a:pt x="71" y="19"/>
                    </a:lnTo>
                    <a:lnTo>
                      <a:pt x="69" y="4"/>
                    </a:lnTo>
                    <a:lnTo>
                      <a:pt x="71" y="0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31" name="Freeform 1396"/>
              <p:cNvSpPr>
                <a:spLocks/>
              </p:cNvSpPr>
              <p:nvPr/>
            </p:nvSpPr>
            <p:spPr bwMode="auto">
              <a:xfrm>
                <a:off x="3914" y="1047"/>
                <a:ext cx="2" cy="7"/>
              </a:xfrm>
              <a:custGeom>
                <a:avLst/>
                <a:gdLst>
                  <a:gd name="T0" fmla="*/ 0 w 2"/>
                  <a:gd name="T1" fmla="*/ 0 h 7"/>
                  <a:gd name="T2" fmla="*/ 2 w 2"/>
                  <a:gd name="T3" fmla="*/ 3 h 7"/>
                  <a:gd name="T4" fmla="*/ 0 w 2"/>
                  <a:gd name="T5" fmla="*/ 7 h 7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7"/>
                  <a:gd name="T11" fmla="*/ 2 w 2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7">
                    <a:moveTo>
                      <a:pt x="0" y="0"/>
                    </a:moveTo>
                    <a:lnTo>
                      <a:pt x="2" y="3"/>
                    </a:lnTo>
                    <a:lnTo>
                      <a:pt x="0" y="7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32" name="Line 1397"/>
              <p:cNvSpPr>
                <a:spLocks noChangeShapeType="1"/>
              </p:cNvSpPr>
              <p:nvPr/>
            </p:nvSpPr>
            <p:spPr bwMode="auto">
              <a:xfrm>
                <a:off x="3908" y="1035"/>
                <a:ext cx="4" cy="7"/>
              </a:xfrm>
              <a:prstGeom prst="line">
                <a:avLst/>
              </a:prstGeom>
              <a:noFill/>
              <a:ln w="3">
                <a:solidFill>
                  <a:srgbClr val="00ABF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33" name="Line 1398"/>
              <p:cNvSpPr>
                <a:spLocks noChangeShapeType="1"/>
              </p:cNvSpPr>
              <p:nvPr/>
            </p:nvSpPr>
            <p:spPr bwMode="auto">
              <a:xfrm>
                <a:off x="3906" y="1028"/>
                <a:ext cx="2" cy="6"/>
              </a:xfrm>
              <a:prstGeom prst="line">
                <a:avLst/>
              </a:prstGeom>
              <a:noFill/>
              <a:ln w="3">
                <a:solidFill>
                  <a:srgbClr val="00ABF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34" name="Freeform 1399"/>
              <p:cNvSpPr>
                <a:spLocks/>
              </p:cNvSpPr>
              <p:nvPr/>
            </p:nvSpPr>
            <p:spPr bwMode="auto">
              <a:xfrm>
                <a:off x="3444" y="910"/>
                <a:ext cx="87" cy="103"/>
              </a:xfrm>
              <a:custGeom>
                <a:avLst/>
                <a:gdLst>
                  <a:gd name="T0" fmla="*/ 87 w 87"/>
                  <a:gd name="T1" fmla="*/ 103 h 103"/>
                  <a:gd name="T2" fmla="*/ 80 w 87"/>
                  <a:gd name="T3" fmla="*/ 97 h 103"/>
                  <a:gd name="T4" fmla="*/ 78 w 87"/>
                  <a:gd name="T5" fmla="*/ 95 h 103"/>
                  <a:gd name="T6" fmla="*/ 64 w 87"/>
                  <a:gd name="T7" fmla="*/ 86 h 103"/>
                  <a:gd name="T8" fmla="*/ 55 w 87"/>
                  <a:gd name="T9" fmla="*/ 80 h 103"/>
                  <a:gd name="T10" fmla="*/ 51 w 87"/>
                  <a:gd name="T11" fmla="*/ 72 h 103"/>
                  <a:gd name="T12" fmla="*/ 36 w 87"/>
                  <a:gd name="T13" fmla="*/ 59 h 103"/>
                  <a:gd name="T14" fmla="*/ 33 w 87"/>
                  <a:gd name="T15" fmla="*/ 48 h 103"/>
                  <a:gd name="T16" fmla="*/ 30 w 87"/>
                  <a:gd name="T17" fmla="*/ 33 h 103"/>
                  <a:gd name="T18" fmla="*/ 28 w 87"/>
                  <a:gd name="T19" fmla="*/ 27 h 103"/>
                  <a:gd name="T20" fmla="*/ 23 w 87"/>
                  <a:gd name="T21" fmla="*/ 22 h 103"/>
                  <a:gd name="T22" fmla="*/ 19 w 87"/>
                  <a:gd name="T23" fmla="*/ 14 h 103"/>
                  <a:gd name="T24" fmla="*/ 11 w 87"/>
                  <a:gd name="T25" fmla="*/ 10 h 103"/>
                  <a:gd name="T26" fmla="*/ 4 w 87"/>
                  <a:gd name="T27" fmla="*/ 10 h 103"/>
                  <a:gd name="T28" fmla="*/ 2 w 87"/>
                  <a:gd name="T29" fmla="*/ 4 h 103"/>
                  <a:gd name="T30" fmla="*/ 0 w 87"/>
                  <a:gd name="T31" fmla="*/ 0 h 10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87"/>
                  <a:gd name="T49" fmla="*/ 0 h 103"/>
                  <a:gd name="T50" fmla="*/ 87 w 87"/>
                  <a:gd name="T51" fmla="*/ 103 h 10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87" h="103">
                    <a:moveTo>
                      <a:pt x="87" y="103"/>
                    </a:moveTo>
                    <a:lnTo>
                      <a:pt x="80" y="97"/>
                    </a:lnTo>
                    <a:lnTo>
                      <a:pt x="78" y="95"/>
                    </a:lnTo>
                    <a:lnTo>
                      <a:pt x="64" y="86"/>
                    </a:lnTo>
                    <a:lnTo>
                      <a:pt x="55" y="80"/>
                    </a:lnTo>
                    <a:lnTo>
                      <a:pt x="51" y="72"/>
                    </a:lnTo>
                    <a:lnTo>
                      <a:pt x="36" y="59"/>
                    </a:lnTo>
                    <a:lnTo>
                      <a:pt x="33" y="48"/>
                    </a:lnTo>
                    <a:lnTo>
                      <a:pt x="30" y="33"/>
                    </a:lnTo>
                    <a:lnTo>
                      <a:pt x="28" y="27"/>
                    </a:lnTo>
                    <a:lnTo>
                      <a:pt x="23" y="22"/>
                    </a:lnTo>
                    <a:lnTo>
                      <a:pt x="19" y="14"/>
                    </a:lnTo>
                    <a:lnTo>
                      <a:pt x="11" y="10"/>
                    </a:lnTo>
                    <a:lnTo>
                      <a:pt x="4" y="10"/>
                    </a:lnTo>
                    <a:lnTo>
                      <a:pt x="2" y="4"/>
                    </a:lnTo>
                    <a:lnTo>
                      <a:pt x="0" y="0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35" name="Freeform 1400"/>
              <p:cNvSpPr>
                <a:spLocks/>
              </p:cNvSpPr>
              <p:nvPr/>
            </p:nvSpPr>
            <p:spPr bwMode="auto">
              <a:xfrm>
                <a:off x="3904" y="1013"/>
                <a:ext cx="2" cy="12"/>
              </a:xfrm>
              <a:custGeom>
                <a:avLst/>
                <a:gdLst>
                  <a:gd name="T0" fmla="*/ 0 w 2"/>
                  <a:gd name="T1" fmla="*/ 0 h 12"/>
                  <a:gd name="T2" fmla="*/ 0 w 2"/>
                  <a:gd name="T3" fmla="*/ 2 h 12"/>
                  <a:gd name="T4" fmla="*/ 2 w 2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2"/>
                  <a:gd name="T10" fmla="*/ 0 h 12"/>
                  <a:gd name="T11" fmla="*/ 2 w 2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" h="12">
                    <a:moveTo>
                      <a:pt x="0" y="0"/>
                    </a:moveTo>
                    <a:lnTo>
                      <a:pt x="0" y="2"/>
                    </a:lnTo>
                    <a:lnTo>
                      <a:pt x="2" y="12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36" name="Line 1401"/>
              <p:cNvSpPr>
                <a:spLocks noChangeShapeType="1"/>
              </p:cNvSpPr>
              <p:nvPr/>
            </p:nvSpPr>
            <p:spPr bwMode="auto">
              <a:xfrm flipH="1">
                <a:off x="4221" y="983"/>
                <a:ext cx="2" cy="7"/>
              </a:xfrm>
              <a:prstGeom prst="line">
                <a:avLst/>
              </a:prstGeom>
              <a:noFill/>
              <a:ln w="3">
                <a:solidFill>
                  <a:srgbClr val="00ABF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37" name="Line 1402"/>
              <p:cNvSpPr>
                <a:spLocks noChangeShapeType="1"/>
              </p:cNvSpPr>
              <p:nvPr/>
            </p:nvSpPr>
            <p:spPr bwMode="auto">
              <a:xfrm flipH="1">
                <a:off x="3897" y="974"/>
                <a:ext cx="2" cy="16"/>
              </a:xfrm>
              <a:prstGeom prst="line">
                <a:avLst/>
              </a:prstGeom>
              <a:noFill/>
              <a:ln w="3">
                <a:solidFill>
                  <a:srgbClr val="00ABF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38" name="Line 1403"/>
              <p:cNvSpPr>
                <a:spLocks noChangeShapeType="1"/>
              </p:cNvSpPr>
              <p:nvPr/>
            </p:nvSpPr>
            <p:spPr bwMode="auto">
              <a:xfrm>
                <a:off x="3899" y="966"/>
                <a:ext cx="1" cy="8"/>
              </a:xfrm>
              <a:prstGeom prst="line">
                <a:avLst/>
              </a:prstGeom>
              <a:noFill/>
              <a:ln w="3">
                <a:solidFill>
                  <a:srgbClr val="00ABF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39" name="Line 1404"/>
              <p:cNvSpPr>
                <a:spLocks noChangeShapeType="1"/>
              </p:cNvSpPr>
              <p:nvPr/>
            </p:nvSpPr>
            <p:spPr bwMode="auto">
              <a:xfrm flipH="1">
                <a:off x="4227" y="958"/>
                <a:ext cx="5" cy="16"/>
              </a:xfrm>
              <a:prstGeom prst="line">
                <a:avLst/>
              </a:prstGeom>
              <a:noFill/>
              <a:ln w="3">
                <a:solidFill>
                  <a:srgbClr val="00ABF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40" name="Line 1405"/>
              <p:cNvSpPr>
                <a:spLocks noChangeShapeType="1"/>
              </p:cNvSpPr>
              <p:nvPr/>
            </p:nvSpPr>
            <p:spPr bwMode="auto">
              <a:xfrm flipH="1">
                <a:off x="3899" y="957"/>
                <a:ext cx="3" cy="9"/>
              </a:xfrm>
              <a:prstGeom prst="line">
                <a:avLst/>
              </a:prstGeom>
              <a:noFill/>
              <a:ln w="3">
                <a:solidFill>
                  <a:srgbClr val="00ABF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41" name="Freeform 1406"/>
              <p:cNvSpPr>
                <a:spLocks/>
              </p:cNvSpPr>
              <p:nvPr/>
            </p:nvSpPr>
            <p:spPr bwMode="auto">
              <a:xfrm>
                <a:off x="3840" y="939"/>
                <a:ext cx="59" cy="11"/>
              </a:xfrm>
              <a:custGeom>
                <a:avLst/>
                <a:gdLst>
                  <a:gd name="T0" fmla="*/ 0 w 59"/>
                  <a:gd name="T1" fmla="*/ 11 h 11"/>
                  <a:gd name="T2" fmla="*/ 9 w 59"/>
                  <a:gd name="T3" fmla="*/ 7 h 11"/>
                  <a:gd name="T4" fmla="*/ 10 w 59"/>
                  <a:gd name="T5" fmla="*/ 7 h 11"/>
                  <a:gd name="T6" fmla="*/ 14 w 59"/>
                  <a:gd name="T7" fmla="*/ 6 h 11"/>
                  <a:gd name="T8" fmla="*/ 15 w 59"/>
                  <a:gd name="T9" fmla="*/ 6 h 11"/>
                  <a:gd name="T10" fmla="*/ 23 w 59"/>
                  <a:gd name="T11" fmla="*/ 4 h 11"/>
                  <a:gd name="T12" fmla="*/ 31 w 59"/>
                  <a:gd name="T13" fmla="*/ 1 h 11"/>
                  <a:gd name="T14" fmla="*/ 36 w 59"/>
                  <a:gd name="T15" fmla="*/ 0 h 11"/>
                  <a:gd name="T16" fmla="*/ 49 w 59"/>
                  <a:gd name="T17" fmla="*/ 2 h 11"/>
                  <a:gd name="T18" fmla="*/ 59 w 59"/>
                  <a:gd name="T19" fmla="*/ 5 h 1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9"/>
                  <a:gd name="T31" fmla="*/ 0 h 11"/>
                  <a:gd name="T32" fmla="*/ 59 w 59"/>
                  <a:gd name="T33" fmla="*/ 11 h 1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9" h="11">
                    <a:moveTo>
                      <a:pt x="0" y="11"/>
                    </a:moveTo>
                    <a:lnTo>
                      <a:pt x="9" y="7"/>
                    </a:lnTo>
                    <a:lnTo>
                      <a:pt x="10" y="7"/>
                    </a:lnTo>
                    <a:lnTo>
                      <a:pt x="14" y="6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31" y="1"/>
                    </a:lnTo>
                    <a:lnTo>
                      <a:pt x="36" y="0"/>
                    </a:lnTo>
                    <a:lnTo>
                      <a:pt x="49" y="2"/>
                    </a:lnTo>
                    <a:lnTo>
                      <a:pt x="59" y="5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42" name="Freeform 1407"/>
              <p:cNvSpPr>
                <a:spLocks/>
              </p:cNvSpPr>
              <p:nvPr/>
            </p:nvSpPr>
            <p:spPr bwMode="auto">
              <a:xfrm>
                <a:off x="3753" y="919"/>
                <a:ext cx="87" cy="62"/>
              </a:xfrm>
              <a:custGeom>
                <a:avLst/>
                <a:gdLst>
                  <a:gd name="T0" fmla="*/ 87 w 87"/>
                  <a:gd name="T1" fmla="*/ 31 h 62"/>
                  <a:gd name="T2" fmla="*/ 84 w 87"/>
                  <a:gd name="T3" fmla="*/ 33 h 62"/>
                  <a:gd name="T4" fmla="*/ 81 w 87"/>
                  <a:gd name="T5" fmla="*/ 34 h 62"/>
                  <a:gd name="T6" fmla="*/ 80 w 87"/>
                  <a:gd name="T7" fmla="*/ 35 h 62"/>
                  <a:gd name="T8" fmla="*/ 77 w 87"/>
                  <a:gd name="T9" fmla="*/ 35 h 62"/>
                  <a:gd name="T10" fmla="*/ 74 w 87"/>
                  <a:gd name="T11" fmla="*/ 33 h 62"/>
                  <a:gd name="T12" fmla="*/ 67 w 87"/>
                  <a:gd name="T13" fmla="*/ 37 h 62"/>
                  <a:gd name="T14" fmla="*/ 64 w 87"/>
                  <a:gd name="T15" fmla="*/ 37 h 62"/>
                  <a:gd name="T16" fmla="*/ 58 w 87"/>
                  <a:gd name="T17" fmla="*/ 39 h 62"/>
                  <a:gd name="T18" fmla="*/ 57 w 87"/>
                  <a:gd name="T19" fmla="*/ 39 h 62"/>
                  <a:gd name="T20" fmla="*/ 57 w 87"/>
                  <a:gd name="T21" fmla="*/ 41 h 62"/>
                  <a:gd name="T22" fmla="*/ 45 w 87"/>
                  <a:gd name="T23" fmla="*/ 46 h 62"/>
                  <a:gd name="T24" fmla="*/ 40 w 87"/>
                  <a:gd name="T25" fmla="*/ 51 h 62"/>
                  <a:gd name="T26" fmla="*/ 40 w 87"/>
                  <a:gd name="T27" fmla="*/ 59 h 62"/>
                  <a:gd name="T28" fmla="*/ 37 w 87"/>
                  <a:gd name="T29" fmla="*/ 62 h 62"/>
                  <a:gd name="T30" fmla="*/ 29 w 87"/>
                  <a:gd name="T31" fmla="*/ 59 h 62"/>
                  <a:gd name="T32" fmla="*/ 19 w 87"/>
                  <a:gd name="T33" fmla="*/ 59 h 62"/>
                  <a:gd name="T34" fmla="*/ 8 w 87"/>
                  <a:gd name="T35" fmla="*/ 60 h 62"/>
                  <a:gd name="T36" fmla="*/ 5 w 87"/>
                  <a:gd name="T37" fmla="*/ 59 h 62"/>
                  <a:gd name="T38" fmla="*/ 4 w 87"/>
                  <a:gd name="T39" fmla="*/ 56 h 62"/>
                  <a:gd name="T40" fmla="*/ 3 w 87"/>
                  <a:gd name="T41" fmla="*/ 52 h 62"/>
                  <a:gd name="T42" fmla="*/ 5 w 87"/>
                  <a:gd name="T43" fmla="*/ 39 h 62"/>
                  <a:gd name="T44" fmla="*/ 5 w 87"/>
                  <a:gd name="T45" fmla="*/ 35 h 62"/>
                  <a:gd name="T46" fmla="*/ 11 w 87"/>
                  <a:gd name="T47" fmla="*/ 12 h 62"/>
                  <a:gd name="T48" fmla="*/ 7 w 87"/>
                  <a:gd name="T49" fmla="*/ 8 h 62"/>
                  <a:gd name="T50" fmla="*/ 4 w 87"/>
                  <a:gd name="T51" fmla="*/ 5 h 62"/>
                  <a:gd name="T52" fmla="*/ 3 w 87"/>
                  <a:gd name="T53" fmla="*/ 4 h 62"/>
                  <a:gd name="T54" fmla="*/ 2 w 87"/>
                  <a:gd name="T55" fmla="*/ 1 h 62"/>
                  <a:gd name="T56" fmla="*/ 0 w 87"/>
                  <a:gd name="T57" fmla="*/ 0 h 6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87"/>
                  <a:gd name="T88" fmla="*/ 0 h 62"/>
                  <a:gd name="T89" fmla="*/ 87 w 87"/>
                  <a:gd name="T90" fmla="*/ 62 h 6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87" h="62">
                    <a:moveTo>
                      <a:pt x="87" y="31"/>
                    </a:moveTo>
                    <a:lnTo>
                      <a:pt x="84" y="33"/>
                    </a:lnTo>
                    <a:lnTo>
                      <a:pt x="81" y="34"/>
                    </a:lnTo>
                    <a:lnTo>
                      <a:pt x="80" y="35"/>
                    </a:lnTo>
                    <a:lnTo>
                      <a:pt x="77" y="35"/>
                    </a:lnTo>
                    <a:lnTo>
                      <a:pt x="74" y="33"/>
                    </a:lnTo>
                    <a:lnTo>
                      <a:pt x="67" y="37"/>
                    </a:lnTo>
                    <a:lnTo>
                      <a:pt x="64" y="37"/>
                    </a:lnTo>
                    <a:lnTo>
                      <a:pt x="58" y="39"/>
                    </a:lnTo>
                    <a:lnTo>
                      <a:pt x="57" y="39"/>
                    </a:lnTo>
                    <a:lnTo>
                      <a:pt x="57" y="41"/>
                    </a:lnTo>
                    <a:lnTo>
                      <a:pt x="45" y="46"/>
                    </a:lnTo>
                    <a:lnTo>
                      <a:pt x="40" y="51"/>
                    </a:lnTo>
                    <a:lnTo>
                      <a:pt x="40" y="59"/>
                    </a:lnTo>
                    <a:lnTo>
                      <a:pt x="37" y="62"/>
                    </a:lnTo>
                    <a:lnTo>
                      <a:pt x="29" y="59"/>
                    </a:lnTo>
                    <a:lnTo>
                      <a:pt x="19" y="59"/>
                    </a:lnTo>
                    <a:lnTo>
                      <a:pt x="8" y="60"/>
                    </a:lnTo>
                    <a:lnTo>
                      <a:pt x="5" y="59"/>
                    </a:lnTo>
                    <a:lnTo>
                      <a:pt x="4" y="56"/>
                    </a:lnTo>
                    <a:lnTo>
                      <a:pt x="3" y="52"/>
                    </a:lnTo>
                    <a:lnTo>
                      <a:pt x="5" y="39"/>
                    </a:lnTo>
                    <a:lnTo>
                      <a:pt x="5" y="35"/>
                    </a:lnTo>
                    <a:lnTo>
                      <a:pt x="11" y="12"/>
                    </a:lnTo>
                    <a:lnTo>
                      <a:pt x="7" y="8"/>
                    </a:lnTo>
                    <a:lnTo>
                      <a:pt x="4" y="5"/>
                    </a:lnTo>
                    <a:lnTo>
                      <a:pt x="3" y="4"/>
                    </a:lnTo>
                    <a:lnTo>
                      <a:pt x="2" y="1"/>
                    </a:lnTo>
                    <a:lnTo>
                      <a:pt x="0" y="0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43" name="Freeform 1408"/>
              <p:cNvSpPr>
                <a:spLocks/>
              </p:cNvSpPr>
              <p:nvPr/>
            </p:nvSpPr>
            <p:spPr bwMode="auto">
              <a:xfrm>
                <a:off x="3901" y="948"/>
                <a:ext cx="3" cy="4"/>
              </a:xfrm>
              <a:custGeom>
                <a:avLst/>
                <a:gdLst>
                  <a:gd name="T0" fmla="*/ 0 w 3"/>
                  <a:gd name="T1" fmla="*/ 0 h 4"/>
                  <a:gd name="T2" fmla="*/ 1 w 3"/>
                  <a:gd name="T3" fmla="*/ 1 h 4"/>
                  <a:gd name="T4" fmla="*/ 3 w 3"/>
                  <a:gd name="T5" fmla="*/ 2 h 4"/>
                  <a:gd name="T6" fmla="*/ 3 w 3"/>
                  <a:gd name="T7" fmla="*/ 4 h 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"/>
                  <a:gd name="T13" fmla="*/ 0 h 4"/>
                  <a:gd name="T14" fmla="*/ 3 w 3"/>
                  <a:gd name="T15" fmla="*/ 4 h 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" h="4">
                    <a:moveTo>
                      <a:pt x="0" y="0"/>
                    </a:moveTo>
                    <a:lnTo>
                      <a:pt x="1" y="1"/>
                    </a:lnTo>
                    <a:lnTo>
                      <a:pt x="3" y="2"/>
                    </a:lnTo>
                    <a:lnTo>
                      <a:pt x="3" y="4"/>
                    </a:lnTo>
                  </a:path>
                </a:pathLst>
              </a:custGeom>
              <a:noFill/>
              <a:ln w="3">
                <a:solidFill>
                  <a:srgbClr val="00ABF7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44" name="Line 1409"/>
              <p:cNvSpPr>
                <a:spLocks noChangeShapeType="1"/>
              </p:cNvSpPr>
              <p:nvPr/>
            </p:nvSpPr>
            <p:spPr bwMode="auto">
              <a:xfrm>
                <a:off x="3899" y="945"/>
                <a:ext cx="1" cy="1"/>
              </a:xfrm>
              <a:prstGeom prst="line">
                <a:avLst/>
              </a:prstGeom>
              <a:noFill/>
              <a:ln w="3">
                <a:solidFill>
                  <a:srgbClr val="00ABF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45" name="Line 1410"/>
              <p:cNvSpPr>
                <a:spLocks noChangeShapeType="1"/>
              </p:cNvSpPr>
              <p:nvPr/>
            </p:nvSpPr>
            <p:spPr bwMode="auto">
              <a:xfrm>
                <a:off x="3899" y="941"/>
                <a:ext cx="1" cy="3"/>
              </a:xfrm>
              <a:prstGeom prst="line">
                <a:avLst/>
              </a:prstGeom>
              <a:noFill/>
              <a:ln w="3">
                <a:solidFill>
                  <a:srgbClr val="00ABF7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nb-NO"/>
              </a:p>
            </p:txBody>
          </p:sp>
        </p:grpSp>
        <p:sp>
          <p:nvSpPr>
            <p:cNvPr id="13" name="Freeform 1412"/>
            <p:cNvSpPr>
              <a:spLocks/>
            </p:cNvSpPr>
            <p:nvPr/>
          </p:nvSpPr>
          <p:spPr bwMode="auto">
            <a:xfrm>
              <a:off x="4232" y="936"/>
              <a:ext cx="1" cy="8"/>
            </a:xfrm>
            <a:custGeom>
              <a:avLst/>
              <a:gdLst>
                <a:gd name="T0" fmla="*/ 0 w 1"/>
                <a:gd name="T1" fmla="*/ 0 h 8"/>
                <a:gd name="T2" fmla="*/ 0 w 1"/>
                <a:gd name="T3" fmla="*/ 7 h 8"/>
                <a:gd name="T4" fmla="*/ 0 w 1"/>
                <a:gd name="T5" fmla="*/ 8 h 8"/>
                <a:gd name="T6" fmla="*/ 0 60000 65536"/>
                <a:gd name="T7" fmla="*/ 0 60000 65536"/>
                <a:gd name="T8" fmla="*/ 0 60000 65536"/>
                <a:gd name="T9" fmla="*/ 0 w 1"/>
                <a:gd name="T10" fmla="*/ 0 h 8"/>
                <a:gd name="T11" fmla="*/ 1 w 1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8">
                  <a:moveTo>
                    <a:pt x="0" y="0"/>
                  </a:moveTo>
                  <a:lnTo>
                    <a:pt x="0" y="7"/>
                  </a:lnTo>
                  <a:lnTo>
                    <a:pt x="0" y="8"/>
                  </a:lnTo>
                </a:path>
              </a:pathLst>
            </a:custGeom>
            <a:noFill/>
            <a:ln w="3">
              <a:solidFill>
                <a:srgbClr val="00ABF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4" name="Freeform 1413"/>
            <p:cNvSpPr>
              <a:spLocks/>
            </p:cNvSpPr>
            <p:nvPr/>
          </p:nvSpPr>
          <p:spPr bwMode="auto">
            <a:xfrm>
              <a:off x="3900" y="935"/>
              <a:ext cx="1" cy="4"/>
            </a:xfrm>
            <a:custGeom>
              <a:avLst/>
              <a:gdLst>
                <a:gd name="T0" fmla="*/ 0 w 1"/>
                <a:gd name="T1" fmla="*/ 0 h 4"/>
                <a:gd name="T2" fmla="*/ 0 w 1"/>
                <a:gd name="T3" fmla="*/ 2 h 4"/>
                <a:gd name="T4" fmla="*/ 0 w 1"/>
                <a:gd name="T5" fmla="*/ 4 h 4"/>
                <a:gd name="T6" fmla="*/ 0 60000 65536"/>
                <a:gd name="T7" fmla="*/ 0 60000 65536"/>
                <a:gd name="T8" fmla="*/ 0 60000 65536"/>
                <a:gd name="T9" fmla="*/ 0 w 1"/>
                <a:gd name="T10" fmla="*/ 0 h 4"/>
                <a:gd name="T11" fmla="*/ 1 w 1"/>
                <a:gd name="T12" fmla="*/ 4 h 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4">
                  <a:moveTo>
                    <a:pt x="0" y="0"/>
                  </a:moveTo>
                  <a:lnTo>
                    <a:pt x="0" y="2"/>
                  </a:lnTo>
                  <a:lnTo>
                    <a:pt x="0" y="4"/>
                  </a:lnTo>
                </a:path>
              </a:pathLst>
            </a:custGeom>
            <a:noFill/>
            <a:ln w="3">
              <a:solidFill>
                <a:srgbClr val="00ABF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5" name="Line 1414"/>
            <p:cNvSpPr>
              <a:spLocks noChangeShapeType="1"/>
            </p:cNvSpPr>
            <p:nvPr/>
          </p:nvSpPr>
          <p:spPr bwMode="auto">
            <a:xfrm>
              <a:off x="3900" y="926"/>
              <a:ext cx="1" cy="5"/>
            </a:xfrm>
            <a:prstGeom prst="line">
              <a:avLst/>
            </a:prstGeom>
            <a:noFill/>
            <a:ln w="3">
              <a:solidFill>
                <a:srgbClr val="00ABF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6" name="Freeform 1415"/>
            <p:cNvSpPr>
              <a:spLocks/>
            </p:cNvSpPr>
            <p:nvPr/>
          </p:nvSpPr>
          <p:spPr bwMode="auto">
            <a:xfrm>
              <a:off x="3899" y="914"/>
              <a:ext cx="2" cy="5"/>
            </a:xfrm>
            <a:custGeom>
              <a:avLst/>
              <a:gdLst>
                <a:gd name="T0" fmla="*/ 0 w 2"/>
                <a:gd name="T1" fmla="*/ 0 h 5"/>
                <a:gd name="T2" fmla="*/ 2 w 2"/>
                <a:gd name="T3" fmla="*/ 2 h 5"/>
                <a:gd name="T4" fmla="*/ 2 w 2"/>
                <a:gd name="T5" fmla="*/ 5 h 5"/>
                <a:gd name="T6" fmla="*/ 0 60000 65536"/>
                <a:gd name="T7" fmla="*/ 0 60000 65536"/>
                <a:gd name="T8" fmla="*/ 0 60000 65536"/>
                <a:gd name="T9" fmla="*/ 0 w 2"/>
                <a:gd name="T10" fmla="*/ 0 h 5"/>
                <a:gd name="T11" fmla="*/ 2 w 2"/>
                <a:gd name="T12" fmla="*/ 5 h 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" h="5">
                  <a:moveTo>
                    <a:pt x="0" y="0"/>
                  </a:moveTo>
                  <a:lnTo>
                    <a:pt x="2" y="2"/>
                  </a:lnTo>
                  <a:lnTo>
                    <a:pt x="2" y="5"/>
                  </a:lnTo>
                </a:path>
              </a:pathLst>
            </a:custGeom>
            <a:noFill/>
            <a:ln w="3">
              <a:solidFill>
                <a:srgbClr val="00ABF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7" name="Freeform 1416"/>
            <p:cNvSpPr>
              <a:spLocks/>
            </p:cNvSpPr>
            <p:nvPr/>
          </p:nvSpPr>
          <p:spPr bwMode="auto">
            <a:xfrm>
              <a:off x="4234" y="897"/>
              <a:ext cx="13" cy="4"/>
            </a:xfrm>
            <a:custGeom>
              <a:avLst/>
              <a:gdLst>
                <a:gd name="T0" fmla="*/ 13 w 13"/>
                <a:gd name="T1" fmla="*/ 0 h 4"/>
                <a:gd name="T2" fmla="*/ 11 w 13"/>
                <a:gd name="T3" fmla="*/ 0 h 4"/>
                <a:gd name="T4" fmla="*/ 6 w 13"/>
                <a:gd name="T5" fmla="*/ 1 h 4"/>
                <a:gd name="T6" fmla="*/ 0 w 13"/>
                <a:gd name="T7" fmla="*/ 4 h 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4"/>
                <a:gd name="T14" fmla="*/ 13 w 13"/>
                <a:gd name="T15" fmla="*/ 4 h 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4">
                  <a:moveTo>
                    <a:pt x="13" y="0"/>
                  </a:moveTo>
                  <a:lnTo>
                    <a:pt x="11" y="0"/>
                  </a:lnTo>
                  <a:lnTo>
                    <a:pt x="6" y="1"/>
                  </a:lnTo>
                  <a:lnTo>
                    <a:pt x="0" y="4"/>
                  </a:lnTo>
                </a:path>
              </a:pathLst>
            </a:custGeom>
            <a:noFill/>
            <a:ln w="3">
              <a:solidFill>
                <a:srgbClr val="00ABF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8" name="Freeform 1417"/>
            <p:cNvSpPr>
              <a:spLocks/>
            </p:cNvSpPr>
            <p:nvPr/>
          </p:nvSpPr>
          <p:spPr bwMode="auto">
            <a:xfrm>
              <a:off x="3897" y="891"/>
              <a:ext cx="8" cy="19"/>
            </a:xfrm>
            <a:custGeom>
              <a:avLst/>
              <a:gdLst>
                <a:gd name="T0" fmla="*/ 8 w 8"/>
                <a:gd name="T1" fmla="*/ 0 h 19"/>
                <a:gd name="T2" fmla="*/ 7 w 8"/>
                <a:gd name="T3" fmla="*/ 11 h 19"/>
                <a:gd name="T4" fmla="*/ 0 w 8"/>
                <a:gd name="T5" fmla="*/ 19 h 19"/>
                <a:gd name="T6" fmla="*/ 0 60000 65536"/>
                <a:gd name="T7" fmla="*/ 0 60000 65536"/>
                <a:gd name="T8" fmla="*/ 0 60000 65536"/>
                <a:gd name="T9" fmla="*/ 0 w 8"/>
                <a:gd name="T10" fmla="*/ 0 h 19"/>
                <a:gd name="T11" fmla="*/ 8 w 8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19">
                  <a:moveTo>
                    <a:pt x="8" y="0"/>
                  </a:moveTo>
                  <a:lnTo>
                    <a:pt x="7" y="11"/>
                  </a:lnTo>
                  <a:lnTo>
                    <a:pt x="0" y="19"/>
                  </a:lnTo>
                </a:path>
              </a:pathLst>
            </a:custGeom>
            <a:noFill/>
            <a:ln w="3">
              <a:solidFill>
                <a:srgbClr val="00ABF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9" name="Line 1418"/>
            <p:cNvSpPr>
              <a:spLocks noChangeShapeType="1"/>
            </p:cNvSpPr>
            <p:nvPr/>
          </p:nvSpPr>
          <p:spPr bwMode="auto">
            <a:xfrm>
              <a:off x="3897" y="881"/>
              <a:ext cx="7" cy="8"/>
            </a:xfrm>
            <a:prstGeom prst="line">
              <a:avLst/>
            </a:prstGeom>
            <a:noFill/>
            <a:ln w="3">
              <a:solidFill>
                <a:srgbClr val="00ABF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0" name="Line 1419"/>
            <p:cNvSpPr>
              <a:spLocks noChangeShapeType="1"/>
            </p:cNvSpPr>
            <p:nvPr/>
          </p:nvSpPr>
          <p:spPr bwMode="auto">
            <a:xfrm flipH="1">
              <a:off x="3896" y="869"/>
              <a:ext cx="4" cy="9"/>
            </a:xfrm>
            <a:prstGeom prst="line">
              <a:avLst/>
            </a:prstGeom>
            <a:noFill/>
            <a:ln w="3">
              <a:solidFill>
                <a:srgbClr val="00ABF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1" name="Freeform 1420"/>
            <p:cNvSpPr>
              <a:spLocks/>
            </p:cNvSpPr>
            <p:nvPr/>
          </p:nvSpPr>
          <p:spPr bwMode="auto">
            <a:xfrm>
              <a:off x="4259" y="865"/>
              <a:ext cx="10" cy="16"/>
            </a:xfrm>
            <a:custGeom>
              <a:avLst/>
              <a:gdLst>
                <a:gd name="T0" fmla="*/ 10 w 10"/>
                <a:gd name="T1" fmla="*/ 0 h 16"/>
                <a:gd name="T2" fmla="*/ 1 w 10"/>
                <a:gd name="T3" fmla="*/ 12 h 16"/>
                <a:gd name="T4" fmla="*/ 0 w 10"/>
                <a:gd name="T5" fmla="*/ 16 h 16"/>
                <a:gd name="T6" fmla="*/ 0 60000 65536"/>
                <a:gd name="T7" fmla="*/ 0 60000 65536"/>
                <a:gd name="T8" fmla="*/ 0 60000 65536"/>
                <a:gd name="T9" fmla="*/ 0 w 10"/>
                <a:gd name="T10" fmla="*/ 0 h 16"/>
                <a:gd name="T11" fmla="*/ 10 w 10"/>
                <a:gd name="T12" fmla="*/ 16 h 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" h="16">
                  <a:moveTo>
                    <a:pt x="10" y="0"/>
                  </a:moveTo>
                  <a:lnTo>
                    <a:pt x="1" y="12"/>
                  </a:lnTo>
                  <a:lnTo>
                    <a:pt x="0" y="16"/>
                  </a:lnTo>
                </a:path>
              </a:pathLst>
            </a:custGeom>
            <a:noFill/>
            <a:ln w="3">
              <a:solidFill>
                <a:srgbClr val="00ABF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2" name="Freeform 1421"/>
            <p:cNvSpPr>
              <a:spLocks/>
            </p:cNvSpPr>
            <p:nvPr/>
          </p:nvSpPr>
          <p:spPr bwMode="auto">
            <a:xfrm>
              <a:off x="3900" y="861"/>
              <a:ext cx="4" cy="8"/>
            </a:xfrm>
            <a:custGeom>
              <a:avLst/>
              <a:gdLst>
                <a:gd name="T0" fmla="*/ 4 w 4"/>
                <a:gd name="T1" fmla="*/ 0 h 8"/>
                <a:gd name="T2" fmla="*/ 2 w 4"/>
                <a:gd name="T3" fmla="*/ 2 h 8"/>
                <a:gd name="T4" fmla="*/ 0 w 4"/>
                <a:gd name="T5" fmla="*/ 8 h 8"/>
                <a:gd name="T6" fmla="*/ 0 60000 65536"/>
                <a:gd name="T7" fmla="*/ 0 60000 65536"/>
                <a:gd name="T8" fmla="*/ 0 60000 65536"/>
                <a:gd name="T9" fmla="*/ 0 w 4"/>
                <a:gd name="T10" fmla="*/ 0 h 8"/>
                <a:gd name="T11" fmla="*/ 4 w 4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" h="8">
                  <a:moveTo>
                    <a:pt x="4" y="0"/>
                  </a:moveTo>
                  <a:lnTo>
                    <a:pt x="2" y="2"/>
                  </a:lnTo>
                  <a:lnTo>
                    <a:pt x="0" y="8"/>
                  </a:lnTo>
                </a:path>
              </a:pathLst>
            </a:custGeom>
            <a:noFill/>
            <a:ln w="3">
              <a:solidFill>
                <a:srgbClr val="00ABF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3" name="Freeform 1422"/>
            <p:cNvSpPr>
              <a:spLocks/>
            </p:cNvSpPr>
            <p:nvPr/>
          </p:nvSpPr>
          <p:spPr bwMode="auto">
            <a:xfrm>
              <a:off x="3904" y="859"/>
              <a:ext cx="8" cy="2"/>
            </a:xfrm>
            <a:custGeom>
              <a:avLst/>
              <a:gdLst>
                <a:gd name="T0" fmla="*/ 8 w 8"/>
                <a:gd name="T1" fmla="*/ 0 h 2"/>
                <a:gd name="T2" fmla="*/ 2 w 8"/>
                <a:gd name="T3" fmla="*/ 2 h 2"/>
                <a:gd name="T4" fmla="*/ 0 w 8"/>
                <a:gd name="T5" fmla="*/ 2 h 2"/>
                <a:gd name="T6" fmla="*/ 0 60000 65536"/>
                <a:gd name="T7" fmla="*/ 0 60000 65536"/>
                <a:gd name="T8" fmla="*/ 0 60000 65536"/>
                <a:gd name="T9" fmla="*/ 0 w 8"/>
                <a:gd name="T10" fmla="*/ 0 h 2"/>
                <a:gd name="T11" fmla="*/ 8 w 8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2">
                  <a:moveTo>
                    <a:pt x="8" y="0"/>
                  </a:moveTo>
                  <a:lnTo>
                    <a:pt x="2" y="2"/>
                  </a:lnTo>
                  <a:lnTo>
                    <a:pt x="0" y="2"/>
                  </a:lnTo>
                </a:path>
              </a:pathLst>
            </a:custGeom>
            <a:noFill/>
            <a:ln w="3">
              <a:solidFill>
                <a:srgbClr val="00ABF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4" name="Line 1423"/>
            <p:cNvSpPr>
              <a:spLocks noChangeShapeType="1"/>
            </p:cNvSpPr>
            <p:nvPr/>
          </p:nvSpPr>
          <p:spPr bwMode="auto">
            <a:xfrm flipH="1">
              <a:off x="3913" y="854"/>
              <a:ext cx="1" cy="2"/>
            </a:xfrm>
            <a:prstGeom prst="line">
              <a:avLst/>
            </a:prstGeom>
            <a:noFill/>
            <a:ln w="3">
              <a:solidFill>
                <a:srgbClr val="00ABF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5" name="Freeform 1424"/>
            <p:cNvSpPr>
              <a:spLocks/>
            </p:cNvSpPr>
            <p:nvPr/>
          </p:nvSpPr>
          <p:spPr bwMode="auto">
            <a:xfrm>
              <a:off x="3916" y="835"/>
              <a:ext cx="5" cy="16"/>
            </a:xfrm>
            <a:custGeom>
              <a:avLst/>
              <a:gdLst>
                <a:gd name="T0" fmla="*/ 5 w 5"/>
                <a:gd name="T1" fmla="*/ 0 h 16"/>
                <a:gd name="T2" fmla="*/ 4 w 5"/>
                <a:gd name="T3" fmla="*/ 4 h 16"/>
                <a:gd name="T4" fmla="*/ 0 w 5"/>
                <a:gd name="T5" fmla="*/ 16 h 16"/>
                <a:gd name="T6" fmla="*/ 0 60000 65536"/>
                <a:gd name="T7" fmla="*/ 0 60000 65536"/>
                <a:gd name="T8" fmla="*/ 0 60000 65536"/>
                <a:gd name="T9" fmla="*/ 0 w 5"/>
                <a:gd name="T10" fmla="*/ 0 h 16"/>
                <a:gd name="T11" fmla="*/ 5 w 5"/>
                <a:gd name="T12" fmla="*/ 16 h 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" h="16">
                  <a:moveTo>
                    <a:pt x="5" y="0"/>
                  </a:moveTo>
                  <a:lnTo>
                    <a:pt x="4" y="4"/>
                  </a:lnTo>
                  <a:lnTo>
                    <a:pt x="0" y="16"/>
                  </a:lnTo>
                </a:path>
              </a:pathLst>
            </a:custGeom>
            <a:noFill/>
            <a:ln w="3">
              <a:solidFill>
                <a:srgbClr val="00ABF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6" name="Line 1425"/>
            <p:cNvSpPr>
              <a:spLocks noChangeShapeType="1"/>
            </p:cNvSpPr>
            <p:nvPr/>
          </p:nvSpPr>
          <p:spPr bwMode="auto">
            <a:xfrm flipH="1" flipV="1">
              <a:off x="4286" y="812"/>
              <a:ext cx="3" cy="5"/>
            </a:xfrm>
            <a:prstGeom prst="line">
              <a:avLst/>
            </a:prstGeom>
            <a:noFill/>
            <a:ln w="3">
              <a:solidFill>
                <a:srgbClr val="00ABF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7" name="Freeform 1426"/>
            <p:cNvSpPr>
              <a:spLocks/>
            </p:cNvSpPr>
            <p:nvPr/>
          </p:nvSpPr>
          <p:spPr bwMode="auto">
            <a:xfrm>
              <a:off x="3921" y="812"/>
              <a:ext cx="12" cy="21"/>
            </a:xfrm>
            <a:custGeom>
              <a:avLst/>
              <a:gdLst>
                <a:gd name="T0" fmla="*/ 12 w 12"/>
                <a:gd name="T1" fmla="*/ 0 h 21"/>
                <a:gd name="T2" fmla="*/ 10 w 12"/>
                <a:gd name="T3" fmla="*/ 2 h 21"/>
                <a:gd name="T4" fmla="*/ 10 w 12"/>
                <a:gd name="T5" fmla="*/ 9 h 21"/>
                <a:gd name="T6" fmla="*/ 0 w 12"/>
                <a:gd name="T7" fmla="*/ 21 h 2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"/>
                <a:gd name="T13" fmla="*/ 0 h 21"/>
                <a:gd name="T14" fmla="*/ 12 w 12"/>
                <a:gd name="T15" fmla="*/ 21 h 2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" h="21">
                  <a:moveTo>
                    <a:pt x="12" y="0"/>
                  </a:moveTo>
                  <a:lnTo>
                    <a:pt x="10" y="2"/>
                  </a:lnTo>
                  <a:lnTo>
                    <a:pt x="10" y="9"/>
                  </a:lnTo>
                  <a:lnTo>
                    <a:pt x="0" y="21"/>
                  </a:lnTo>
                </a:path>
              </a:pathLst>
            </a:custGeom>
            <a:noFill/>
            <a:ln w="3">
              <a:solidFill>
                <a:srgbClr val="00ABF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8" name="Freeform 1427"/>
            <p:cNvSpPr>
              <a:spLocks/>
            </p:cNvSpPr>
            <p:nvPr/>
          </p:nvSpPr>
          <p:spPr bwMode="auto">
            <a:xfrm>
              <a:off x="3933" y="797"/>
              <a:ext cx="1" cy="8"/>
            </a:xfrm>
            <a:custGeom>
              <a:avLst/>
              <a:gdLst>
                <a:gd name="T0" fmla="*/ 1 w 1"/>
                <a:gd name="T1" fmla="*/ 0 h 8"/>
                <a:gd name="T2" fmla="*/ 1 w 1"/>
                <a:gd name="T3" fmla="*/ 2 h 8"/>
                <a:gd name="T4" fmla="*/ 0 w 1"/>
                <a:gd name="T5" fmla="*/ 8 h 8"/>
                <a:gd name="T6" fmla="*/ 0 60000 65536"/>
                <a:gd name="T7" fmla="*/ 0 60000 65536"/>
                <a:gd name="T8" fmla="*/ 0 60000 65536"/>
                <a:gd name="T9" fmla="*/ 0 w 1"/>
                <a:gd name="T10" fmla="*/ 0 h 8"/>
                <a:gd name="T11" fmla="*/ 1 w 1"/>
                <a:gd name="T12" fmla="*/ 8 h 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" h="8">
                  <a:moveTo>
                    <a:pt x="1" y="0"/>
                  </a:moveTo>
                  <a:lnTo>
                    <a:pt x="1" y="2"/>
                  </a:lnTo>
                  <a:lnTo>
                    <a:pt x="0" y="8"/>
                  </a:lnTo>
                </a:path>
              </a:pathLst>
            </a:custGeom>
            <a:noFill/>
            <a:ln w="3">
              <a:solidFill>
                <a:srgbClr val="00ABF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9" name="Line 1428"/>
            <p:cNvSpPr>
              <a:spLocks noChangeShapeType="1"/>
            </p:cNvSpPr>
            <p:nvPr/>
          </p:nvSpPr>
          <p:spPr bwMode="auto">
            <a:xfrm flipH="1" flipV="1">
              <a:off x="4277" y="795"/>
              <a:ext cx="1" cy="2"/>
            </a:xfrm>
            <a:prstGeom prst="line">
              <a:avLst/>
            </a:prstGeom>
            <a:noFill/>
            <a:ln w="3">
              <a:solidFill>
                <a:srgbClr val="00ABF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0" name="Freeform 1429"/>
            <p:cNvSpPr>
              <a:spLocks/>
            </p:cNvSpPr>
            <p:nvPr/>
          </p:nvSpPr>
          <p:spPr bwMode="auto">
            <a:xfrm>
              <a:off x="3985" y="793"/>
              <a:ext cx="3" cy="2"/>
            </a:xfrm>
            <a:custGeom>
              <a:avLst/>
              <a:gdLst>
                <a:gd name="T0" fmla="*/ 3 w 3"/>
                <a:gd name="T1" fmla="*/ 2 h 2"/>
                <a:gd name="T2" fmla="*/ 1 w 3"/>
                <a:gd name="T3" fmla="*/ 2 h 2"/>
                <a:gd name="T4" fmla="*/ 0 w 3"/>
                <a:gd name="T5" fmla="*/ 0 h 2"/>
                <a:gd name="T6" fmla="*/ 0 60000 65536"/>
                <a:gd name="T7" fmla="*/ 0 60000 65536"/>
                <a:gd name="T8" fmla="*/ 0 60000 65536"/>
                <a:gd name="T9" fmla="*/ 0 w 3"/>
                <a:gd name="T10" fmla="*/ 0 h 2"/>
                <a:gd name="T11" fmla="*/ 3 w 3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" h="2">
                  <a:moveTo>
                    <a:pt x="3" y="2"/>
                  </a:moveTo>
                  <a:lnTo>
                    <a:pt x="1" y="2"/>
                  </a:lnTo>
                  <a:lnTo>
                    <a:pt x="0" y="0"/>
                  </a:lnTo>
                </a:path>
              </a:pathLst>
            </a:custGeom>
            <a:noFill/>
            <a:ln w="3">
              <a:solidFill>
                <a:srgbClr val="00ABF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1" name="Line 1430"/>
            <p:cNvSpPr>
              <a:spLocks noChangeShapeType="1"/>
            </p:cNvSpPr>
            <p:nvPr/>
          </p:nvSpPr>
          <p:spPr bwMode="auto">
            <a:xfrm flipH="1" flipV="1">
              <a:off x="3968" y="785"/>
              <a:ext cx="3" cy="7"/>
            </a:xfrm>
            <a:prstGeom prst="line">
              <a:avLst/>
            </a:prstGeom>
            <a:noFill/>
            <a:ln w="3">
              <a:solidFill>
                <a:srgbClr val="00ABF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2" name="Freeform 1431"/>
            <p:cNvSpPr>
              <a:spLocks/>
            </p:cNvSpPr>
            <p:nvPr/>
          </p:nvSpPr>
          <p:spPr bwMode="auto">
            <a:xfrm>
              <a:off x="3939" y="787"/>
              <a:ext cx="17" cy="8"/>
            </a:xfrm>
            <a:custGeom>
              <a:avLst/>
              <a:gdLst>
                <a:gd name="T0" fmla="*/ 17 w 17"/>
                <a:gd name="T1" fmla="*/ 5 h 8"/>
                <a:gd name="T2" fmla="*/ 13 w 17"/>
                <a:gd name="T3" fmla="*/ 0 h 8"/>
                <a:gd name="T4" fmla="*/ 8 w 17"/>
                <a:gd name="T5" fmla="*/ 2 h 8"/>
                <a:gd name="T6" fmla="*/ 1 w 17"/>
                <a:gd name="T7" fmla="*/ 8 h 8"/>
                <a:gd name="T8" fmla="*/ 0 w 17"/>
                <a:gd name="T9" fmla="*/ 8 h 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8"/>
                <a:gd name="T17" fmla="*/ 17 w 17"/>
                <a:gd name="T18" fmla="*/ 8 h 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8">
                  <a:moveTo>
                    <a:pt x="17" y="5"/>
                  </a:moveTo>
                  <a:lnTo>
                    <a:pt x="13" y="0"/>
                  </a:lnTo>
                  <a:lnTo>
                    <a:pt x="8" y="2"/>
                  </a:lnTo>
                  <a:lnTo>
                    <a:pt x="1" y="8"/>
                  </a:lnTo>
                  <a:lnTo>
                    <a:pt x="0" y="8"/>
                  </a:lnTo>
                </a:path>
              </a:pathLst>
            </a:custGeom>
            <a:noFill/>
            <a:ln w="3">
              <a:solidFill>
                <a:srgbClr val="00ABF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3" name="Line 1432"/>
            <p:cNvSpPr>
              <a:spLocks noChangeShapeType="1"/>
            </p:cNvSpPr>
            <p:nvPr/>
          </p:nvSpPr>
          <p:spPr bwMode="auto">
            <a:xfrm flipH="1">
              <a:off x="3990" y="791"/>
              <a:ext cx="3" cy="1"/>
            </a:xfrm>
            <a:prstGeom prst="line">
              <a:avLst/>
            </a:prstGeom>
            <a:noFill/>
            <a:ln w="3">
              <a:solidFill>
                <a:srgbClr val="00ABF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4" name="Line 1433"/>
            <p:cNvSpPr>
              <a:spLocks noChangeShapeType="1"/>
            </p:cNvSpPr>
            <p:nvPr/>
          </p:nvSpPr>
          <p:spPr bwMode="auto">
            <a:xfrm flipH="1">
              <a:off x="3971" y="791"/>
              <a:ext cx="5" cy="1"/>
            </a:xfrm>
            <a:prstGeom prst="line">
              <a:avLst/>
            </a:prstGeom>
            <a:noFill/>
            <a:ln w="3">
              <a:solidFill>
                <a:srgbClr val="00ABF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5" name="Line 1434"/>
            <p:cNvSpPr>
              <a:spLocks noChangeShapeType="1"/>
            </p:cNvSpPr>
            <p:nvPr/>
          </p:nvSpPr>
          <p:spPr bwMode="auto">
            <a:xfrm flipH="1">
              <a:off x="3978" y="789"/>
              <a:ext cx="2" cy="1"/>
            </a:xfrm>
            <a:prstGeom prst="line">
              <a:avLst/>
            </a:prstGeom>
            <a:noFill/>
            <a:ln w="3">
              <a:solidFill>
                <a:srgbClr val="00ABF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6" name="Line 1435"/>
            <p:cNvSpPr>
              <a:spLocks noChangeShapeType="1"/>
            </p:cNvSpPr>
            <p:nvPr/>
          </p:nvSpPr>
          <p:spPr bwMode="auto">
            <a:xfrm flipH="1">
              <a:off x="4006" y="779"/>
              <a:ext cx="1" cy="1"/>
            </a:xfrm>
            <a:prstGeom prst="line">
              <a:avLst/>
            </a:prstGeom>
            <a:noFill/>
            <a:ln w="3">
              <a:solidFill>
                <a:srgbClr val="00ABF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7" name="Line 1436"/>
            <p:cNvSpPr>
              <a:spLocks noChangeShapeType="1"/>
            </p:cNvSpPr>
            <p:nvPr/>
          </p:nvSpPr>
          <p:spPr bwMode="auto">
            <a:xfrm>
              <a:off x="4006" y="775"/>
              <a:ext cx="1" cy="4"/>
            </a:xfrm>
            <a:prstGeom prst="line">
              <a:avLst/>
            </a:prstGeom>
            <a:noFill/>
            <a:ln w="3">
              <a:solidFill>
                <a:srgbClr val="00ABF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8" name="Freeform 1437"/>
            <p:cNvSpPr>
              <a:spLocks/>
            </p:cNvSpPr>
            <p:nvPr/>
          </p:nvSpPr>
          <p:spPr bwMode="auto">
            <a:xfrm>
              <a:off x="4007" y="761"/>
              <a:ext cx="9" cy="9"/>
            </a:xfrm>
            <a:custGeom>
              <a:avLst/>
              <a:gdLst>
                <a:gd name="T0" fmla="*/ 9 w 9"/>
                <a:gd name="T1" fmla="*/ 0 h 9"/>
                <a:gd name="T2" fmla="*/ 5 w 9"/>
                <a:gd name="T3" fmla="*/ 4 h 9"/>
                <a:gd name="T4" fmla="*/ 2 w 9"/>
                <a:gd name="T5" fmla="*/ 7 h 9"/>
                <a:gd name="T6" fmla="*/ 0 w 9"/>
                <a:gd name="T7" fmla="*/ 9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9"/>
                <a:gd name="T14" fmla="*/ 9 w 9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9">
                  <a:moveTo>
                    <a:pt x="9" y="0"/>
                  </a:moveTo>
                  <a:lnTo>
                    <a:pt x="5" y="4"/>
                  </a:lnTo>
                  <a:lnTo>
                    <a:pt x="2" y="7"/>
                  </a:lnTo>
                  <a:lnTo>
                    <a:pt x="0" y="9"/>
                  </a:lnTo>
                </a:path>
              </a:pathLst>
            </a:custGeom>
            <a:noFill/>
            <a:ln w="3">
              <a:solidFill>
                <a:srgbClr val="00ABF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39" name="Line 1438"/>
            <p:cNvSpPr>
              <a:spLocks noChangeShapeType="1"/>
            </p:cNvSpPr>
            <p:nvPr/>
          </p:nvSpPr>
          <p:spPr bwMode="auto">
            <a:xfrm flipH="1">
              <a:off x="4016" y="758"/>
              <a:ext cx="4" cy="1"/>
            </a:xfrm>
            <a:prstGeom prst="line">
              <a:avLst/>
            </a:prstGeom>
            <a:noFill/>
            <a:ln w="3">
              <a:solidFill>
                <a:srgbClr val="00ABF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0" name="Line 1439"/>
            <p:cNvSpPr>
              <a:spLocks noChangeShapeType="1"/>
            </p:cNvSpPr>
            <p:nvPr/>
          </p:nvSpPr>
          <p:spPr bwMode="auto">
            <a:xfrm>
              <a:off x="4024" y="755"/>
              <a:ext cx="1" cy="2"/>
            </a:xfrm>
            <a:prstGeom prst="line">
              <a:avLst/>
            </a:prstGeom>
            <a:noFill/>
            <a:ln w="3">
              <a:solidFill>
                <a:srgbClr val="00ABF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1" name="Line 1440"/>
            <p:cNvSpPr>
              <a:spLocks noChangeShapeType="1"/>
            </p:cNvSpPr>
            <p:nvPr/>
          </p:nvSpPr>
          <p:spPr bwMode="auto">
            <a:xfrm flipH="1">
              <a:off x="4026" y="746"/>
              <a:ext cx="1" cy="1"/>
            </a:xfrm>
            <a:prstGeom prst="line">
              <a:avLst/>
            </a:prstGeom>
            <a:noFill/>
            <a:ln w="3">
              <a:solidFill>
                <a:srgbClr val="00ABF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2" name="Line 1441"/>
            <p:cNvSpPr>
              <a:spLocks noChangeShapeType="1"/>
            </p:cNvSpPr>
            <p:nvPr/>
          </p:nvSpPr>
          <p:spPr bwMode="auto">
            <a:xfrm flipH="1">
              <a:off x="4033" y="740"/>
              <a:ext cx="2" cy="1"/>
            </a:xfrm>
            <a:prstGeom prst="line">
              <a:avLst/>
            </a:prstGeom>
            <a:noFill/>
            <a:ln w="3">
              <a:solidFill>
                <a:srgbClr val="00ABF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3" name="Freeform 1442"/>
            <p:cNvSpPr>
              <a:spLocks/>
            </p:cNvSpPr>
            <p:nvPr/>
          </p:nvSpPr>
          <p:spPr bwMode="auto">
            <a:xfrm>
              <a:off x="4058" y="699"/>
              <a:ext cx="20" cy="35"/>
            </a:xfrm>
            <a:custGeom>
              <a:avLst/>
              <a:gdLst>
                <a:gd name="T0" fmla="*/ 16 w 20"/>
                <a:gd name="T1" fmla="*/ 0 h 35"/>
                <a:gd name="T2" fmla="*/ 20 w 20"/>
                <a:gd name="T3" fmla="*/ 11 h 35"/>
                <a:gd name="T4" fmla="*/ 16 w 20"/>
                <a:gd name="T5" fmla="*/ 18 h 35"/>
                <a:gd name="T6" fmla="*/ 11 w 20"/>
                <a:gd name="T7" fmla="*/ 33 h 35"/>
                <a:gd name="T8" fmla="*/ 8 w 20"/>
                <a:gd name="T9" fmla="*/ 35 h 35"/>
                <a:gd name="T10" fmla="*/ 7 w 20"/>
                <a:gd name="T11" fmla="*/ 35 h 35"/>
                <a:gd name="T12" fmla="*/ 2 w 20"/>
                <a:gd name="T13" fmla="*/ 31 h 35"/>
                <a:gd name="T14" fmla="*/ 0 w 20"/>
                <a:gd name="T15" fmla="*/ 33 h 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0"/>
                <a:gd name="T25" fmla="*/ 0 h 35"/>
                <a:gd name="T26" fmla="*/ 20 w 20"/>
                <a:gd name="T27" fmla="*/ 35 h 3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0" h="35">
                  <a:moveTo>
                    <a:pt x="16" y="0"/>
                  </a:moveTo>
                  <a:lnTo>
                    <a:pt x="20" y="11"/>
                  </a:lnTo>
                  <a:lnTo>
                    <a:pt x="16" y="18"/>
                  </a:lnTo>
                  <a:lnTo>
                    <a:pt x="11" y="33"/>
                  </a:lnTo>
                  <a:lnTo>
                    <a:pt x="8" y="35"/>
                  </a:lnTo>
                  <a:lnTo>
                    <a:pt x="7" y="35"/>
                  </a:lnTo>
                  <a:lnTo>
                    <a:pt x="2" y="31"/>
                  </a:lnTo>
                  <a:lnTo>
                    <a:pt x="0" y="33"/>
                  </a:lnTo>
                </a:path>
              </a:pathLst>
            </a:custGeom>
            <a:noFill/>
            <a:ln w="3">
              <a:solidFill>
                <a:srgbClr val="00ABF7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4" name="Freeform 1443"/>
            <p:cNvSpPr>
              <a:spLocks/>
            </p:cNvSpPr>
            <p:nvPr/>
          </p:nvSpPr>
          <p:spPr bwMode="auto">
            <a:xfrm>
              <a:off x="2410" y="946"/>
              <a:ext cx="1506" cy="2870"/>
            </a:xfrm>
            <a:custGeom>
              <a:avLst/>
              <a:gdLst>
                <a:gd name="T0" fmla="*/ 11 w 1506"/>
                <a:gd name="T1" fmla="*/ 2870 h 2870"/>
                <a:gd name="T2" fmla="*/ 30 w 1506"/>
                <a:gd name="T3" fmla="*/ 2856 h 2870"/>
                <a:gd name="T4" fmla="*/ 42 w 1506"/>
                <a:gd name="T5" fmla="*/ 2822 h 2870"/>
                <a:gd name="T6" fmla="*/ 47 w 1506"/>
                <a:gd name="T7" fmla="*/ 2789 h 2870"/>
                <a:gd name="T8" fmla="*/ 50 w 1506"/>
                <a:gd name="T9" fmla="*/ 2737 h 2870"/>
                <a:gd name="T10" fmla="*/ 46 w 1506"/>
                <a:gd name="T11" fmla="*/ 2674 h 2870"/>
                <a:gd name="T12" fmla="*/ 76 w 1506"/>
                <a:gd name="T13" fmla="*/ 2655 h 2870"/>
                <a:gd name="T14" fmla="*/ 72 w 1506"/>
                <a:gd name="T15" fmla="*/ 2625 h 2870"/>
                <a:gd name="T16" fmla="*/ 76 w 1506"/>
                <a:gd name="T17" fmla="*/ 2608 h 2870"/>
                <a:gd name="T18" fmla="*/ 111 w 1506"/>
                <a:gd name="T19" fmla="*/ 2603 h 2870"/>
                <a:gd name="T20" fmla="*/ 155 w 1506"/>
                <a:gd name="T21" fmla="*/ 2553 h 2870"/>
                <a:gd name="T22" fmla="*/ 160 w 1506"/>
                <a:gd name="T23" fmla="*/ 2490 h 2870"/>
                <a:gd name="T24" fmla="*/ 164 w 1506"/>
                <a:gd name="T25" fmla="*/ 2424 h 2870"/>
                <a:gd name="T26" fmla="*/ 142 w 1506"/>
                <a:gd name="T27" fmla="*/ 2342 h 2870"/>
                <a:gd name="T28" fmla="*/ 162 w 1506"/>
                <a:gd name="T29" fmla="*/ 2301 h 2870"/>
                <a:gd name="T30" fmla="*/ 203 w 1506"/>
                <a:gd name="T31" fmla="*/ 2263 h 2870"/>
                <a:gd name="T32" fmla="*/ 189 w 1506"/>
                <a:gd name="T33" fmla="*/ 2180 h 2870"/>
                <a:gd name="T34" fmla="*/ 139 w 1506"/>
                <a:gd name="T35" fmla="*/ 2138 h 2870"/>
                <a:gd name="T36" fmla="*/ 136 w 1506"/>
                <a:gd name="T37" fmla="*/ 2061 h 2870"/>
                <a:gd name="T38" fmla="*/ 152 w 1506"/>
                <a:gd name="T39" fmla="*/ 1977 h 2870"/>
                <a:gd name="T40" fmla="*/ 128 w 1506"/>
                <a:gd name="T41" fmla="*/ 1878 h 2870"/>
                <a:gd name="T42" fmla="*/ 151 w 1506"/>
                <a:gd name="T43" fmla="*/ 1782 h 2870"/>
                <a:gd name="T44" fmla="*/ 132 w 1506"/>
                <a:gd name="T45" fmla="*/ 1697 h 2870"/>
                <a:gd name="T46" fmla="*/ 162 w 1506"/>
                <a:gd name="T47" fmla="*/ 1611 h 2870"/>
                <a:gd name="T48" fmla="*/ 214 w 1506"/>
                <a:gd name="T49" fmla="*/ 1530 h 2870"/>
                <a:gd name="T50" fmla="*/ 316 w 1506"/>
                <a:gd name="T51" fmla="*/ 1506 h 2870"/>
                <a:gd name="T52" fmla="*/ 380 w 1506"/>
                <a:gd name="T53" fmla="*/ 1489 h 2870"/>
                <a:gd name="T54" fmla="*/ 365 w 1506"/>
                <a:gd name="T55" fmla="*/ 1392 h 2870"/>
                <a:gd name="T56" fmla="*/ 364 w 1506"/>
                <a:gd name="T57" fmla="*/ 1306 h 2870"/>
                <a:gd name="T58" fmla="*/ 414 w 1506"/>
                <a:gd name="T59" fmla="*/ 1207 h 2870"/>
                <a:gd name="T60" fmla="*/ 432 w 1506"/>
                <a:gd name="T61" fmla="*/ 1104 h 2870"/>
                <a:gd name="T62" fmla="*/ 439 w 1506"/>
                <a:gd name="T63" fmla="*/ 1001 h 2870"/>
                <a:gd name="T64" fmla="*/ 509 w 1506"/>
                <a:gd name="T65" fmla="*/ 939 h 2870"/>
                <a:gd name="T66" fmla="*/ 543 w 1506"/>
                <a:gd name="T67" fmla="*/ 844 h 2870"/>
                <a:gd name="T68" fmla="*/ 602 w 1506"/>
                <a:gd name="T69" fmla="*/ 740 h 2870"/>
                <a:gd name="T70" fmla="*/ 622 w 1506"/>
                <a:gd name="T71" fmla="*/ 659 h 2870"/>
                <a:gd name="T72" fmla="*/ 643 w 1506"/>
                <a:gd name="T73" fmla="*/ 556 h 2870"/>
                <a:gd name="T74" fmla="*/ 689 w 1506"/>
                <a:gd name="T75" fmla="*/ 457 h 2870"/>
                <a:gd name="T76" fmla="*/ 774 w 1506"/>
                <a:gd name="T77" fmla="*/ 465 h 2870"/>
                <a:gd name="T78" fmla="*/ 793 w 1506"/>
                <a:gd name="T79" fmla="*/ 388 h 2870"/>
                <a:gd name="T80" fmla="*/ 799 w 1506"/>
                <a:gd name="T81" fmla="*/ 309 h 2870"/>
                <a:gd name="T82" fmla="*/ 901 w 1506"/>
                <a:gd name="T83" fmla="*/ 325 h 2870"/>
                <a:gd name="T84" fmla="*/ 983 w 1506"/>
                <a:gd name="T85" fmla="*/ 325 h 2870"/>
                <a:gd name="T86" fmla="*/ 995 w 1506"/>
                <a:gd name="T87" fmla="*/ 235 h 2870"/>
                <a:gd name="T88" fmla="*/ 998 w 1506"/>
                <a:gd name="T89" fmla="*/ 162 h 2870"/>
                <a:gd name="T90" fmla="*/ 1030 w 1506"/>
                <a:gd name="T91" fmla="*/ 144 h 2870"/>
                <a:gd name="T92" fmla="*/ 1058 w 1506"/>
                <a:gd name="T93" fmla="*/ 101 h 2870"/>
                <a:gd name="T94" fmla="*/ 1131 w 1506"/>
                <a:gd name="T95" fmla="*/ 125 h 2870"/>
                <a:gd name="T96" fmla="*/ 1178 w 1506"/>
                <a:gd name="T97" fmla="*/ 190 h 2870"/>
                <a:gd name="T98" fmla="*/ 1224 w 1506"/>
                <a:gd name="T99" fmla="*/ 230 h 2870"/>
                <a:gd name="T100" fmla="*/ 1279 w 1506"/>
                <a:gd name="T101" fmla="*/ 240 h 2870"/>
                <a:gd name="T102" fmla="*/ 1333 w 1506"/>
                <a:gd name="T103" fmla="*/ 181 h 2870"/>
                <a:gd name="T104" fmla="*/ 1398 w 1506"/>
                <a:gd name="T105" fmla="*/ 209 h 2870"/>
                <a:gd name="T106" fmla="*/ 1443 w 1506"/>
                <a:gd name="T107" fmla="*/ 236 h 2870"/>
                <a:gd name="T108" fmla="*/ 1455 w 1506"/>
                <a:gd name="T109" fmla="*/ 219 h 2870"/>
                <a:gd name="T110" fmla="*/ 1457 w 1506"/>
                <a:gd name="T111" fmla="*/ 172 h 2870"/>
                <a:gd name="T112" fmla="*/ 1494 w 1506"/>
                <a:gd name="T113" fmla="*/ 142 h 2870"/>
                <a:gd name="T114" fmla="*/ 1502 w 1506"/>
                <a:gd name="T115" fmla="*/ 96 h 2870"/>
                <a:gd name="T116" fmla="*/ 1490 w 1506"/>
                <a:gd name="T117" fmla="*/ 37 h 2870"/>
                <a:gd name="T118" fmla="*/ 1494 w 1506"/>
                <a:gd name="T119" fmla="*/ 3 h 287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506"/>
                <a:gd name="T181" fmla="*/ 0 h 2870"/>
                <a:gd name="T182" fmla="*/ 1506 w 1506"/>
                <a:gd name="T183" fmla="*/ 2870 h 287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506" h="2870">
                  <a:moveTo>
                    <a:pt x="1" y="2840"/>
                  </a:moveTo>
                  <a:lnTo>
                    <a:pt x="0" y="2841"/>
                  </a:lnTo>
                  <a:lnTo>
                    <a:pt x="1" y="2843"/>
                  </a:lnTo>
                  <a:lnTo>
                    <a:pt x="1" y="2844"/>
                  </a:lnTo>
                  <a:lnTo>
                    <a:pt x="1" y="2849"/>
                  </a:lnTo>
                  <a:lnTo>
                    <a:pt x="1" y="2852"/>
                  </a:lnTo>
                  <a:lnTo>
                    <a:pt x="1" y="2853"/>
                  </a:lnTo>
                  <a:lnTo>
                    <a:pt x="1" y="2854"/>
                  </a:lnTo>
                  <a:lnTo>
                    <a:pt x="0" y="2860"/>
                  </a:lnTo>
                  <a:lnTo>
                    <a:pt x="0" y="2866"/>
                  </a:lnTo>
                  <a:lnTo>
                    <a:pt x="3" y="2866"/>
                  </a:lnTo>
                  <a:lnTo>
                    <a:pt x="4" y="2866"/>
                  </a:lnTo>
                  <a:lnTo>
                    <a:pt x="5" y="2866"/>
                  </a:lnTo>
                  <a:lnTo>
                    <a:pt x="7" y="2869"/>
                  </a:lnTo>
                  <a:lnTo>
                    <a:pt x="8" y="2869"/>
                  </a:lnTo>
                  <a:lnTo>
                    <a:pt x="9" y="2870"/>
                  </a:lnTo>
                  <a:lnTo>
                    <a:pt x="11" y="2870"/>
                  </a:lnTo>
                  <a:lnTo>
                    <a:pt x="11" y="2869"/>
                  </a:lnTo>
                  <a:lnTo>
                    <a:pt x="11" y="2867"/>
                  </a:lnTo>
                  <a:lnTo>
                    <a:pt x="12" y="2866"/>
                  </a:lnTo>
                  <a:lnTo>
                    <a:pt x="13" y="2865"/>
                  </a:lnTo>
                  <a:lnTo>
                    <a:pt x="15" y="2867"/>
                  </a:lnTo>
                  <a:lnTo>
                    <a:pt x="16" y="2867"/>
                  </a:lnTo>
                  <a:lnTo>
                    <a:pt x="16" y="2865"/>
                  </a:lnTo>
                  <a:lnTo>
                    <a:pt x="17" y="2866"/>
                  </a:lnTo>
                  <a:lnTo>
                    <a:pt x="18" y="2866"/>
                  </a:lnTo>
                  <a:lnTo>
                    <a:pt x="20" y="2865"/>
                  </a:lnTo>
                  <a:lnTo>
                    <a:pt x="21" y="2865"/>
                  </a:lnTo>
                  <a:lnTo>
                    <a:pt x="22" y="2863"/>
                  </a:lnTo>
                  <a:lnTo>
                    <a:pt x="24" y="2862"/>
                  </a:lnTo>
                  <a:lnTo>
                    <a:pt x="26" y="2863"/>
                  </a:lnTo>
                  <a:lnTo>
                    <a:pt x="28" y="2857"/>
                  </a:lnTo>
                  <a:lnTo>
                    <a:pt x="29" y="2856"/>
                  </a:lnTo>
                  <a:lnTo>
                    <a:pt x="30" y="2856"/>
                  </a:lnTo>
                  <a:lnTo>
                    <a:pt x="30" y="2854"/>
                  </a:lnTo>
                  <a:lnTo>
                    <a:pt x="32" y="2852"/>
                  </a:lnTo>
                  <a:lnTo>
                    <a:pt x="33" y="2850"/>
                  </a:lnTo>
                  <a:lnTo>
                    <a:pt x="32" y="2845"/>
                  </a:lnTo>
                  <a:lnTo>
                    <a:pt x="33" y="2845"/>
                  </a:lnTo>
                  <a:lnTo>
                    <a:pt x="33" y="2844"/>
                  </a:lnTo>
                  <a:lnTo>
                    <a:pt x="33" y="2843"/>
                  </a:lnTo>
                  <a:lnTo>
                    <a:pt x="32" y="2841"/>
                  </a:lnTo>
                  <a:lnTo>
                    <a:pt x="33" y="2841"/>
                  </a:lnTo>
                  <a:lnTo>
                    <a:pt x="33" y="2840"/>
                  </a:lnTo>
                  <a:lnTo>
                    <a:pt x="34" y="2839"/>
                  </a:lnTo>
                  <a:lnTo>
                    <a:pt x="35" y="2836"/>
                  </a:lnTo>
                  <a:lnTo>
                    <a:pt x="35" y="2835"/>
                  </a:lnTo>
                  <a:lnTo>
                    <a:pt x="37" y="2829"/>
                  </a:lnTo>
                  <a:lnTo>
                    <a:pt x="38" y="2828"/>
                  </a:lnTo>
                  <a:lnTo>
                    <a:pt x="41" y="2826"/>
                  </a:lnTo>
                  <a:lnTo>
                    <a:pt x="42" y="2822"/>
                  </a:lnTo>
                  <a:lnTo>
                    <a:pt x="42" y="2820"/>
                  </a:lnTo>
                  <a:lnTo>
                    <a:pt x="46" y="2816"/>
                  </a:lnTo>
                  <a:lnTo>
                    <a:pt x="46" y="2815"/>
                  </a:lnTo>
                  <a:lnTo>
                    <a:pt x="46" y="2812"/>
                  </a:lnTo>
                  <a:lnTo>
                    <a:pt x="46" y="2810"/>
                  </a:lnTo>
                  <a:lnTo>
                    <a:pt x="45" y="2809"/>
                  </a:lnTo>
                  <a:lnTo>
                    <a:pt x="45" y="2807"/>
                  </a:lnTo>
                  <a:lnTo>
                    <a:pt x="46" y="2806"/>
                  </a:lnTo>
                  <a:lnTo>
                    <a:pt x="47" y="2803"/>
                  </a:lnTo>
                  <a:lnTo>
                    <a:pt x="47" y="2802"/>
                  </a:lnTo>
                  <a:lnTo>
                    <a:pt x="46" y="2801"/>
                  </a:lnTo>
                  <a:lnTo>
                    <a:pt x="47" y="2798"/>
                  </a:lnTo>
                  <a:lnTo>
                    <a:pt x="47" y="2797"/>
                  </a:lnTo>
                  <a:lnTo>
                    <a:pt x="47" y="2795"/>
                  </a:lnTo>
                  <a:lnTo>
                    <a:pt x="47" y="2794"/>
                  </a:lnTo>
                  <a:lnTo>
                    <a:pt x="47" y="2791"/>
                  </a:lnTo>
                  <a:lnTo>
                    <a:pt x="47" y="2789"/>
                  </a:lnTo>
                  <a:lnTo>
                    <a:pt x="49" y="2788"/>
                  </a:lnTo>
                  <a:lnTo>
                    <a:pt x="49" y="2786"/>
                  </a:lnTo>
                  <a:lnTo>
                    <a:pt x="49" y="2784"/>
                  </a:lnTo>
                  <a:lnTo>
                    <a:pt x="51" y="2780"/>
                  </a:lnTo>
                  <a:lnTo>
                    <a:pt x="51" y="2778"/>
                  </a:lnTo>
                  <a:lnTo>
                    <a:pt x="52" y="2778"/>
                  </a:lnTo>
                  <a:lnTo>
                    <a:pt x="55" y="2777"/>
                  </a:lnTo>
                  <a:lnTo>
                    <a:pt x="55" y="2776"/>
                  </a:lnTo>
                  <a:lnTo>
                    <a:pt x="55" y="2769"/>
                  </a:lnTo>
                  <a:lnTo>
                    <a:pt x="55" y="2760"/>
                  </a:lnTo>
                  <a:lnTo>
                    <a:pt x="55" y="2759"/>
                  </a:lnTo>
                  <a:lnTo>
                    <a:pt x="55" y="2757"/>
                  </a:lnTo>
                  <a:lnTo>
                    <a:pt x="55" y="2751"/>
                  </a:lnTo>
                  <a:lnTo>
                    <a:pt x="55" y="2748"/>
                  </a:lnTo>
                  <a:lnTo>
                    <a:pt x="54" y="2746"/>
                  </a:lnTo>
                  <a:lnTo>
                    <a:pt x="51" y="2740"/>
                  </a:lnTo>
                  <a:lnTo>
                    <a:pt x="50" y="2737"/>
                  </a:lnTo>
                  <a:lnTo>
                    <a:pt x="50" y="2734"/>
                  </a:lnTo>
                  <a:lnTo>
                    <a:pt x="50" y="2730"/>
                  </a:lnTo>
                  <a:lnTo>
                    <a:pt x="49" y="2726"/>
                  </a:lnTo>
                  <a:lnTo>
                    <a:pt x="49" y="2718"/>
                  </a:lnTo>
                  <a:lnTo>
                    <a:pt x="47" y="2712"/>
                  </a:lnTo>
                  <a:lnTo>
                    <a:pt x="47" y="2709"/>
                  </a:lnTo>
                  <a:lnTo>
                    <a:pt x="46" y="2708"/>
                  </a:lnTo>
                  <a:lnTo>
                    <a:pt x="45" y="2704"/>
                  </a:lnTo>
                  <a:lnTo>
                    <a:pt x="43" y="2696"/>
                  </a:lnTo>
                  <a:lnTo>
                    <a:pt x="42" y="2689"/>
                  </a:lnTo>
                  <a:lnTo>
                    <a:pt x="42" y="2687"/>
                  </a:lnTo>
                  <a:lnTo>
                    <a:pt x="41" y="2683"/>
                  </a:lnTo>
                  <a:lnTo>
                    <a:pt x="42" y="2680"/>
                  </a:lnTo>
                  <a:lnTo>
                    <a:pt x="42" y="2678"/>
                  </a:lnTo>
                  <a:lnTo>
                    <a:pt x="43" y="2675"/>
                  </a:lnTo>
                  <a:lnTo>
                    <a:pt x="45" y="2674"/>
                  </a:lnTo>
                  <a:lnTo>
                    <a:pt x="46" y="2674"/>
                  </a:lnTo>
                  <a:lnTo>
                    <a:pt x="47" y="2672"/>
                  </a:lnTo>
                  <a:lnTo>
                    <a:pt x="51" y="2670"/>
                  </a:lnTo>
                  <a:lnTo>
                    <a:pt x="52" y="2670"/>
                  </a:lnTo>
                  <a:lnTo>
                    <a:pt x="54" y="2668"/>
                  </a:lnTo>
                  <a:lnTo>
                    <a:pt x="55" y="2668"/>
                  </a:lnTo>
                  <a:lnTo>
                    <a:pt x="58" y="2668"/>
                  </a:lnTo>
                  <a:lnTo>
                    <a:pt x="60" y="2668"/>
                  </a:lnTo>
                  <a:lnTo>
                    <a:pt x="63" y="2668"/>
                  </a:lnTo>
                  <a:lnTo>
                    <a:pt x="64" y="2668"/>
                  </a:lnTo>
                  <a:lnTo>
                    <a:pt x="64" y="2667"/>
                  </a:lnTo>
                  <a:lnTo>
                    <a:pt x="66" y="2665"/>
                  </a:lnTo>
                  <a:lnTo>
                    <a:pt x="67" y="2662"/>
                  </a:lnTo>
                  <a:lnTo>
                    <a:pt x="67" y="2659"/>
                  </a:lnTo>
                  <a:lnTo>
                    <a:pt x="68" y="2657"/>
                  </a:lnTo>
                  <a:lnTo>
                    <a:pt x="75" y="2657"/>
                  </a:lnTo>
                  <a:lnTo>
                    <a:pt x="76" y="2657"/>
                  </a:lnTo>
                  <a:lnTo>
                    <a:pt x="76" y="2655"/>
                  </a:lnTo>
                  <a:lnTo>
                    <a:pt x="76" y="2654"/>
                  </a:lnTo>
                  <a:lnTo>
                    <a:pt x="75" y="2654"/>
                  </a:lnTo>
                  <a:lnTo>
                    <a:pt x="75" y="2651"/>
                  </a:lnTo>
                  <a:lnTo>
                    <a:pt x="76" y="2647"/>
                  </a:lnTo>
                  <a:lnTo>
                    <a:pt x="75" y="2646"/>
                  </a:lnTo>
                  <a:lnTo>
                    <a:pt x="75" y="2645"/>
                  </a:lnTo>
                  <a:lnTo>
                    <a:pt x="75" y="2642"/>
                  </a:lnTo>
                  <a:lnTo>
                    <a:pt x="73" y="2641"/>
                  </a:lnTo>
                  <a:lnTo>
                    <a:pt x="75" y="2641"/>
                  </a:lnTo>
                  <a:lnTo>
                    <a:pt x="75" y="2640"/>
                  </a:lnTo>
                  <a:lnTo>
                    <a:pt x="76" y="2638"/>
                  </a:lnTo>
                  <a:lnTo>
                    <a:pt x="75" y="2636"/>
                  </a:lnTo>
                  <a:lnTo>
                    <a:pt x="75" y="2632"/>
                  </a:lnTo>
                  <a:lnTo>
                    <a:pt x="75" y="2630"/>
                  </a:lnTo>
                  <a:lnTo>
                    <a:pt x="73" y="2628"/>
                  </a:lnTo>
                  <a:lnTo>
                    <a:pt x="72" y="2627"/>
                  </a:lnTo>
                  <a:lnTo>
                    <a:pt x="72" y="2625"/>
                  </a:lnTo>
                  <a:lnTo>
                    <a:pt x="71" y="2624"/>
                  </a:lnTo>
                  <a:lnTo>
                    <a:pt x="70" y="2621"/>
                  </a:lnTo>
                  <a:lnTo>
                    <a:pt x="68" y="2620"/>
                  </a:lnTo>
                  <a:lnTo>
                    <a:pt x="67" y="2620"/>
                  </a:lnTo>
                  <a:lnTo>
                    <a:pt x="66" y="2620"/>
                  </a:lnTo>
                  <a:lnTo>
                    <a:pt x="66" y="2619"/>
                  </a:lnTo>
                  <a:lnTo>
                    <a:pt x="64" y="2617"/>
                  </a:lnTo>
                  <a:lnTo>
                    <a:pt x="64" y="2616"/>
                  </a:lnTo>
                  <a:lnTo>
                    <a:pt x="68" y="2615"/>
                  </a:lnTo>
                  <a:lnTo>
                    <a:pt x="71" y="2613"/>
                  </a:lnTo>
                  <a:lnTo>
                    <a:pt x="71" y="2612"/>
                  </a:lnTo>
                  <a:lnTo>
                    <a:pt x="70" y="2611"/>
                  </a:lnTo>
                  <a:lnTo>
                    <a:pt x="70" y="2610"/>
                  </a:lnTo>
                  <a:lnTo>
                    <a:pt x="71" y="2610"/>
                  </a:lnTo>
                  <a:lnTo>
                    <a:pt x="73" y="2610"/>
                  </a:lnTo>
                  <a:lnTo>
                    <a:pt x="75" y="2610"/>
                  </a:lnTo>
                  <a:lnTo>
                    <a:pt x="76" y="2608"/>
                  </a:lnTo>
                  <a:lnTo>
                    <a:pt x="75" y="2607"/>
                  </a:lnTo>
                  <a:lnTo>
                    <a:pt x="76" y="2607"/>
                  </a:lnTo>
                  <a:lnTo>
                    <a:pt x="76" y="2606"/>
                  </a:lnTo>
                  <a:lnTo>
                    <a:pt x="77" y="2606"/>
                  </a:lnTo>
                  <a:lnTo>
                    <a:pt x="79" y="2604"/>
                  </a:lnTo>
                  <a:lnTo>
                    <a:pt x="84" y="2602"/>
                  </a:lnTo>
                  <a:lnTo>
                    <a:pt x="84" y="2603"/>
                  </a:lnTo>
                  <a:lnTo>
                    <a:pt x="89" y="2604"/>
                  </a:lnTo>
                  <a:lnTo>
                    <a:pt x="89" y="2606"/>
                  </a:lnTo>
                  <a:lnTo>
                    <a:pt x="90" y="2606"/>
                  </a:lnTo>
                  <a:lnTo>
                    <a:pt x="92" y="2606"/>
                  </a:lnTo>
                  <a:lnTo>
                    <a:pt x="93" y="2607"/>
                  </a:lnTo>
                  <a:lnTo>
                    <a:pt x="100" y="2606"/>
                  </a:lnTo>
                  <a:lnTo>
                    <a:pt x="102" y="2604"/>
                  </a:lnTo>
                  <a:lnTo>
                    <a:pt x="106" y="2607"/>
                  </a:lnTo>
                  <a:lnTo>
                    <a:pt x="109" y="2606"/>
                  </a:lnTo>
                  <a:lnTo>
                    <a:pt x="111" y="2603"/>
                  </a:lnTo>
                  <a:lnTo>
                    <a:pt x="114" y="2600"/>
                  </a:lnTo>
                  <a:lnTo>
                    <a:pt x="117" y="2596"/>
                  </a:lnTo>
                  <a:lnTo>
                    <a:pt x="118" y="2595"/>
                  </a:lnTo>
                  <a:lnTo>
                    <a:pt x="119" y="2595"/>
                  </a:lnTo>
                  <a:lnTo>
                    <a:pt x="123" y="2593"/>
                  </a:lnTo>
                  <a:lnTo>
                    <a:pt x="130" y="2589"/>
                  </a:lnTo>
                  <a:lnTo>
                    <a:pt x="132" y="2587"/>
                  </a:lnTo>
                  <a:lnTo>
                    <a:pt x="135" y="2582"/>
                  </a:lnTo>
                  <a:lnTo>
                    <a:pt x="136" y="2581"/>
                  </a:lnTo>
                  <a:lnTo>
                    <a:pt x="138" y="2578"/>
                  </a:lnTo>
                  <a:lnTo>
                    <a:pt x="138" y="2577"/>
                  </a:lnTo>
                  <a:lnTo>
                    <a:pt x="140" y="2574"/>
                  </a:lnTo>
                  <a:lnTo>
                    <a:pt x="144" y="2572"/>
                  </a:lnTo>
                  <a:lnTo>
                    <a:pt x="147" y="2568"/>
                  </a:lnTo>
                  <a:lnTo>
                    <a:pt x="149" y="2565"/>
                  </a:lnTo>
                  <a:lnTo>
                    <a:pt x="152" y="2558"/>
                  </a:lnTo>
                  <a:lnTo>
                    <a:pt x="155" y="2553"/>
                  </a:lnTo>
                  <a:lnTo>
                    <a:pt x="155" y="2552"/>
                  </a:lnTo>
                  <a:lnTo>
                    <a:pt x="155" y="2551"/>
                  </a:lnTo>
                  <a:lnTo>
                    <a:pt x="156" y="2549"/>
                  </a:lnTo>
                  <a:lnTo>
                    <a:pt x="157" y="2543"/>
                  </a:lnTo>
                  <a:lnTo>
                    <a:pt x="159" y="2539"/>
                  </a:lnTo>
                  <a:lnTo>
                    <a:pt x="159" y="2535"/>
                  </a:lnTo>
                  <a:lnTo>
                    <a:pt x="161" y="2527"/>
                  </a:lnTo>
                  <a:lnTo>
                    <a:pt x="159" y="2519"/>
                  </a:lnTo>
                  <a:lnTo>
                    <a:pt x="159" y="2515"/>
                  </a:lnTo>
                  <a:lnTo>
                    <a:pt x="159" y="2511"/>
                  </a:lnTo>
                  <a:lnTo>
                    <a:pt x="157" y="2506"/>
                  </a:lnTo>
                  <a:lnTo>
                    <a:pt x="157" y="2505"/>
                  </a:lnTo>
                  <a:lnTo>
                    <a:pt x="157" y="2503"/>
                  </a:lnTo>
                  <a:lnTo>
                    <a:pt x="157" y="2500"/>
                  </a:lnTo>
                  <a:lnTo>
                    <a:pt x="157" y="2497"/>
                  </a:lnTo>
                  <a:lnTo>
                    <a:pt x="157" y="2493"/>
                  </a:lnTo>
                  <a:lnTo>
                    <a:pt x="160" y="2490"/>
                  </a:lnTo>
                  <a:lnTo>
                    <a:pt x="161" y="2488"/>
                  </a:lnTo>
                  <a:lnTo>
                    <a:pt x="162" y="2488"/>
                  </a:lnTo>
                  <a:lnTo>
                    <a:pt x="164" y="2486"/>
                  </a:lnTo>
                  <a:lnTo>
                    <a:pt x="166" y="2481"/>
                  </a:lnTo>
                  <a:lnTo>
                    <a:pt x="169" y="2477"/>
                  </a:lnTo>
                  <a:lnTo>
                    <a:pt x="172" y="2472"/>
                  </a:lnTo>
                  <a:lnTo>
                    <a:pt x="172" y="2466"/>
                  </a:lnTo>
                  <a:lnTo>
                    <a:pt x="172" y="2462"/>
                  </a:lnTo>
                  <a:lnTo>
                    <a:pt x="172" y="2455"/>
                  </a:lnTo>
                  <a:lnTo>
                    <a:pt x="172" y="2452"/>
                  </a:lnTo>
                  <a:lnTo>
                    <a:pt x="173" y="2449"/>
                  </a:lnTo>
                  <a:lnTo>
                    <a:pt x="173" y="2443"/>
                  </a:lnTo>
                  <a:lnTo>
                    <a:pt x="172" y="2439"/>
                  </a:lnTo>
                  <a:lnTo>
                    <a:pt x="170" y="2433"/>
                  </a:lnTo>
                  <a:lnTo>
                    <a:pt x="168" y="2430"/>
                  </a:lnTo>
                  <a:lnTo>
                    <a:pt x="166" y="2426"/>
                  </a:lnTo>
                  <a:lnTo>
                    <a:pt x="164" y="2424"/>
                  </a:lnTo>
                  <a:lnTo>
                    <a:pt x="161" y="2420"/>
                  </a:lnTo>
                  <a:lnTo>
                    <a:pt x="161" y="2413"/>
                  </a:lnTo>
                  <a:lnTo>
                    <a:pt x="161" y="2408"/>
                  </a:lnTo>
                  <a:lnTo>
                    <a:pt x="159" y="2401"/>
                  </a:lnTo>
                  <a:lnTo>
                    <a:pt x="156" y="2397"/>
                  </a:lnTo>
                  <a:lnTo>
                    <a:pt x="152" y="2391"/>
                  </a:lnTo>
                  <a:lnTo>
                    <a:pt x="149" y="2387"/>
                  </a:lnTo>
                  <a:lnTo>
                    <a:pt x="147" y="2383"/>
                  </a:lnTo>
                  <a:lnTo>
                    <a:pt x="145" y="2377"/>
                  </a:lnTo>
                  <a:lnTo>
                    <a:pt x="145" y="2374"/>
                  </a:lnTo>
                  <a:lnTo>
                    <a:pt x="144" y="2369"/>
                  </a:lnTo>
                  <a:lnTo>
                    <a:pt x="143" y="2361"/>
                  </a:lnTo>
                  <a:lnTo>
                    <a:pt x="142" y="2356"/>
                  </a:lnTo>
                  <a:lnTo>
                    <a:pt x="142" y="2354"/>
                  </a:lnTo>
                  <a:lnTo>
                    <a:pt x="140" y="2352"/>
                  </a:lnTo>
                  <a:lnTo>
                    <a:pt x="142" y="2345"/>
                  </a:lnTo>
                  <a:lnTo>
                    <a:pt x="142" y="2342"/>
                  </a:lnTo>
                  <a:lnTo>
                    <a:pt x="140" y="2340"/>
                  </a:lnTo>
                  <a:lnTo>
                    <a:pt x="139" y="2337"/>
                  </a:lnTo>
                  <a:lnTo>
                    <a:pt x="138" y="2333"/>
                  </a:lnTo>
                  <a:lnTo>
                    <a:pt x="135" y="2328"/>
                  </a:lnTo>
                  <a:lnTo>
                    <a:pt x="134" y="2323"/>
                  </a:lnTo>
                  <a:lnTo>
                    <a:pt x="132" y="2318"/>
                  </a:lnTo>
                  <a:lnTo>
                    <a:pt x="130" y="2312"/>
                  </a:lnTo>
                  <a:lnTo>
                    <a:pt x="128" y="2308"/>
                  </a:lnTo>
                  <a:lnTo>
                    <a:pt x="130" y="2307"/>
                  </a:lnTo>
                  <a:lnTo>
                    <a:pt x="131" y="2307"/>
                  </a:lnTo>
                  <a:lnTo>
                    <a:pt x="132" y="2307"/>
                  </a:lnTo>
                  <a:lnTo>
                    <a:pt x="138" y="2306"/>
                  </a:lnTo>
                  <a:lnTo>
                    <a:pt x="144" y="2303"/>
                  </a:lnTo>
                  <a:lnTo>
                    <a:pt x="148" y="2302"/>
                  </a:lnTo>
                  <a:lnTo>
                    <a:pt x="151" y="2302"/>
                  </a:lnTo>
                  <a:lnTo>
                    <a:pt x="157" y="2301"/>
                  </a:lnTo>
                  <a:lnTo>
                    <a:pt x="162" y="2301"/>
                  </a:lnTo>
                  <a:lnTo>
                    <a:pt x="169" y="2301"/>
                  </a:lnTo>
                  <a:lnTo>
                    <a:pt x="177" y="2302"/>
                  </a:lnTo>
                  <a:lnTo>
                    <a:pt x="178" y="2302"/>
                  </a:lnTo>
                  <a:lnTo>
                    <a:pt x="183" y="2301"/>
                  </a:lnTo>
                  <a:lnTo>
                    <a:pt x="185" y="2301"/>
                  </a:lnTo>
                  <a:lnTo>
                    <a:pt x="186" y="2301"/>
                  </a:lnTo>
                  <a:lnTo>
                    <a:pt x="186" y="2299"/>
                  </a:lnTo>
                  <a:lnTo>
                    <a:pt x="187" y="2299"/>
                  </a:lnTo>
                  <a:lnTo>
                    <a:pt x="187" y="2298"/>
                  </a:lnTo>
                  <a:lnTo>
                    <a:pt x="189" y="2294"/>
                  </a:lnTo>
                  <a:lnTo>
                    <a:pt x="190" y="2287"/>
                  </a:lnTo>
                  <a:lnTo>
                    <a:pt x="191" y="2282"/>
                  </a:lnTo>
                  <a:lnTo>
                    <a:pt x="191" y="2277"/>
                  </a:lnTo>
                  <a:lnTo>
                    <a:pt x="196" y="2272"/>
                  </a:lnTo>
                  <a:lnTo>
                    <a:pt x="198" y="2269"/>
                  </a:lnTo>
                  <a:lnTo>
                    <a:pt x="200" y="2267"/>
                  </a:lnTo>
                  <a:lnTo>
                    <a:pt x="203" y="2263"/>
                  </a:lnTo>
                  <a:lnTo>
                    <a:pt x="206" y="2256"/>
                  </a:lnTo>
                  <a:lnTo>
                    <a:pt x="207" y="2251"/>
                  </a:lnTo>
                  <a:lnTo>
                    <a:pt x="208" y="2247"/>
                  </a:lnTo>
                  <a:lnTo>
                    <a:pt x="210" y="2244"/>
                  </a:lnTo>
                  <a:lnTo>
                    <a:pt x="211" y="2239"/>
                  </a:lnTo>
                  <a:lnTo>
                    <a:pt x="212" y="2234"/>
                  </a:lnTo>
                  <a:lnTo>
                    <a:pt x="212" y="2231"/>
                  </a:lnTo>
                  <a:lnTo>
                    <a:pt x="212" y="2229"/>
                  </a:lnTo>
                  <a:lnTo>
                    <a:pt x="215" y="2221"/>
                  </a:lnTo>
                  <a:lnTo>
                    <a:pt x="211" y="2215"/>
                  </a:lnTo>
                  <a:lnTo>
                    <a:pt x="207" y="2208"/>
                  </a:lnTo>
                  <a:lnTo>
                    <a:pt x="202" y="2201"/>
                  </a:lnTo>
                  <a:lnTo>
                    <a:pt x="199" y="2197"/>
                  </a:lnTo>
                  <a:lnTo>
                    <a:pt x="198" y="2193"/>
                  </a:lnTo>
                  <a:lnTo>
                    <a:pt x="196" y="2192"/>
                  </a:lnTo>
                  <a:lnTo>
                    <a:pt x="191" y="2184"/>
                  </a:lnTo>
                  <a:lnTo>
                    <a:pt x="189" y="2180"/>
                  </a:lnTo>
                  <a:lnTo>
                    <a:pt x="186" y="2175"/>
                  </a:lnTo>
                  <a:lnTo>
                    <a:pt x="185" y="2174"/>
                  </a:lnTo>
                  <a:lnTo>
                    <a:pt x="182" y="2168"/>
                  </a:lnTo>
                  <a:lnTo>
                    <a:pt x="178" y="2163"/>
                  </a:lnTo>
                  <a:lnTo>
                    <a:pt x="172" y="2163"/>
                  </a:lnTo>
                  <a:lnTo>
                    <a:pt x="169" y="2163"/>
                  </a:lnTo>
                  <a:lnTo>
                    <a:pt x="166" y="2163"/>
                  </a:lnTo>
                  <a:lnTo>
                    <a:pt x="162" y="2163"/>
                  </a:lnTo>
                  <a:lnTo>
                    <a:pt x="159" y="2164"/>
                  </a:lnTo>
                  <a:lnTo>
                    <a:pt x="156" y="2159"/>
                  </a:lnTo>
                  <a:lnTo>
                    <a:pt x="155" y="2158"/>
                  </a:lnTo>
                  <a:lnTo>
                    <a:pt x="152" y="2154"/>
                  </a:lnTo>
                  <a:lnTo>
                    <a:pt x="149" y="2150"/>
                  </a:lnTo>
                  <a:lnTo>
                    <a:pt x="149" y="2149"/>
                  </a:lnTo>
                  <a:lnTo>
                    <a:pt x="147" y="2147"/>
                  </a:lnTo>
                  <a:lnTo>
                    <a:pt x="142" y="2143"/>
                  </a:lnTo>
                  <a:lnTo>
                    <a:pt x="139" y="2138"/>
                  </a:lnTo>
                  <a:lnTo>
                    <a:pt x="136" y="2134"/>
                  </a:lnTo>
                  <a:lnTo>
                    <a:pt x="135" y="2134"/>
                  </a:lnTo>
                  <a:lnTo>
                    <a:pt x="131" y="2128"/>
                  </a:lnTo>
                  <a:lnTo>
                    <a:pt x="126" y="2120"/>
                  </a:lnTo>
                  <a:lnTo>
                    <a:pt x="127" y="2115"/>
                  </a:lnTo>
                  <a:lnTo>
                    <a:pt x="127" y="2112"/>
                  </a:lnTo>
                  <a:lnTo>
                    <a:pt x="127" y="2109"/>
                  </a:lnTo>
                  <a:lnTo>
                    <a:pt x="130" y="2100"/>
                  </a:lnTo>
                  <a:lnTo>
                    <a:pt x="131" y="2094"/>
                  </a:lnTo>
                  <a:lnTo>
                    <a:pt x="131" y="2091"/>
                  </a:lnTo>
                  <a:lnTo>
                    <a:pt x="132" y="2086"/>
                  </a:lnTo>
                  <a:lnTo>
                    <a:pt x="132" y="2082"/>
                  </a:lnTo>
                  <a:lnTo>
                    <a:pt x="134" y="2079"/>
                  </a:lnTo>
                  <a:lnTo>
                    <a:pt x="134" y="2075"/>
                  </a:lnTo>
                  <a:lnTo>
                    <a:pt x="135" y="2071"/>
                  </a:lnTo>
                  <a:lnTo>
                    <a:pt x="136" y="2065"/>
                  </a:lnTo>
                  <a:lnTo>
                    <a:pt x="136" y="2061"/>
                  </a:lnTo>
                  <a:lnTo>
                    <a:pt x="138" y="2053"/>
                  </a:lnTo>
                  <a:lnTo>
                    <a:pt x="139" y="2049"/>
                  </a:lnTo>
                  <a:lnTo>
                    <a:pt x="139" y="2047"/>
                  </a:lnTo>
                  <a:lnTo>
                    <a:pt x="140" y="2043"/>
                  </a:lnTo>
                  <a:lnTo>
                    <a:pt x="142" y="2036"/>
                  </a:lnTo>
                  <a:lnTo>
                    <a:pt x="142" y="2031"/>
                  </a:lnTo>
                  <a:lnTo>
                    <a:pt x="143" y="2028"/>
                  </a:lnTo>
                  <a:lnTo>
                    <a:pt x="143" y="2024"/>
                  </a:lnTo>
                  <a:lnTo>
                    <a:pt x="145" y="2014"/>
                  </a:lnTo>
                  <a:lnTo>
                    <a:pt x="145" y="2011"/>
                  </a:lnTo>
                  <a:lnTo>
                    <a:pt x="145" y="2010"/>
                  </a:lnTo>
                  <a:lnTo>
                    <a:pt x="147" y="2003"/>
                  </a:lnTo>
                  <a:lnTo>
                    <a:pt x="147" y="2002"/>
                  </a:lnTo>
                  <a:lnTo>
                    <a:pt x="148" y="1996"/>
                  </a:lnTo>
                  <a:lnTo>
                    <a:pt x="149" y="1989"/>
                  </a:lnTo>
                  <a:lnTo>
                    <a:pt x="151" y="1985"/>
                  </a:lnTo>
                  <a:lnTo>
                    <a:pt x="152" y="1977"/>
                  </a:lnTo>
                  <a:lnTo>
                    <a:pt x="151" y="1973"/>
                  </a:lnTo>
                  <a:lnTo>
                    <a:pt x="149" y="1969"/>
                  </a:lnTo>
                  <a:lnTo>
                    <a:pt x="148" y="1963"/>
                  </a:lnTo>
                  <a:lnTo>
                    <a:pt x="147" y="1960"/>
                  </a:lnTo>
                  <a:lnTo>
                    <a:pt x="145" y="1956"/>
                  </a:lnTo>
                  <a:lnTo>
                    <a:pt x="144" y="1950"/>
                  </a:lnTo>
                  <a:lnTo>
                    <a:pt x="143" y="1947"/>
                  </a:lnTo>
                  <a:lnTo>
                    <a:pt x="142" y="1941"/>
                  </a:lnTo>
                  <a:lnTo>
                    <a:pt x="139" y="1933"/>
                  </a:lnTo>
                  <a:lnTo>
                    <a:pt x="138" y="1926"/>
                  </a:lnTo>
                  <a:lnTo>
                    <a:pt x="135" y="1917"/>
                  </a:lnTo>
                  <a:lnTo>
                    <a:pt x="131" y="1904"/>
                  </a:lnTo>
                  <a:lnTo>
                    <a:pt x="130" y="1897"/>
                  </a:lnTo>
                  <a:lnTo>
                    <a:pt x="127" y="1890"/>
                  </a:lnTo>
                  <a:lnTo>
                    <a:pt x="126" y="1884"/>
                  </a:lnTo>
                  <a:lnTo>
                    <a:pt x="127" y="1880"/>
                  </a:lnTo>
                  <a:lnTo>
                    <a:pt x="128" y="1878"/>
                  </a:lnTo>
                  <a:lnTo>
                    <a:pt x="128" y="1876"/>
                  </a:lnTo>
                  <a:lnTo>
                    <a:pt x="130" y="1874"/>
                  </a:lnTo>
                  <a:lnTo>
                    <a:pt x="131" y="1869"/>
                  </a:lnTo>
                  <a:lnTo>
                    <a:pt x="132" y="1866"/>
                  </a:lnTo>
                  <a:lnTo>
                    <a:pt x="134" y="1859"/>
                  </a:lnTo>
                  <a:lnTo>
                    <a:pt x="135" y="1858"/>
                  </a:lnTo>
                  <a:lnTo>
                    <a:pt x="138" y="1849"/>
                  </a:lnTo>
                  <a:lnTo>
                    <a:pt x="135" y="1836"/>
                  </a:lnTo>
                  <a:lnTo>
                    <a:pt x="134" y="1827"/>
                  </a:lnTo>
                  <a:lnTo>
                    <a:pt x="134" y="1824"/>
                  </a:lnTo>
                  <a:lnTo>
                    <a:pt x="134" y="1819"/>
                  </a:lnTo>
                  <a:lnTo>
                    <a:pt x="131" y="1807"/>
                  </a:lnTo>
                  <a:lnTo>
                    <a:pt x="135" y="1803"/>
                  </a:lnTo>
                  <a:lnTo>
                    <a:pt x="139" y="1797"/>
                  </a:lnTo>
                  <a:lnTo>
                    <a:pt x="142" y="1794"/>
                  </a:lnTo>
                  <a:lnTo>
                    <a:pt x="144" y="1791"/>
                  </a:lnTo>
                  <a:lnTo>
                    <a:pt x="151" y="1782"/>
                  </a:lnTo>
                  <a:lnTo>
                    <a:pt x="148" y="1777"/>
                  </a:lnTo>
                  <a:lnTo>
                    <a:pt x="145" y="1768"/>
                  </a:lnTo>
                  <a:lnTo>
                    <a:pt x="142" y="1760"/>
                  </a:lnTo>
                  <a:lnTo>
                    <a:pt x="140" y="1756"/>
                  </a:lnTo>
                  <a:lnTo>
                    <a:pt x="139" y="1752"/>
                  </a:lnTo>
                  <a:lnTo>
                    <a:pt x="138" y="1747"/>
                  </a:lnTo>
                  <a:lnTo>
                    <a:pt x="136" y="1746"/>
                  </a:lnTo>
                  <a:lnTo>
                    <a:pt x="135" y="1739"/>
                  </a:lnTo>
                  <a:lnTo>
                    <a:pt x="132" y="1734"/>
                  </a:lnTo>
                  <a:lnTo>
                    <a:pt x="132" y="1731"/>
                  </a:lnTo>
                  <a:lnTo>
                    <a:pt x="131" y="1730"/>
                  </a:lnTo>
                  <a:lnTo>
                    <a:pt x="130" y="1725"/>
                  </a:lnTo>
                  <a:lnTo>
                    <a:pt x="127" y="1717"/>
                  </a:lnTo>
                  <a:lnTo>
                    <a:pt x="124" y="1710"/>
                  </a:lnTo>
                  <a:lnTo>
                    <a:pt x="130" y="1701"/>
                  </a:lnTo>
                  <a:lnTo>
                    <a:pt x="132" y="1698"/>
                  </a:lnTo>
                  <a:lnTo>
                    <a:pt x="132" y="1697"/>
                  </a:lnTo>
                  <a:lnTo>
                    <a:pt x="135" y="1693"/>
                  </a:lnTo>
                  <a:lnTo>
                    <a:pt x="135" y="1692"/>
                  </a:lnTo>
                  <a:lnTo>
                    <a:pt x="136" y="1689"/>
                  </a:lnTo>
                  <a:lnTo>
                    <a:pt x="139" y="1688"/>
                  </a:lnTo>
                  <a:lnTo>
                    <a:pt x="140" y="1684"/>
                  </a:lnTo>
                  <a:lnTo>
                    <a:pt x="145" y="1674"/>
                  </a:lnTo>
                  <a:lnTo>
                    <a:pt x="149" y="1666"/>
                  </a:lnTo>
                  <a:lnTo>
                    <a:pt x="152" y="1660"/>
                  </a:lnTo>
                  <a:lnTo>
                    <a:pt x="155" y="1655"/>
                  </a:lnTo>
                  <a:lnTo>
                    <a:pt x="153" y="1646"/>
                  </a:lnTo>
                  <a:lnTo>
                    <a:pt x="152" y="1641"/>
                  </a:lnTo>
                  <a:lnTo>
                    <a:pt x="149" y="1629"/>
                  </a:lnTo>
                  <a:lnTo>
                    <a:pt x="149" y="1625"/>
                  </a:lnTo>
                  <a:lnTo>
                    <a:pt x="152" y="1622"/>
                  </a:lnTo>
                  <a:lnTo>
                    <a:pt x="155" y="1619"/>
                  </a:lnTo>
                  <a:lnTo>
                    <a:pt x="159" y="1616"/>
                  </a:lnTo>
                  <a:lnTo>
                    <a:pt x="162" y="1611"/>
                  </a:lnTo>
                  <a:lnTo>
                    <a:pt x="168" y="1605"/>
                  </a:lnTo>
                  <a:lnTo>
                    <a:pt x="169" y="1600"/>
                  </a:lnTo>
                  <a:lnTo>
                    <a:pt x="172" y="1594"/>
                  </a:lnTo>
                  <a:lnTo>
                    <a:pt x="173" y="1591"/>
                  </a:lnTo>
                  <a:lnTo>
                    <a:pt x="174" y="1591"/>
                  </a:lnTo>
                  <a:lnTo>
                    <a:pt x="178" y="1584"/>
                  </a:lnTo>
                  <a:lnTo>
                    <a:pt x="181" y="1581"/>
                  </a:lnTo>
                  <a:lnTo>
                    <a:pt x="183" y="1578"/>
                  </a:lnTo>
                  <a:lnTo>
                    <a:pt x="185" y="1574"/>
                  </a:lnTo>
                  <a:lnTo>
                    <a:pt x="190" y="1567"/>
                  </a:lnTo>
                  <a:lnTo>
                    <a:pt x="193" y="1564"/>
                  </a:lnTo>
                  <a:lnTo>
                    <a:pt x="195" y="1560"/>
                  </a:lnTo>
                  <a:lnTo>
                    <a:pt x="198" y="1556"/>
                  </a:lnTo>
                  <a:lnTo>
                    <a:pt x="202" y="1548"/>
                  </a:lnTo>
                  <a:lnTo>
                    <a:pt x="207" y="1541"/>
                  </a:lnTo>
                  <a:lnTo>
                    <a:pt x="211" y="1533"/>
                  </a:lnTo>
                  <a:lnTo>
                    <a:pt x="214" y="1530"/>
                  </a:lnTo>
                  <a:lnTo>
                    <a:pt x="216" y="1527"/>
                  </a:lnTo>
                  <a:lnTo>
                    <a:pt x="221" y="1522"/>
                  </a:lnTo>
                  <a:lnTo>
                    <a:pt x="224" y="1520"/>
                  </a:lnTo>
                  <a:lnTo>
                    <a:pt x="233" y="1514"/>
                  </a:lnTo>
                  <a:lnTo>
                    <a:pt x="238" y="1510"/>
                  </a:lnTo>
                  <a:lnTo>
                    <a:pt x="245" y="1506"/>
                  </a:lnTo>
                  <a:lnTo>
                    <a:pt x="248" y="1505"/>
                  </a:lnTo>
                  <a:lnTo>
                    <a:pt x="253" y="1503"/>
                  </a:lnTo>
                  <a:lnTo>
                    <a:pt x="263" y="1501"/>
                  </a:lnTo>
                  <a:lnTo>
                    <a:pt x="265" y="1501"/>
                  </a:lnTo>
                  <a:lnTo>
                    <a:pt x="270" y="1498"/>
                  </a:lnTo>
                  <a:lnTo>
                    <a:pt x="272" y="1498"/>
                  </a:lnTo>
                  <a:lnTo>
                    <a:pt x="278" y="1497"/>
                  </a:lnTo>
                  <a:lnTo>
                    <a:pt x="288" y="1499"/>
                  </a:lnTo>
                  <a:lnTo>
                    <a:pt x="297" y="1501"/>
                  </a:lnTo>
                  <a:lnTo>
                    <a:pt x="305" y="1503"/>
                  </a:lnTo>
                  <a:lnTo>
                    <a:pt x="316" y="1506"/>
                  </a:lnTo>
                  <a:lnTo>
                    <a:pt x="326" y="1509"/>
                  </a:lnTo>
                  <a:lnTo>
                    <a:pt x="330" y="1510"/>
                  </a:lnTo>
                  <a:lnTo>
                    <a:pt x="335" y="1511"/>
                  </a:lnTo>
                  <a:lnTo>
                    <a:pt x="337" y="1511"/>
                  </a:lnTo>
                  <a:lnTo>
                    <a:pt x="346" y="1515"/>
                  </a:lnTo>
                  <a:lnTo>
                    <a:pt x="350" y="1516"/>
                  </a:lnTo>
                  <a:lnTo>
                    <a:pt x="351" y="1516"/>
                  </a:lnTo>
                  <a:lnTo>
                    <a:pt x="356" y="1519"/>
                  </a:lnTo>
                  <a:lnTo>
                    <a:pt x="359" y="1519"/>
                  </a:lnTo>
                  <a:lnTo>
                    <a:pt x="360" y="1520"/>
                  </a:lnTo>
                  <a:lnTo>
                    <a:pt x="365" y="1522"/>
                  </a:lnTo>
                  <a:lnTo>
                    <a:pt x="368" y="1516"/>
                  </a:lnTo>
                  <a:lnTo>
                    <a:pt x="371" y="1511"/>
                  </a:lnTo>
                  <a:lnTo>
                    <a:pt x="372" y="1507"/>
                  </a:lnTo>
                  <a:lnTo>
                    <a:pt x="376" y="1499"/>
                  </a:lnTo>
                  <a:lnTo>
                    <a:pt x="377" y="1495"/>
                  </a:lnTo>
                  <a:lnTo>
                    <a:pt x="380" y="1489"/>
                  </a:lnTo>
                  <a:lnTo>
                    <a:pt x="382" y="1485"/>
                  </a:lnTo>
                  <a:lnTo>
                    <a:pt x="384" y="1481"/>
                  </a:lnTo>
                  <a:lnTo>
                    <a:pt x="388" y="1473"/>
                  </a:lnTo>
                  <a:lnTo>
                    <a:pt x="388" y="1472"/>
                  </a:lnTo>
                  <a:lnTo>
                    <a:pt x="388" y="1464"/>
                  </a:lnTo>
                  <a:lnTo>
                    <a:pt x="388" y="1456"/>
                  </a:lnTo>
                  <a:lnTo>
                    <a:pt x="386" y="1448"/>
                  </a:lnTo>
                  <a:lnTo>
                    <a:pt x="386" y="1440"/>
                  </a:lnTo>
                  <a:lnTo>
                    <a:pt x="385" y="1425"/>
                  </a:lnTo>
                  <a:lnTo>
                    <a:pt x="385" y="1423"/>
                  </a:lnTo>
                  <a:lnTo>
                    <a:pt x="385" y="1418"/>
                  </a:lnTo>
                  <a:lnTo>
                    <a:pt x="384" y="1409"/>
                  </a:lnTo>
                  <a:lnTo>
                    <a:pt x="384" y="1408"/>
                  </a:lnTo>
                  <a:lnTo>
                    <a:pt x="384" y="1401"/>
                  </a:lnTo>
                  <a:lnTo>
                    <a:pt x="381" y="1397"/>
                  </a:lnTo>
                  <a:lnTo>
                    <a:pt x="377" y="1396"/>
                  </a:lnTo>
                  <a:lnTo>
                    <a:pt x="365" y="1392"/>
                  </a:lnTo>
                  <a:lnTo>
                    <a:pt x="359" y="1389"/>
                  </a:lnTo>
                  <a:lnTo>
                    <a:pt x="352" y="1386"/>
                  </a:lnTo>
                  <a:lnTo>
                    <a:pt x="347" y="1380"/>
                  </a:lnTo>
                  <a:lnTo>
                    <a:pt x="343" y="1378"/>
                  </a:lnTo>
                  <a:lnTo>
                    <a:pt x="337" y="1374"/>
                  </a:lnTo>
                  <a:lnTo>
                    <a:pt x="331" y="1370"/>
                  </a:lnTo>
                  <a:lnTo>
                    <a:pt x="335" y="1361"/>
                  </a:lnTo>
                  <a:lnTo>
                    <a:pt x="338" y="1354"/>
                  </a:lnTo>
                  <a:lnTo>
                    <a:pt x="344" y="1342"/>
                  </a:lnTo>
                  <a:lnTo>
                    <a:pt x="348" y="1334"/>
                  </a:lnTo>
                  <a:lnTo>
                    <a:pt x="351" y="1331"/>
                  </a:lnTo>
                  <a:lnTo>
                    <a:pt x="355" y="1323"/>
                  </a:lnTo>
                  <a:lnTo>
                    <a:pt x="356" y="1321"/>
                  </a:lnTo>
                  <a:lnTo>
                    <a:pt x="358" y="1317"/>
                  </a:lnTo>
                  <a:lnTo>
                    <a:pt x="361" y="1312"/>
                  </a:lnTo>
                  <a:lnTo>
                    <a:pt x="363" y="1310"/>
                  </a:lnTo>
                  <a:lnTo>
                    <a:pt x="364" y="1306"/>
                  </a:lnTo>
                  <a:lnTo>
                    <a:pt x="369" y="1296"/>
                  </a:lnTo>
                  <a:lnTo>
                    <a:pt x="375" y="1289"/>
                  </a:lnTo>
                  <a:lnTo>
                    <a:pt x="378" y="1282"/>
                  </a:lnTo>
                  <a:lnTo>
                    <a:pt x="378" y="1279"/>
                  </a:lnTo>
                  <a:lnTo>
                    <a:pt x="380" y="1279"/>
                  </a:lnTo>
                  <a:lnTo>
                    <a:pt x="381" y="1276"/>
                  </a:lnTo>
                  <a:lnTo>
                    <a:pt x="384" y="1272"/>
                  </a:lnTo>
                  <a:lnTo>
                    <a:pt x="386" y="1266"/>
                  </a:lnTo>
                  <a:lnTo>
                    <a:pt x="388" y="1265"/>
                  </a:lnTo>
                  <a:lnTo>
                    <a:pt x="393" y="1256"/>
                  </a:lnTo>
                  <a:lnTo>
                    <a:pt x="398" y="1247"/>
                  </a:lnTo>
                  <a:lnTo>
                    <a:pt x="401" y="1243"/>
                  </a:lnTo>
                  <a:lnTo>
                    <a:pt x="406" y="1234"/>
                  </a:lnTo>
                  <a:lnTo>
                    <a:pt x="410" y="1227"/>
                  </a:lnTo>
                  <a:lnTo>
                    <a:pt x="411" y="1222"/>
                  </a:lnTo>
                  <a:lnTo>
                    <a:pt x="412" y="1217"/>
                  </a:lnTo>
                  <a:lnTo>
                    <a:pt x="414" y="1207"/>
                  </a:lnTo>
                  <a:lnTo>
                    <a:pt x="415" y="1202"/>
                  </a:lnTo>
                  <a:lnTo>
                    <a:pt x="416" y="1193"/>
                  </a:lnTo>
                  <a:lnTo>
                    <a:pt x="420" y="1189"/>
                  </a:lnTo>
                  <a:lnTo>
                    <a:pt x="427" y="1181"/>
                  </a:lnTo>
                  <a:lnTo>
                    <a:pt x="431" y="1177"/>
                  </a:lnTo>
                  <a:lnTo>
                    <a:pt x="431" y="1167"/>
                  </a:lnTo>
                  <a:lnTo>
                    <a:pt x="430" y="1160"/>
                  </a:lnTo>
                  <a:lnTo>
                    <a:pt x="430" y="1149"/>
                  </a:lnTo>
                  <a:lnTo>
                    <a:pt x="430" y="1145"/>
                  </a:lnTo>
                  <a:lnTo>
                    <a:pt x="430" y="1142"/>
                  </a:lnTo>
                  <a:lnTo>
                    <a:pt x="430" y="1141"/>
                  </a:lnTo>
                  <a:lnTo>
                    <a:pt x="430" y="1138"/>
                  </a:lnTo>
                  <a:lnTo>
                    <a:pt x="430" y="1129"/>
                  </a:lnTo>
                  <a:lnTo>
                    <a:pt x="430" y="1121"/>
                  </a:lnTo>
                  <a:lnTo>
                    <a:pt x="431" y="1117"/>
                  </a:lnTo>
                  <a:lnTo>
                    <a:pt x="431" y="1113"/>
                  </a:lnTo>
                  <a:lnTo>
                    <a:pt x="432" y="1104"/>
                  </a:lnTo>
                  <a:lnTo>
                    <a:pt x="432" y="1098"/>
                  </a:lnTo>
                  <a:lnTo>
                    <a:pt x="433" y="1087"/>
                  </a:lnTo>
                  <a:lnTo>
                    <a:pt x="435" y="1079"/>
                  </a:lnTo>
                  <a:lnTo>
                    <a:pt x="435" y="1074"/>
                  </a:lnTo>
                  <a:lnTo>
                    <a:pt x="437" y="1065"/>
                  </a:lnTo>
                  <a:lnTo>
                    <a:pt x="439" y="1061"/>
                  </a:lnTo>
                  <a:lnTo>
                    <a:pt x="440" y="1060"/>
                  </a:lnTo>
                  <a:lnTo>
                    <a:pt x="441" y="1053"/>
                  </a:lnTo>
                  <a:lnTo>
                    <a:pt x="444" y="1044"/>
                  </a:lnTo>
                  <a:lnTo>
                    <a:pt x="443" y="1035"/>
                  </a:lnTo>
                  <a:lnTo>
                    <a:pt x="443" y="1031"/>
                  </a:lnTo>
                  <a:lnTo>
                    <a:pt x="441" y="1026"/>
                  </a:lnTo>
                  <a:lnTo>
                    <a:pt x="440" y="1020"/>
                  </a:lnTo>
                  <a:lnTo>
                    <a:pt x="440" y="1016"/>
                  </a:lnTo>
                  <a:lnTo>
                    <a:pt x="440" y="1014"/>
                  </a:lnTo>
                  <a:lnTo>
                    <a:pt x="439" y="1006"/>
                  </a:lnTo>
                  <a:lnTo>
                    <a:pt x="439" y="1001"/>
                  </a:lnTo>
                  <a:lnTo>
                    <a:pt x="437" y="994"/>
                  </a:lnTo>
                  <a:lnTo>
                    <a:pt x="437" y="989"/>
                  </a:lnTo>
                  <a:lnTo>
                    <a:pt x="436" y="984"/>
                  </a:lnTo>
                  <a:lnTo>
                    <a:pt x="436" y="980"/>
                  </a:lnTo>
                  <a:lnTo>
                    <a:pt x="435" y="969"/>
                  </a:lnTo>
                  <a:lnTo>
                    <a:pt x="433" y="959"/>
                  </a:lnTo>
                  <a:lnTo>
                    <a:pt x="441" y="959"/>
                  </a:lnTo>
                  <a:lnTo>
                    <a:pt x="444" y="959"/>
                  </a:lnTo>
                  <a:lnTo>
                    <a:pt x="452" y="957"/>
                  </a:lnTo>
                  <a:lnTo>
                    <a:pt x="458" y="957"/>
                  </a:lnTo>
                  <a:lnTo>
                    <a:pt x="465" y="956"/>
                  </a:lnTo>
                  <a:lnTo>
                    <a:pt x="470" y="956"/>
                  </a:lnTo>
                  <a:lnTo>
                    <a:pt x="477" y="955"/>
                  </a:lnTo>
                  <a:lnTo>
                    <a:pt x="488" y="954"/>
                  </a:lnTo>
                  <a:lnTo>
                    <a:pt x="499" y="947"/>
                  </a:lnTo>
                  <a:lnTo>
                    <a:pt x="507" y="942"/>
                  </a:lnTo>
                  <a:lnTo>
                    <a:pt x="509" y="939"/>
                  </a:lnTo>
                  <a:lnTo>
                    <a:pt x="519" y="933"/>
                  </a:lnTo>
                  <a:lnTo>
                    <a:pt x="522" y="930"/>
                  </a:lnTo>
                  <a:lnTo>
                    <a:pt x="530" y="923"/>
                  </a:lnTo>
                  <a:lnTo>
                    <a:pt x="533" y="922"/>
                  </a:lnTo>
                  <a:lnTo>
                    <a:pt x="537" y="919"/>
                  </a:lnTo>
                  <a:lnTo>
                    <a:pt x="536" y="914"/>
                  </a:lnTo>
                  <a:lnTo>
                    <a:pt x="533" y="902"/>
                  </a:lnTo>
                  <a:lnTo>
                    <a:pt x="532" y="896"/>
                  </a:lnTo>
                  <a:lnTo>
                    <a:pt x="532" y="891"/>
                  </a:lnTo>
                  <a:lnTo>
                    <a:pt x="529" y="880"/>
                  </a:lnTo>
                  <a:lnTo>
                    <a:pt x="526" y="870"/>
                  </a:lnTo>
                  <a:lnTo>
                    <a:pt x="525" y="866"/>
                  </a:lnTo>
                  <a:lnTo>
                    <a:pt x="530" y="858"/>
                  </a:lnTo>
                  <a:lnTo>
                    <a:pt x="533" y="855"/>
                  </a:lnTo>
                  <a:lnTo>
                    <a:pt x="539" y="849"/>
                  </a:lnTo>
                  <a:lnTo>
                    <a:pt x="542" y="846"/>
                  </a:lnTo>
                  <a:lnTo>
                    <a:pt x="543" y="844"/>
                  </a:lnTo>
                  <a:lnTo>
                    <a:pt x="551" y="837"/>
                  </a:lnTo>
                  <a:lnTo>
                    <a:pt x="554" y="830"/>
                  </a:lnTo>
                  <a:lnTo>
                    <a:pt x="559" y="821"/>
                  </a:lnTo>
                  <a:lnTo>
                    <a:pt x="560" y="817"/>
                  </a:lnTo>
                  <a:lnTo>
                    <a:pt x="563" y="813"/>
                  </a:lnTo>
                  <a:lnTo>
                    <a:pt x="566" y="807"/>
                  </a:lnTo>
                  <a:lnTo>
                    <a:pt x="567" y="804"/>
                  </a:lnTo>
                  <a:lnTo>
                    <a:pt x="570" y="799"/>
                  </a:lnTo>
                  <a:lnTo>
                    <a:pt x="574" y="791"/>
                  </a:lnTo>
                  <a:lnTo>
                    <a:pt x="575" y="789"/>
                  </a:lnTo>
                  <a:lnTo>
                    <a:pt x="580" y="779"/>
                  </a:lnTo>
                  <a:lnTo>
                    <a:pt x="581" y="775"/>
                  </a:lnTo>
                  <a:lnTo>
                    <a:pt x="585" y="770"/>
                  </a:lnTo>
                  <a:lnTo>
                    <a:pt x="589" y="762"/>
                  </a:lnTo>
                  <a:lnTo>
                    <a:pt x="593" y="752"/>
                  </a:lnTo>
                  <a:lnTo>
                    <a:pt x="597" y="747"/>
                  </a:lnTo>
                  <a:lnTo>
                    <a:pt x="602" y="740"/>
                  </a:lnTo>
                  <a:lnTo>
                    <a:pt x="605" y="739"/>
                  </a:lnTo>
                  <a:lnTo>
                    <a:pt x="609" y="732"/>
                  </a:lnTo>
                  <a:lnTo>
                    <a:pt x="618" y="726"/>
                  </a:lnTo>
                  <a:lnTo>
                    <a:pt x="621" y="723"/>
                  </a:lnTo>
                  <a:lnTo>
                    <a:pt x="626" y="718"/>
                  </a:lnTo>
                  <a:lnTo>
                    <a:pt x="627" y="718"/>
                  </a:lnTo>
                  <a:lnTo>
                    <a:pt x="628" y="715"/>
                  </a:lnTo>
                  <a:lnTo>
                    <a:pt x="628" y="710"/>
                  </a:lnTo>
                  <a:lnTo>
                    <a:pt x="628" y="706"/>
                  </a:lnTo>
                  <a:lnTo>
                    <a:pt x="628" y="701"/>
                  </a:lnTo>
                  <a:lnTo>
                    <a:pt x="628" y="698"/>
                  </a:lnTo>
                  <a:lnTo>
                    <a:pt x="630" y="686"/>
                  </a:lnTo>
                  <a:lnTo>
                    <a:pt x="630" y="681"/>
                  </a:lnTo>
                  <a:lnTo>
                    <a:pt x="630" y="680"/>
                  </a:lnTo>
                  <a:lnTo>
                    <a:pt x="630" y="673"/>
                  </a:lnTo>
                  <a:lnTo>
                    <a:pt x="626" y="666"/>
                  </a:lnTo>
                  <a:lnTo>
                    <a:pt x="622" y="659"/>
                  </a:lnTo>
                  <a:lnTo>
                    <a:pt x="618" y="651"/>
                  </a:lnTo>
                  <a:lnTo>
                    <a:pt x="614" y="646"/>
                  </a:lnTo>
                  <a:lnTo>
                    <a:pt x="609" y="635"/>
                  </a:lnTo>
                  <a:lnTo>
                    <a:pt x="606" y="630"/>
                  </a:lnTo>
                  <a:lnTo>
                    <a:pt x="602" y="625"/>
                  </a:lnTo>
                  <a:lnTo>
                    <a:pt x="596" y="613"/>
                  </a:lnTo>
                  <a:lnTo>
                    <a:pt x="598" y="605"/>
                  </a:lnTo>
                  <a:lnTo>
                    <a:pt x="600" y="599"/>
                  </a:lnTo>
                  <a:lnTo>
                    <a:pt x="602" y="591"/>
                  </a:lnTo>
                  <a:lnTo>
                    <a:pt x="611" y="588"/>
                  </a:lnTo>
                  <a:lnTo>
                    <a:pt x="615" y="588"/>
                  </a:lnTo>
                  <a:lnTo>
                    <a:pt x="625" y="587"/>
                  </a:lnTo>
                  <a:lnTo>
                    <a:pt x="628" y="586"/>
                  </a:lnTo>
                  <a:lnTo>
                    <a:pt x="631" y="579"/>
                  </a:lnTo>
                  <a:lnTo>
                    <a:pt x="636" y="570"/>
                  </a:lnTo>
                  <a:lnTo>
                    <a:pt x="639" y="565"/>
                  </a:lnTo>
                  <a:lnTo>
                    <a:pt x="643" y="556"/>
                  </a:lnTo>
                  <a:lnTo>
                    <a:pt x="644" y="546"/>
                  </a:lnTo>
                  <a:lnTo>
                    <a:pt x="647" y="539"/>
                  </a:lnTo>
                  <a:lnTo>
                    <a:pt x="648" y="532"/>
                  </a:lnTo>
                  <a:lnTo>
                    <a:pt x="649" y="524"/>
                  </a:lnTo>
                  <a:lnTo>
                    <a:pt x="651" y="518"/>
                  </a:lnTo>
                  <a:lnTo>
                    <a:pt x="653" y="508"/>
                  </a:lnTo>
                  <a:lnTo>
                    <a:pt x="655" y="503"/>
                  </a:lnTo>
                  <a:lnTo>
                    <a:pt x="656" y="498"/>
                  </a:lnTo>
                  <a:lnTo>
                    <a:pt x="657" y="490"/>
                  </a:lnTo>
                  <a:lnTo>
                    <a:pt x="659" y="485"/>
                  </a:lnTo>
                  <a:lnTo>
                    <a:pt x="664" y="480"/>
                  </a:lnTo>
                  <a:lnTo>
                    <a:pt x="668" y="476"/>
                  </a:lnTo>
                  <a:lnTo>
                    <a:pt x="676" y="469"/>
                  </a:lnTo>
                  <a:lnTo>
                    <a:pt x="677" y="468"/>
                  </a:lnTo>
                  <a:lnTo>
                    <a:pt x="680" y="465"/>
                  </a:lnTo>
                  <a:lnTo>
                    <a:pt x="686" y="460"/>
                  </a:lnTo>
                  <a:lnTo>
                    <a:pt x="689" y="457"/>
                  </a:lnTo>
                  <a:lnTo>
                    <a:pt x="695" y="452"/>
                  </a:lnTo>
                  <a:lnTo>
                    <a:pt x="702" y="447"/>
                  </a:lnTo>
                  <a:lnTo>
                    <a:pt x="704" y="442"/>
                  </a:lnTo>
                  <a:lnTo>
                    <a:pt x="708" y="434"/>
                  </a:lnTo>
                  <a:lnTo>
                    <a:pt x="711" y="429"/>
                  </a:lnTo>
                  <a:lnTo>
                    <a:pt x="718" y="432"/>
                  </a:lnTo>
                  <a:lnTo>
                    <a:pt x="719" y="432"/>
                  </a:lnTo>
                  <a:lnTo>
                    <a:pt x="723" y="435"/>
                  </a:lnTo>
                  <a:lnTo>
                    <a:pt x="727" y="436"/>
                  </a:lnTo>
                  <a:lnTo>
                    <a:pt x="732" y="439"/>
                  </a:lnTo>
                  <a:lnTo>
                    <a:pt x="737" y="442"/>
                  </a:lnTo>
                  <a:lnTo>
                    <a:pt x="744" y="444"/>
                  </a:lnTo>
                  <a:lnTo>
                    <a:pt x="750" y="448"/>
                  </a:lnTo>
                  <a:lnTo>
                    <a:pt x="754" y="452"/>
                  </a:lnTo>
                  <a:lnTo>
                    <a:pt x="762" y="457"/>
                  </a:lnTo>
                  <a:lnTo>
                    <a:pt x="769" y="461"/>
                  </a:lnTo>
                  <a:lnTo>
                    <a:pt x="774" y="465"/>
                  </a:lnTo>
                  <a:lnTo>
                    <a:pt x="775" y="460"/>
                  </a:lnTo>
                  <a:lnTo>
                    <a:pt x="779" y="452"/>
                  </a:lnTo>
                  <a:lnTo>
                    <a:pt x="780" y="447"/>
                  </a:lnTo>
                  <a:lnTo>
                    <a:pt x="782" y="443"/>
                  </a:lnTo>
                  <a:lnTo>
                    <a:pt x="783" y="438"/>
                  </a:lnTo>
                  <a:lnTo>
                    <a:pt x="784" y="438"/>
                  </a:lnTo>
                  <a:lnTo>
                    <a:pt x="786" y="432"/>
                  </a:lnTo>
                  <a:lnTo>
                    <a:pt x="787" y="431"/>
                  </a:lnTo>
                  <a:lnTo>
                    <a:pt x="787" y="429"/>
                  </a:lnTo>
                  <a:lnTo>
                    <a:pt x="788" y="426"/>
                  </a:lnTo>
                  <a:lnTo>
                    <a:pt x="791" y="418"/>
                  </a:lnTo>
                  <a:lnTo>
                    <a:pt x="793" y="410"/>
                  </a:lnTo>
                  <a:lnTo>
                    <a:pt x="795" y="406"/>
                  </a:lnTo>
                  <a:lnTo>
                    <a:pt x="796" y="404"/>
                  </a:lnTo>
                  <a:lnTo>
                    <a:pt x="795" y="396"/>
                  </a:lnTo>
                  <a:lnTo>
                    <a:pt x="793" y="391"/>
                  </a:lnTo>
                  <a:lnTo>
                    <a:pt x="793" y="388"/>
                  </a:lnTo>
                  <a:lnTo>
                    <a:pt x="793" y="385"/>
                  </a:lnTo>
                  <a:lnTo>
                    <a:pt x="792" y="379"/>
                  </a:lnTo>
                  <a:lnTo>
                    <a:pt x="792" y="375"/>
                  </a:lnTo>
                  <a:lnTo>
                    <a:pt x="791" y="366"/>
                  </a:lnTo>
                  <a:lnTo>
                    <a:pt x="790" y="358"/>
                  </a:lnTo>
                  <a:lnTo>
                    <a:pt x="788" y="349"/>
                  </a:lnTo>
                  <a:lnTo>
                    <a:pt x="788" y="346"/>
                  </a:lnTo>
                  <a:lnTo>
                    <a:pt x="788" y="345"/>
                  </a:lnTo>
                  <a:lnTo>
                    <a:pt x="788" y="342"/>
                  </a:lnTo>
                  <a:lnTo>
                    <a:pt x="788" y="341"/>
                  </a:lnTo>
                  <a:lnTo>
                    <a:pt x="788" y="336"/>
                  </a:lnTo>
                  <a:lnTo>
                    <a:pt x="788" y="333"/>
                  </a:lnTo>
                  <a:lnTo>
                    <a:pt x="788" y="328"/>
                  </a:lnTo>
                  <a:lnTo>
                    <a:pt x="788" y="326"/>
                  </a:lnTo>
                  <a:lnTo>
                    <a:pt x="788" y="323"/>
                  </a:lnTo>
                  <a:lnTo>
                    <a:pt x="788" y="315"/>
                  </a:lnTo>
                  <a:lnTo>
                    <a:pt x="799" y="309"/>
                  </a:lnTo>
                  <a:lnTo>
                    <a:pt x="805" y="306"/>
                  </a:lnTo>
                  <a:lnTo>
                    <a:pt x="808" y="304"/>
                  </a:lnTo>
                  <a:lnTo>
                    <a:pt x="816" y="300"/>
                  </a:lnTo>
                  <a:lnTo>
                    <a:pt x="818" y="303"/>
                  </a:lnTo>
                  <a:lnTo>
                    <a:pt x="824" y="307"/>
                  </a:lnTo>
                  <a:lnTo>
                    <a:pt x="830" y="313"/>
                  </a:lnTo>
                  <a:lnTo>
                    <a:pt x="837" y="320"/>
                  </a:lnTo>
                  <a:lnTo>
                    <a:pt x="843" y="319"/>
                  </a:lnTo>
                  <a:lnTo>
                    <a:pt x="848" y="317"/>
                  </a:lnTo>
                  <a:lnTo>
                    <a:pt x="858" y="316"/>
                  </a:lnTo>
                  <a:lnTo>
                    <a:pt x="864" y="316"/>
                  </a:lnTo>
                  <a:lnTo>
                    <a:pt x="872" y="315"/>
                  </a:lnTo>
                  <a:lnTo>
                    <a:pt x="877" y="316"/>
                  </a:lnTo>
                  <a:lnTo>
                    <a:pt x="882" y="319"/>
                  </a:lnTo>
                  <a:lnTo>
                    <a:pt x="888" y="320"/>
                  </a:lnTo>
                  <a:lnTo>
                    <a:pt x="897" y="324"/>
                  </a:lnTo>
                  <a:lnTo>
                    <a:pt x="901" y="325"/>
                  </a:lnTo>
                  <a:lnTo>
                    <a:pt x="909" y="328"/>
                  </a:lnTo>
                  <a:lnTo>
                    <a:pt x="909" y="329"/>
                  </a:lnTo>
                  <a:lnTo>
                    <a:pt x="919" y="332"/>
                  </a:lnTo>
                  <a:lnTo>
                    <a:pt x="924" y="334"/>
                  </a:lnTo>
                  <a:lnTo>
                    <a:pt x="930" y="336"/>
                  </a:lnTo>
                  <a:lnTo>
                    <a:pt x="940" y="340"/>
                  </a:lnTo>
                  <a:lnTo>
                    <a:pt x="945" y="342"/>
                  </a:lnTo>
                  <a:lnTo>
                    <a:pt x="951" y="345"/>
                  </a:lnTo>
                  <a:lnTo>
                    <a:pt x="952" y="345"/>
                  </a:lnTo>
                  <a:lnTo>
                    <a:pt x="957" y="346"/>
                  </a:lnTo>
                  <a:lnTo>
                    <a:pt x="966" y="350"/>
                  </a:lnTo>
                  <a:lnTo>
                    <a:pt x="970" y="345"/>
                  </a:lnTo>
                  <a:lnTo>
                    <a:pt x="971" y="342"/>
                  </a:lnTo>
                  <a:lnTo>
                    <a:pt x="974" y="338"/>
                  </a:lnTo>
                  <a:lnTo>
                    <a:pt x="979" y="330"/>
                  </a:lnTo>
                  <a:lnTo>
                    <a:pt x="982" y="328"/>
                  </a:lnTo>
                  <a:lnTo>
                    <a:pt x="983" y="325"/>
                  </a:lnTo>
                  <a:lnTo>
                    <a:pt x="987" y="321"/>
                  </a:lnTo>
                  <a:lnTo>
                    <a:pt x="994" y="312"/>
                  </a:lnTo>
                  <a:lnTo>
                    <a:pt x="985" y="308"/>
                  </a:lnTo>
                  <a:lnTo>
                    <a:pt x="977" y="306"/>
                  </a:lnTo>
                  <a:lnTo>
                    <a:pt x="973" y="303"/>
                  </a:lnTo>
                  <a:lnTo>
                    <a:pt x="970" y="302"/>
                  </a:lnTo>
                  <a:lnTo>
                    <a:pt x="964" y="296"/>
                  </a:lnTo>
                  <a:lnTo>
                    <a:pt x="969" y="292"/>
                  </a:lnTo>
                  <a:lnTo>
                    <a:pt x="974" y="287"/>
                  </a:lnTo>
                  <a:lnTo>
                    <a:pt x="977" y="283"/>
                  </a:lnTo>
                  <a:lnTo>
                    <a:pt x="983" y="271"/>
                  </a:lnTo>
                  <a:lnTo>
                    <a:pt x="987" y="266"/>
                  </a:lnTo>
                  <a:lnTo>
                    <a:pt x="988" y="262"/>
                  </a:lnTo>
                  <a:lnTo>
                    <a:pt x="990" y="253"/>
                  </a:lnTo>
                  <a:lnTo>
                    <a:pt x="992" y="247"/>
                  </a:lnTo>
                  <a:lnTo>
                    <a:pt x="994" y="239"/>
                  </a:lnTo>
                  <a:lnTo>
                    <a:pt x="995" y="235"/>
                  </a:lnTo>
                  <a:lnTo>
                    <a:pt x="996" y="230"/>
                  </a:lnTo>
                  <a:lnTo>
                    <a:pt x="995" y="223"/>
                  </a:lnTo>
                  <a:lnTo>
                    <a:pt x="995" y="216"/>
                  </a:lnTo>
                  <a:lnTo>
                    <a:pt x="994" y="215"/>
                  </a:lnTo>
                  <a:lnTo>
                    <a:pt x="992" y="205"/>
                  </a:lnTo>
                  <a:lnTo>
                    <a:pt x="992" y="199"/>
                  </a:lnTo>
                  <a:lnTo>
                    <a:pt x="991" y="197"/>
                  </a:lnTo>
                  <a:lnTo>
                    <a:pt x="987" y="192"/>
                  </a:lnTo>
                  <a:lnTo>
                    <a:pt x="985" y="189"/>
                  </a:lnTo>
                  <a:lnTo>
                    <a:pt x="979" y="182"/>
                  </a:lnTo>
                  <a:lnTo>
                    <a:pt x="973" y="176"/>
                  </a:lnTo>
                  <a:lnTo>
                    <a:pt x="970" y="173"/>
                  </a:lnTo>
                  <a:lnTo>
                    <a:pt x="965" y="167"/>
                  </a:lnTo>
                  <a:lnTo>
                    <a:pt x="973" y="165"/>
                  </a:lnTo>
                  <a:lnTo>
                    <a:pt x="978" y="165"/>
                  </a:lnTo>
                  <a:lnTo>
                    <a:pt x="988" y="163"/>
                  </a:lnTo>
                  <a:lnTo>
                    <a:pt x="998" y="162"/>
                  </a:lnTo>
                  <a:lnTo>
                    <a:pt x="1000" y="162"/>
                  </a:lnTo>
                  <a:lnTo>
                    <a:pt x="1004" y="160"/>
                  </a:lnTo>
                  <a:lnTo>
                    <a:pt x="1011" y="159"/>
                  </a:lnTo>
                  <a:lnTo>
                    <a:pt x="1012" y="159"/>
                  </a:lnTo>
                  <a:lnTo>
                    <a:pt x="1012" y="158"/>
                  </a:lnTo>
                  <a:lnTo>
                    <a:pt x="1015" y="155"/>
                  </a:lnTo>
                  <a:lnTo>
                    <a:pt x="1017" y="152"/>
                  </a:lnTo>
                  <a:lnTo>
                    <a:pt x="1019" y="151"/>
                  </a:lnTo>
                  <a:lnTo>
                    <a:pt x="1019" y="150"/>
                  </a:lnTo>
                  <a:lnTo>
                    <a:pt x="1020" y="148"/>
                  </a:lnTo>
                  <a:lnTo>
                    <a:pt x="1021" y="147"/>
                  </a:lnTo>
                  <a:lnTo>
                    <a:pt x="1024" y="143"/>
                  </a:lnTo>
                  <a:lnTo>
                    <a:pt x="1025" y="143"/>
                  </a:lnTo>
                  <a:lnTo>
                    <a:pt x="1025" y="142"/>
                  </a:lnTo>
                  <a:lnTo>
                    <a:pt x="1028" y="143"/>
                  </a:lnTo>
                  <a:lnTo>
                    <a:pt x="1029" y="143"/>
                  </a:lnTo>
                  <a:lnTo>
                    <a:pt x="1030" y="144"/>
                  </a:lnTo>
                  <a:lnTo>
                    <a:pt x="1037" y="148"/>
                  </a:lnTo>
                  <a:lnTo>
                    <a:pt x="1042" y="151"/>
                  </a:lnTo>
                  <a:lnTo>
                    <a:pt x="1053" y="158"/>
                  </a:lnTo>
                  <a:lnTo>
                    <a:pt x="1059" y="162"/>
                  </a:lnTo>
                  <a:lnTo>
                    <a:pt x="1060" y="152"/>
                  </a:lnTo>
                  <a:lnTo>
                    <a:pt x="1063" y="143"/>
                  </a:lnTo>
                  <a:lnTo>
                    <a:pt x="1058" y="138"/>
                  </a:lnTo>
                  <a:lnTo>
                    <a:pt x="1057" y="134"/>
                  </a:lnTo>
                  <a:lnTo>
                    <a:pt x="1054" y="130"/>
                  </a:lnTo>
                  <a:lnTo>
                    <a:pt x="1051" y="125"/>
                  </a:lnTo>
                  <a:lnTo>
                    <a:pt x="1049" y="121"/>
                  </a:lnTo>
                  <a:lnTo>
                    <a:pt x="1050" y="116"/>
                  </a:lnTo>
                  <a:lnTo>
                    <a:pt x="1050" y="113"/>
                  </a:lnTo>
                  <a:lnTo>
                    <a:pt x="1050" y="112"/>
                  </a:lnTo>
                  <a:lnTo>
                    <a:pt x="1051" y="109"/>
                  </a:lnTo>
                  <a:lnTo>
                    <a:pt x="1053" y="109"/>
                  </a:lnTo>
                  <a:lnTo>
                    <a:pt x="1058" y="101"/>
                  </a:lnTo>
                  <a:lnTo>
                    <a:pt x="1067" y="92"/>
                  </a:lnTo>
                  <a:lnTo>
                    <a:pt x="1072" y="87"/>
                  </a:lnTo>
                  <a:lnTo>
                    <a:pt x="1074" y="86"/>
                  </a:lnTo>
                  <a:lnTo>
                    <a:pt x="1081" y="88"/>
                  </a:lnTo>
                  <a:lnTo>
                    <a:pt x="1089" y="89"/>
                  </a:lnTo>
                  <a:lnTo>
                    <a:pt x="1096" y="89"/>
                  </a:lnTo>
                  <a:lnTo>
                    <a:pt x="1100" y="91"/>
                  </a:lnTo>
                  <a:lnTo>
                    <a:pt x="1102" y="91"/>
                  </a:lnTo>
                  <a:lnTo>
                    <a:pt x="1106" y="92"/>
                  </a:lnTo>
                  <a:lnTo>
                    <a:pt x="1110" y="97"/>
                  </a:lnTo>
                  <a:lnTo>
                    <a:pt x="1113" y="101"/>
                  </a:lnTo>
                  <a:lnTo>
                    <a:pt x="1114" y="103"/>
                  </a:lnTo>
                  <a:lnTo>
                    <a:pt x="1118" y="108"/>
                  </a:lnTo>
                  <a:lnTo>
                    <a:pt x="1122" y="114"/>
                  </a:lnTo>
                  <a:lnTo>
                    <a:pt x="1125" y="117"/>
                  </a:lnTo>
                  <a:lnTo>
                    <a:pt x="1127" y="120"/>
                  </a:lnTo>
                  <a:lnTo>
                    <a:pt x="1131" y="125"/>
                  </a:lnTo>
                  <a:lnTo>
                    <a:pt x="1138" y="131"/>
                  </a:lnTo>
                  <a:lnTo>
                    <a:pt x="1139" y="134"/>
                  </a:lnTo>
                  <a:lnTo>
                    <a:pt x="1142" y="137"/>
                  </a:lnTo>
                  <a:lnTo>
                    <a:pt x="1144" y="141"/>
                  </a:lnTo>
                  <a:lnTo>
                    <a:pt x="1146" y="141"/>
                  </a:lnTo>
                  <a:lnTo>
                    <a:pt x="1146" y="142"/>
                  </a:lnTo>
                  <a:lnTo>
                    <a:pt x="1150" y="146"/>
                  </a:lnTo>
                  <a:lnTo>
                    <a:pt x="1151" y="148"/>
                  </a:lnTo>
                  <a:lnTo>
                    <a:pt x="1153" y="152"/>
                  </a:lnTo>
                  <a:lnTo>
                    <a:pt x="1157" y="156"/>
                  </a:lnTo>
                  <a:lnTo>
                    <a:pt x="1159" y="158"/>
                  </a:lnTo>
                  <a:lnTo>
                    <a:pt x="1167" y="168"/>
                  </a:lnTo>
                  <a:lnTo>
                    <a:pt x="1168" y="171"/>
                  </a:lnTo>
                  <a:lnTo>
                    <a:pt x="1169" y="176"/>
                  </a:lnTo>
                  <a:lnTo>
                    <a:pt x="1170" y="177"/>
                  </a:lnTo>
                  <a:lnTo>
                    <a:pt x="1170" y="180"/>
                  </a:lnTo>
                  <a:lnTo>
                    <a:pt x="1178" y="190"/>
                  </a:lnTo>
                  <a:lnTo>
                    <a:pt x="1180" y="192"/>
                  </a:lnTo>
                  <a:lnTo>
                    <a:pt x="1187" y="202"/>
                  </a:lnTo>
                  <a:lnTo>
                    <a:pt x="1187" y="203"/>
                  </a:lnTo>
                  <a:lnTo>
                    <a:pt x="1189" y="209"/>
                  </a:lnTo>
                  <a:lnTo>
                    <a:pt x="1190" y="213"/>
                  </a:lnTo>
                  <a:lnTo>
                    <a:pt x="1193" y="223"/>
                  </a:lnTo>
                  <a:lnTo>
                    <a:pt x="1193" y="226"/>
                  </a:lnTo>
                  <a:lnTo>
                    <a:pt x="1194" y="231"/>
                  </a:lnTo>
                  <a:lnTo>
                    <a:pt x="1197" y="230"/>
                  </a:lnTo>
                  <a:lnTo>
                    <a:pt x="1199" y="228"/>
                  </a:lnTo>
                  <a:lnTo>
                    <a:pt x="1204" y="224"/>
                  </a:lnTo>
                  <a:lnTo>
                    <a:pt x="1208" y="222"/>
                  </a:lnTo>
                  <a:lnTo>
                    <a:pt x="1215" y="226"/>
                  </a:lnTo>
                  <a:lnTo>
                    <a:pt x="1216" y="226"/>
                  </a:lnTo>
                  <a:lnTo>
                    <a:pt x="1219" y="227"/>
                  </a:lnTo>
                  <a:lnTo>
                    <a:pt x="1222" y="228"/>
                  </a:lnTo>
                  <a:lnTo>
                    <a:pt x="1224" y="230"/>
                  </a:lnTo>
                  <a:lnTo>
                    <a:pt x="1225" y="230"/>
                  </a:lnTo>
                  <a:lnTo>
                    <a:pt x="1228" y="231"/>
                  </a:lnTo>
                  <a:lnTo>
                    <a:pt x="1229" y="231"/>
                  </a:lnTo>
                  <a:lnTo>
                    <a:pt x="1231" y="232"/>
                  </a:lnTo>
                  <a:lnTo>
                    <a:pt x="1236" y="234"/>
                  </a:lnTo>
                  <a:lnTo>
                    <a:pt x="1244" y="234"/>
                  </a:lnTo>
                  <a:lnTo>
                    <a:pt x="1250" y="232"/>
                  </a:lnTo>
                  <a:lnTo>
                    <a:pt x="1257" y="231"/>
                  </a:lnTo>
                  <a:lnTo>
                    <a:pt x="1259" y="231"/>
                  </a:lnTo>
                  <a:lnTo>
                    <a:pt x="1261" y="232"/>
                  </a:lnTo>
                  <a:lnTo>
                    <a:pt x="1262" y="234"/>
                  </a:lnTo>
                  <a:lnTo>
                    <a:pt x="1266" y="237"/>
                  </a:lnTo>
                  <a:lnTo>
                    <a:pt x="1270" y="241"/>
                  </a:lnTo>
                  <a:lnTo>
                    <a:pt x="1274" y="245"/>
                  </a:lnTo>
                  <a:lnTo>
                    <a:pt x="1276" y="241"/>
                  </a:lnTo>
                  <a:lnTo>
                    <a:pt x="1278" y="241"/>
                  </a:lnTo>
                  <a:lnTo>
                    <a:pt x="1279" y="240"/>
                  </a:lnTo>
                  <a:lnTo>
                    <a:pt x="1286" y="234"/>
                  </a:lnTo>
                  <a:lnTo>
                    <a:pt x="1287" y="234"/>
                  </a:lnTo>
                  <a:lnTo>
                    <a:pt x="1288" y="232"/>
                  </a:lnTo>
                  <a:lnTo>
                    <a:pt x="1291" y="230"/>
                  </a:lnTo>
                  <a:lnTo>
                    <a:pt x="1292" y="228"/>
                  </a:lnTo>
                  <a:lnTo>
                    <a:pt x="1297" y="224"/>
                  </a:lnTo>
                  <a:lnTo>
                    <a:pt x="1304" y="223"/>
                  </a:lnTo>
                  <a:lnTo>
                    <a:pt x="1307" y="222"/>
                  </a:lnTo>
                  <a:lnTo>
                    <a:pt x="1312" y="220"/>
                  </a:lnTo>
                  <a:lnTo>
                    <a:pt x="1316" y="219"/>
                  </a:lnTo>
                  <a:lnTo>
                    <a:pt x="1320" y="218"/>
                  </a:lnTo>
                  <a:lnTo>
                    <a:pt x="1322" y="206"/>
                  </a:lnTo>
                  <a:lnTo>
                    <a:pt x="1324" y="201"/>
                  </a:lnTo>
                  <a:lnTo>
                    <a:pt x="1324" y="196"/>
                  </a:lnTo>
                  <a:lnTo>
                    <a:pt x="1325" y="186"/>
                  </a:lnTo>
                  <a:lnTo>
                    <a:pt x="1328" y="185"/>
                  </a:lnTo>
                  <a:lnTo>
                    <a:pt x="1333" y="181"/>
                  </a:lnTo>
                  <a:lnTo>
                    <a:pt x="1341" y="181"/>
                  </a:lnTo>
                  <a:lnTo>
                    <a:pt x="1345" y="182"/>
                  </a:lnTo>
                  <a:lnTo>
                    <a:pt x="1347" y="185"/>
                  </a:lnTo>
                  <a:lnTo>
                    <a:pt x="1355" y="193"/>
                  </a:lnTo>
                  <a:lnTo>
                    <a:pt x="1362" y="189"/>
                  </a:lnTo>
                  <a:lnTo>
                    <a:pt x="1363" y="198"/>
                  </a:lnTo>
                  <a:lnTo>
                    <a:pt x="1366" y="199"/>
                  </a:lnTo>
                  <a:lnTo>
                    <a:pt x="1368" y="201"/>
                  </a:lnTo>
                  <a:lnTo>
                    <a:pt x="1371" y="202"/>
                  </a:lnTo>
                  <a:lnTo>
                    <a:pt x="1373" y="205"/>
                  </a:lnTo>
                  <a:lnTo>
                    <a:pt x="1376" y="205"/>
                  </a:lnTo>
                  <a:lnTo>
                    <a:pt x="1379" y="206"/>
                  </a:lnTo>
                  <a:lnTo>
                    <a:pt x="1381" y="206"/>
                  </a:lnTo>
                  <a:lnTo>
                    <a:pt x="1389" y="207"/>
                  </a:lnTo>
                  <a:lnTo>
                    <a:pt x="1392" y="207"/>
                  </a:lnTo>
                  <a:lnTo>
                    <a:pt x="1396" y="209"/>
                  </a:lnTo>
                  <a:lnTo>
                    <a:pt x="1398" y="209"/>
                  </a:lnTo>
                  <a:lnTo>
                    <a:pt x="1400" y="209"/>
                  </a:lnTo>
                  <a:lnTo>
                    <a:pt x="1406" y="210"/>
                  </a:lnTo>
                  <a:lnTo>
                    <a:pt x="1409" y="211"/>
                  </a:lnTo>
                  <a:lnTo>
                    <a:pt x="1411" y="211"/>
                  </a:lnTo>
                  <a:lnTo>
                    <a:pt x="1417" y="214"/>
                  </a:lnTo>
                  <a:lnTo>
                    <a:pt x="1419" y="216"/>
                  </a:lnTo>
                  <a:lnTo>
                    <a:pt x="1420" y="216"/>
                  </a:lnTo>
                  <a:lnTo>
                    <a:pt x="1428" y="220"/>
                  </a:lnTo>
                  <a:lnTo>
                    <a:pt x="1428" y="222"/>
                  </a:lnTo>
                  <a:lnTo>
                    <a:pt x="1430" y="223"/>
                  </a:lnTo>
                  <a:lnTo>
                    <a:pt x="1430" y="224"/>
                  </a:lnTo>
                  <a:lnTo>
                    <a:pt x="1431" y="224"/>
                  </a:lnTo>
                  <a:lnTo>
                    <a:pt x="1432" y="227"/>
                  </a:lnTo>
                  <a:lnTo>
                    <a:pt x="1434" y="231"/>
                  </a:lnTo>
                  <a:lnTo>
                    <a:pt x="1439" y="239"/>
                  </a:lnTo>
                  <a:lnTo>
                    <a:pt x="1443" y="240"/>
                  </a:lnTo>
                  <a:lnTo>
                    <a:pt x="1443" y="236"/>
                  </a:lnTo>
                  <a:lnTo>
                    <a:pt x="1443" y="234"/>
                  </a:lnTo>
                  <a:lnTo>
                    <a:pt x="1441" y="232"/>
                  </a:lnTo>
                  <a:lnTo>
                    <a:pt x="1441" y="227"/>
                  </a:lnTo>
                  <a:lnTo>
                    <a:pt x="1441" y="226"/>
                  </a:lnTo>
                  <a:lnTo>
                    <a:pt x="1443" y="226"/>
                  </a:lnTo>
                  <a:lnTo>
                    <a:pt x="1443" y="224"/>
                  </a:lnTo>
                  <a:lnTo>
                    <a:pt x="1444" y="224"/>
                  </a:lnTo>
                  <a:lnTo>
                    <a:pt x="1444" y="223"/>
                  </a:lnTo>
                  <a:lnTo>
                    <a:pt x="1445" y="223"/>
                  </a:lnTo>
                  <a:lnTo>
                    <a:pt x="1447" y="223"/>
                  </a:lnTo>
                  <a:lnTo>
                    <a:pt x="1448" y="222"/>
                  </a:lnTo>
                  <a:lnTo>
                    <a:pt x="1448" y="223"/>
                  </a:lnTo>
                  <a:lnTo>
                    <a:pt x="1449" y="223"/>
                  </a:lnTo>
                  <a:lnTo>
                    <a:pt x="1451" y="223"/>
                  </a:lnTo>
                  <a:lnTo>
                    <a:pt x="1451" y="222"/>
                  </a:lnTo>
                  <a:lnTo>
                    <a:pt x="1452" y="220"/>
                  </a:lnTo>
                  <a:lnTo>
                    <a:pt x="1455" y="219"/>
                  </a:lnTo>
                  <a:lnTo>
                    <a:pt x="1456" y="220"/>
                  </a:lnTo>
                  <a:lnTo>
                    <a:pt x="1456" y="219"/>
                  </a:lnTo>
                  <a:lnTo>
                    <a:pt x="1457" y="219"/>
                  </a:lnTo>
                  <a:lnTo>
                    <a:pt x="1457" y="218"/>
                  </a:lnTo>
                  <a:lnTo>
                    <a:pt x="1457" y="216"/>
                  </a:lnTo>
                  <a:lnTo>
                    <a:pt x="1460" y="214"/>
                  </a:lnTo>
                  <a:lnTo>
                    <a:pt x="1458" y="207"/>
                  </a:lnTo>
                  <a:lnTo>
                    <a:pt x="1458" y="206"/>
                  </a:lnTo>
                  <a:lnTo>
                    <a:pt x="1457" y="205"/>
                  </a:lnTo>
                  <a:lnTo>
                    <a:pt x="1457" y="201"/>
                  </a:lnTo>
                  <a:lnTo>
                    <a:pt x="1456" y="198"/>
                  </a:lnTo>
                  <a:lnTo>
                    <a:pt x="1457" y="197"/>
                  </a:lnTo>
                  <a:lnTo>
                    <a:pt x="1457" y="194"/>
                  </a:lnTo>
                  <a:lnTo>
                    <a:pt x="1457" y="192"/>
                  </a:lnTo>
                  <a:lnTo>
                    <a:pt x="1456" y="190"/>
                  </a:lnTo>
                  <a:lnTo>
                    <a:pt x="1456" y="185"/>
                  </a:lnTo>
                  <a:lnTo>
                    <a:pt x="1457" y="172"/>
                  </a:lnTo>
                  <a:lnTo>
                    <a:pt x="1457" y="171"/>
                  </a:lnTo>
                  <a:lnTo>
                    <a:pt x="1460" y="168"/>
                  </a:lnTo>
                  <a:lnTo>
                    <a:pt x="1461" y="165"/>
                  </a:lnTo>
                  <a:lnTo>
                    <a:pt x="1461" y="164"/>
                  </a:lnTo>
                  <a:lnTo>
                    <a:pt x="1462" y="162"/>
                  </a:lnTo>
                  <a:lnTo>
                    <a:pt x="1462" y="160"/>
                  </a:lnTo>
                  <a:lnTo>
                    <a:pt x="1465" y="156"/>
                  </a:lnTo>
                  <a:lnTo>
                    <a:pt x="1466" y="155"/>
                  </a:lnTo>
                  <a:lnTo>
                    <a:pt x="1473" y="148"/>
                  </a:lnTo>
                  <a:lnTo>
                    <a:pt x="1475" y="146"/>
                  </a:lnTo>
                  <a:lnTo>
                    <a:pt x="1475" y="144"/>
                  </a:lnTo>
                  <a:lnTo>
                    <a:pt x="1477" y="143"/>
                  </a:lnTo>
                  <a:lnTo>
                    <a:pt x="1482" y="139"/>
                  </a:lnTo>
                  <a:lnTo>
                    <a:pt x="1483" y="139"/>
                  </a:lnTo>
                  <a:lnTo>
                    <a:pt x="1489" y="142"/>
                  </a:lnTo>
                  <a:lnTo>
                    <a:pt x="1492" y="142"/>
                  </a:lnTo>
                  <a:lnTo>
                    <a:pt x="1494" y="142"/>
                  </a:lnTo>
                  <a:lnTo>
                    <a:pt x="1495" y="142"/>
                  </a:lnTo>
                  <a:lnTo>
                    <a:pt x="1496" y="139"/>
                  </a:lnTo>
                  <a:lnTo>
                    <a:pt x="1498" y="138"/>
                  </a:lnTo>
                  <a:lnTo>
                    <a:pt x="1498" y="137"/>
                  </a:lnTo>
                  <a:lnTo>
                    <a:pt x="1499" y="135"/>
                  </a:lnTo>
                  <a:lnTo>
                    <a:pt x="1499" y="134"/>
                  </a:lnTo>
                  <a:lnTo>
                    <a:pt x="1500" y="122"/>
                  </a:lnTo>
                  <a:lnTo>
                    <a:pt x="1502" y="118"/>
                  </a:lnTo>
                  <a:lnTo>
                    <a:pt x="1500" y="116"/>
                  </a:lnTo>
                  <a:lnTo>
                    <a:pt x="1503" y="109"/>
                  </a:lnTo>
                  <a:lnTo>
                    <a:pt x="1504" y="108"/>
                  </a:lnTo>
                  <a:lnTo>
                    <a:pt x="1504" y="107"/>
                  </a:lnTo>
                  <a:lnTo>
                    <a:pt x="1506" y="104"/>
                  </a:lnTo>
                  <a:lnTo>
                    <a:pt x="1504" y="103"/>
                  </a:lnTo>
                  <a:lnTo>
                    <a:pt x="1504" y="101"/>
                  </a:lnTo>
                  <a:lnTo>
                    <a:pt x="1502" y="101"/>
                  </a:lnTo>
                  <a:lnTo>
                    <a:pt x="1502" y="96"/>
                  </a:lnTo>
                  <a:lnTo>
                    <a:pt x="1502" y="95"/>
                  </a:lnTo>
                  <a:lnTo>
                    <a:pt x="1498" y="89"/>
                  </a:lnTo>
                  <a:lnTo>
                    <a:pt x="1498" y="88"/>
                  </a:lnTo>
                  <a:lnTo>
                    <a:pt x="1496" y="83"/>
                  </a:lnTo>
                  <a:lnTo>
                    <a:pt x="1496" y="82"/>
                  </a:lnTo>
                  <a:lnTo>
                    <a:pt x="1495" y="82"/>
                  </a:lnTo>
                  <a:lnTo>
                    <a:pt x="1496" y="79"/>
                  </a:lnTo>
                  <a:lnTo>
                    <a:pt x="1496" y="74"/>
                  </a:lnTo>
                  <a:lnTo>
                    <a:pt x="1494" y="69"/>
                  </a:lnTo>
                  <a:lnTo>
                    <a:pt x="1494" y="67"/>
                  </a:lnTo>
                  <a:lnTo>
                    <a:pt x="1489" y="59"/>
                  </a:lnTo>
                  <a:lnTo>
                    <a:pt x="1489" y="57"/>
                  </a:lnTo>
                  <a:lnTo>
                    <a:pt x="1490" y="54"/>
                  </a:lnTo>
                  <a:lnTo>
                    <a:pt x="1487" y="44"/>
                  </a:lnTo>
                  <a:lnTo>
                    <a:pt x="1489" y="42"/>
                  </a:lnTo>
                  <a:lnTo>
                    <a:pt x="1489" y="38"/>
                  </a:lnTo>
                  <a:lnTo>
                    <a:pt x="1490" y="37"/>
                  </a:lnTo>
                  <a:lnTo>
                    <a:pt x="1490" y="35"/>
                  </a:lnTo>
                  <a:lnTo>
                    <a:pt x="1489" y="32"/>
                  </a:lnTo>
                  <a:lnTo>
                    <a:pt x="1489" y="29"/>
                  </a:lnTo>
                  <a:lnTo>
                    <a:pt x="1489" y="28"/>
                  </a:lnTo>
                  <a:lnTo>
                    <a:pt x="1489" y="27"/>
                  </a:lnTo>
                  <a:lnTo>
                    <a:pt x="1489" y="24"/>
                  </a:lnTo>
                  <a:lnTo>
                    <a:pt x="1489" y="20"/>
                  </a:lnTo>
                  <a:lnTo>
                    <a:pt x="1490" y="19"/>
                  </a:lnTo>
                  <a:lnTo>
                    <a:pt x="1490" y="16"/>
                  </a:lnTo>
                  <a:lnTo>
                    <a:pt x="1491" y="15"/>
                  </a:lnTo>
                  <a:lnTo>
                    <a:pt x="1492" y="14"/>
                  </a:lnTo>
                  <a:lnTo>
                    <a:pt x="1492" y="11"/>
                  </a:lnTo>
                  <a:lnTo>
                    <a:pt x="1491" y="10"/>
                  </a:lnTo>
                  <a:lnTo>
                    <a:pt x="1492" y="6"/>
                  </a:lnTo>
                  <a:lnTo>
                    <a:pt x="1494" y="6"/>
                  </a:lnTo>
                  <a:lnTo>
                    <a:pt x="1494" y="4"/>
                  </a:lnTo>
                  <a:lnTo>
                    <a:pt x="1494" y="3"/>
                  </a:lnTo>
                  <a:lnTo>
                    <a:pt x="1492" y="2"/>
                  </a:lnTo>
                  <a:lnTo>
                    <a:pt x="1491" y="2"/>
                  </a:lnTo>
                  <a:lnTo>
                    <a:pt x="1490" y="2"/>
                  </a:lnTo>
                  <a:lnTo>
                    <a:pt x="1490" y="0"/>
                  </a:lnTo>
                </a:path>
              </a:pathLst>
            </a:custGeom>
            <a:noFill/>
            <a:ln w="5" cap="flat">
              <a:solidFill>
                <a:srgbClr val="B2B2B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45" name="Freeform 1444"/>
            <p:cNvSpPr>
              <a:spLocks/>
            </p:cNvSpPr>
            <p:nvPr/>
          </p:nvSpPr>
          <p:spPr bwMode="auto">
            <a:xfrm>
              <a:off x="3896" y="730"/>
              <a:ext cx="462" cy="260"/>
            </a:xfrm>
            <a:custGeom>
              <a:avLst/>
              <a:gdLst>
                <a:gd name="T0" fmla="*/ 3 w 462"/>
                <a:gd name="T1" fmla="*/ 213 h 260"/>
                <a:gd name="T2" fmla="*/ 4 w 462"/>
                <a:gd name="T3" fmla="*/ 202 h 260"/>
                <a:gd name="T4" fmla="*/ 5 w 462"/>
                <a:gd name="T5" fmla="*/ 189 h 260"/>
                <a:gd name="T6" fmla="*/ 0 w 462"/>
                <a:gd name="T7" fmla="*/ 182 h 260"/>
                <a:gd name="T8" fmla="*/ 10 w 462"/>
                <a:gd name="T9" fmla="*/ 161 h 260"/>
                <a:gd name="T10" fmla="*/ 1 w 462"/>
                <a:gd name="T11" fmla="*/ 151 h 260"/>
                <a:gd name="T12" fmla="*/ 8 w 462"/>
                <a:gd name="T13" fmla="*/ 131 h 260"/>
                <a:gd name="T14" fmla="*/ 18 w 462"/>
                <a:gd name="T15" fmla="*/ 124 h 260"/>
                <a:gd name="T16" fmla="*/ 24 w 462"/>
                <a:gd name="T17" fmla="*/ 113 h 260"/>
                <a:gd name="T18" fmla="*/ 24 w 462"/>
                <a:gd name="T19" fmla="*/ 104 h 260"/>
                <a:gd name="T20" fmla="*/ 37 w 462"/>
                <a:gd name="T21" fmla="*/ 82 h 260"/>
                <a:gd name="T22" fmla="*/ 38 w 462"/>
                <a:gd name="T23" fmla="*/ 67 h 260"/>
                <a:gd name="T24" fmla="*/ 56 w 462"/>
                <a:gd name="T25" fmla="*/ 57 h 260"/>
                <a:gd name="T26" fmla="*/ 75 w 462"/>
                <a:gd name="T27" fmla="*/ 62 h 260"/>
                <a:gd name="T28" fmla="*/ 82 w 462"/>
                <a:gd name="T29" fmla="*/ 59 h 260"/>
                <a:gd name="T30" fmla="*/ 92 w 462"/>
                <a:gd name="T31" fmla="*/ 65 h 260"/>
                <a:gd name="T32" fmla="*/ 98 w 462"/>
                <a:gd name="T33" fmla="*/ 58 h 260"/>
                <a:gd name="T34" fmla="*/ 111 w 462"/>
                <a:gd name="T35" fmla="*/ 49 h 260"/>
                <a:gd name="T36" fmla="*/ 109 w 462"/>
                <a:gd name="T37" fmla="*/ 42 h 260"/>
                <a:gd name="T38" fmla="*/ 120 w 462"/>
                <a:gd name="T39" fmla="*/ 31 h 260"/>
                <a:gd name="T40" fmla="*/ 128 w 462"/>
                <a:gd name="T41" fmla="*/ 25 h 260"/>
                <a:gd name="T42" fmla="*/ 137 w 462"/>
                <a:gd name="T43" fmla="*/ 10 h 260"/>
                <a:gd name="T44" fmla="*/ 162 w 462"/>
                <a:gd name="T45" fmla="*/ 0 h 260"/>
                <a:gd name="T46" fmla="*/ 166 w 462"/>
                <a:gd name="T47" fmla="*/ 11 h 260"/>
                <a:gd name="T48" fmla="*/ 175 w 462"/>
                <a:gd name="T49" fmla="*/ 27 h 260"/>
                <a:gd name="T50" fmla="*/ 200 w 462"/>
                <a:gd name="T51" fmla="*/ 45 h 260"/>
                <a:gd name="T52" fmla="*/ 209 w 462"/>
                <a:gd name="T53" fmla="*/ 57 h 260"/>
                <a:gd name="T54" fmla="*/ 229 w 462"/>
                <a:gd name="T55" fmla="*/ 66 h 260"/>
                <a:gd name="T56" fmla="*/ 254 w 462"/>
                <a:gd name="T57" fmla="*/ 71 h 260"/>
                <a:gd name="T58" fmla="*/ 281 w 462"/>
                <a:gd name="T59" fmla="*/ 78 h 260"/>
                <a:gd name="T60" fmla="*/ 294 w 462"/>
                <a:gd name="T61" fmla="*/ 87 h 260"/>
                <a:gd name="T62" fmla="*/ 302 w 462"/>
                <a:gd name="T63" fmla="*/ 101 h 260"/>
                <a:gd name="T64" fmla="*/ 313 w 462"/>
                <a:gd name="T65" fmla="*/ 117 h 260"/>
                <a:gd name="T66" fmla="*/ 321 w 462"/>
                <a:gd name="T67" fmla="*/ 142 h 260"/>
                <a:gd name="T68" fmla="*/ 310 w 462"/>
                <a:gd name="T69" fmla="*/ 171 h 260"/>
                <a:gd name="T70" fmla="*/ 292 w 462"/>
                <a:gd name="T71" fmla="*/ 209 h 260"/>
                <a:gd name="T72" fmla="*/ 296 w 462"/>
                <a:gd name="T73" fmla="*/ 235 h 260"/>
                <a:gd name="T74" fmla="*/ 312 w 462"/>
                <a:gd name="T75" fmla="*/ 252 h 260"/>
                <a:gd name="T76" fmla="*/ 319 w 462"/>
                <a:gd name="T77" fmla="*/ 254 h 260"/>
                <a:gd name="T78" fmla="*/ 325 w 462"/>
                <a:gd name="T79" fmla="*/ 260 h 260"/>
                <a:gd name="T80" fmla="*/ 332 w 462"/>
                <a:gd name="T81" fmla="*/ 243 h 260"/>
                <a:gd name="T82" fmla="*/ 335 w 462"/>
                <a:gd name="T83" fmla="*/ 216 h 260"/>
                <a:gd name="T84" fmla="*/ 336 w 462"/>
                <a:gd name="T85" fmla="*/ 206 h 260"/>
                <a:gd name="T86" fmla="*/ 334 w 462"/>
                <a:gd name="T87" fmla="*/ 193 h 260"/>
                <a:gd name="T88" fmla="*/ 338 w 462"/>
                <a:gd name="T89" fmla="*/ 171 h 260"/>
                <a:gd name="T90" fmla="*/ 355 w 462"/>
                <a:gd name="T91" fmla="*/ 168 h 260"/>
                <a:gd name="T92" fmla="*/ 369 w 462"/>
                <a:gd name="T93" fmla="*/ 143 h 260"/>
                <a:gd name="T94" fmla="*/ 381 w 462"/>
                <a:gd name="T95" fmla="*/ 137 h 260"/>
                <a:gd name="T96" fmla="*/ 390 w 462"/>
                <a:gd name="T97" fmla="*/ 127 h 260"/>
                <a:gd name="T98" fmla="*/ 391 w 462"/>
                <a:gd name="T99" fmla="*/ 104 h 260"/>
                <a:gd name="T100" fmla="*/ 394 w 462"/>
                <a:gd name="T101" fmla="*/ 89 h 260"/>
                <a:gd name="T102" fmla="*/ 381 w 462"/>
                <a:gd name="T103" fmla="*/ 72 h 260"/>
                <a:gd name="T104" fmla="*/ 395 w 462"/>
                <a:gd name="T105" fmla="*/ 69 h 260"/>
                <a:gd name="T106" fmla="*/ 442 w 462"/>
                <a:gd name="T107" fmla="*/ 86 h 260"/>
                <a:gd name="T108" fmla="*/ 462 w 462"/>
                <a:gd name="T109" fmla="*/ 70 h 260"/>
                <a:gd name="T110" fmla="*/ 457 w 462"/>
                <a:gd name="T111" fmla="*/ 52 h 260"/>
                <a:gd name="T112" fmla="*/ 453 w 462"/>
                <a:gd name="T113" fmla="*/ 41 h 260"/>
                <a:gd name="T114" fmla="*/ 448 w 462"/>
                <a:gd name="T115" fmla="*/ 35 h 260"/>
                <a:gd name="T116" fmla="*/ 442 w 462"/>
                <a:gd name="T117" fmla="*/ 24 h 26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62"/>
                <a:gd name="T178" fmla="*/ 0 h 260"/>
                <a:gd name="T179" fmla="*/ 462 w 462"/>
                <a:gd name="T180" fmla="*/ 260 h 26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62" h="260">
                  <a:moveTo>
                    <a:pt x="4" y="216"/>
                  </a:moveTo>
                  <a:lnTo>
                    <a:pt x="5" y="215"/>
                  </a:lnTo>
                  <a:lnTo>
                    <a:pt x="3" y="215"/>
                  </a:lnTo>
                  <a:lnTo>
                    <a:pt x="3" y="214"/>
                  </a:lnTo>
                  <a:lnTo>
                    <a:pt x="3" y="213"/>
                  </a:lnTo>
                  <a:lnTo>
                    <a:pt x="3" y="211"/>
                  </a:lnTo>
                  <a:lnTo>
                    <a:pt x="4" y="209"/>
                  </a:lnTo>
                  <a:lnTo>
                    <a:pt x="4" y="207"/>
                  </a:lnTo>
                  <a:lnTo>
                    <a:pt x="4" y="205"/>
                  </a:lnTo>
                  <a:lnTo>
                    <a:pt x="4" y="202"/>
                  </a:lnTo>
                  <a:lnTo>
                    <a:pt x="4" y="201"/>
                  </a:lnTo>
                  <a:lnTo>
                    <a:pt x="6" y="199"/>
                  </a:lnTo>
                  <a:lnTo>
                    <a:pt x="4" y="197"/>
                  </a:lnTo>
                  <a:lnTo>
                    <a:pt x="4" y="196"/>
                  </a:lnTo>
                  <a:lnTo>
                    <a:pt x="5" y="189"/>
                  </a:lnTo>
                  <a:lnTo>
                    <a:pt x="5" y="188"/>
                  </a:lnTo>
                  <a:lnTo>
                    <a:pt x="5" y="186"/>
                  </a:lnTo>
                  <a:lnTo>
                    <a:pt x="4" y="184"/>
                  </a:lnTo>
                  <a:lnTo>
                    <a:pt x="3" y="184"/>
                  </a:lnTo>
                  <a:lnTo>
                    <a:pt x="0" y="182"/>
                  </a:lnTo>
                  <a:lnTo>
                    <a:pt x="0" y="180"/>
                  </a:lnTo>
                  <a:lnTo>
                    <a:pt x="1" y="180"/>
                  </a:lnTo>
                  <a:lnTo>
                    <a:pt x="3" y="179"/>
                  </a:lnTo>
                  <a:lnTo>
                    <a:pt x="8" y="172"/>
                  </a:lnTo>
                  <a:lnTo>
                    <a:pt x="10" y="161"/>
                  </a:lnTo>
                  <a:lnTo>
                    <a:pt x="9" y="161"/>
                  </a:lnTo>
                  <a:lnTo>
                    <a:pt x="8" y="159"/>
                  </a:lnTo>
                  <a:lnTo>
                    <a:pt x="6" y="152"/>
                  </a:lnTo>
                  <a:lnTo>
                    <a:pt x="4" y="151"/>
                  </a:lnTo>
                  <a:lnTo>
                    <a:pt x="1" y="151"/>
                  </a:lnTo>
                  <a:lnTo>
                    <a:pt x="0" y="148"/>
                  </a:lnTo>
                  <a:lnTo>
                    <a:pt x="3" y="143"/>
                  </a:lnTo>
                  <a:lnTo>
                    <a:pt x="4" y="139"/>
                  </a:lnTo>
                  <a:lnTo>
                    <a:pt x="6" y="133"/>
                  </a:lnTo>
                  <a:lnTo>
                    <a:pt x="8" y="131"/>
                  </a:lnTo>
                  <a:lnTo>
                    <a:pt x="12" y="131"/>
                  </a:lnTo>
                  <a:lnTo>
                    <a:pt x="16" y="129"/>
                  </a:lnTo>
                  <a:lnTo>
                    <a:pt x="17" y="126"/>
                  </a:lnTo>
                  <a:lnTo>
                    <a:pt x="18" y="126"/>
                  </a:lnTo>
                  <a:lnTo>
                    <a:pt x="18" y="124"/>
                  </a:lnTo>
                  <a:lnTo>
                    <a:pt x="18" y="121"/>
                  </a:lnTo>
                  <a:lnTo>
                    <a:pt x="20" y="121"/>
                  </a:lnTo>
                  <a:lnTo>
                    <a:pt x="21" y="120"/>
                  </a:lnTo>
                  <a:lnTo>
                    <a:pt x="21" y="114"/>
                  </a:lnTo>
                  <a:lnTo>
                    <a:pt x="24" y="113"/>
                  </a:lnTo>
                  <a:lnTo>
                    <a:pt x="24" y="110"/>
                  </a:lnTo>
                  <a:lnTo>
                    <a:pt x="25" y="110"/>
                  </a:lnTo>
                  <a:lnTo>
                    <a:pt x="25" y="109"/>
                  </a:lnTo>
                  <a:lnTo>
                    <a:pt x="25" y="105"/>
                  </a:lnTo>
                  <a:lnTo>
                    <a:pt x="24" y="104"/>
                  </a:lnTo>
                  <a:lnTo>
                    <a:pt x="25" y="103"/>
                  </a:lnTo>
                  <a:lnTo>
                    <a:pt x="26" y="103"/>
                  </a:lnTo>
                  <a:lnTo>
                    <a:pt x="35" y="91"/>
                  </a:lnTo>
                  <a:lnTo>
                    <a:pt x="35" y="84"/>
                  </a:lnTo>
                  <a:lnTo>
                    <a:pt x="37" y="82"/>
                  </a:lnTo>
                  <a:lnTo>
                    <a:pt x="35" y="79"/>
                  </a:lnTo>
                  <a:lnTo>
                    <a:pt x="37" y="75"/>
                  </a:lnTo>
                  <a:lnTo>
                    <a:pt x="38" y="74"/>
                  </a:lnTo>
                  <a:lnTo>
                    <a:pt x="38" y="69"/>
                  </a:lnTo>
                  <a:lnTo>
                    <a:pt x="38" y="67"/>
                  </a:lnTo>
                  <a:lnTo>
                    <a:pt x="41" y="66"/>
                  </a:lnTo>
                  <a:lnTo>
                    <a:pt x="43" y="65"/>
                  </a:lnTo>
                  <a:lnTo>
                    <a:pt x="46" y="65"/>
                  </a:lnTo>
                  <a:lnTo>
                    <a:pt x="56" y="58"/>
                  </a:lnTo>
                  <a:lnTo>
                    <a:pt x="56" y="57"/>
                  </a:lnTo>
                  <a:lnTo>
                    <a:pt x="60" y="62"/>
                  </a:lnTo>
                  <a:lnTo>
                    <a:pt x="65" y="57"/>
                  </a:lnTo>
                  <a:lnTo>
                    <a:pt x="72" y="55"/>
                  </a:lnTo>
                  <a:lnTo>
                    <a:pt x="73" y="61"/>
                  </a:lnTo>
                  <a:lnTo>
                    <a:pt x="75" y="62"/>
                  </a:lnTo>
                  <a:lnTo>
                    <a:pt x="76" y="62"/>
                  </a:lnTo>
                  <a:lnTo>
                    <a:pt x="77" y="62"/>
                  </a:lnTo>
                  <a:lnTo>
                    <a:pt x="80" y="61"/>
                  </a:lnTo>
                  <a:lnTo>
                    <a:pt x="81" y="59"/>
                  </a:lnTo>
                  <a:lnTo>
                    <a:pt x="82" y="59"/>
                  </a:lnTo>
                  <a:lnTo>
                    <a:pt x="84" y="59"/>
                  </a:lnTo>
                  <a:lnTo>
                    <a:pt x="85" y="59"/>
                  </a:lnTo>
                  <a:lnTo>
                    <a:pt x="89" y="63"/>
                  </a:lnTo>
                  <a:lnTo>
                    <a:pt x="90" y="65"/>
                  </a:lnTo>
                  <a:lnTo>
                    <a:pt x="92" y="65"/>
                  </a:lnTo>
                  <a:lnTo>
                    <a:pt x="93" y="63"/>
                  </a:lnTo>
                  <a:lnTo>
                    <a:pt x="94" y="62"/>
                  </a:lnTo>
                  <a:lnTo>
                    <a:pt x="96" y="62"/>
                  </a:lnTo>
                  <a:lnTo>
                    <a:pt x="97" y="61"/>
                  </a:lnTo>
                  <a:lnTo>
                    <a:pt x="98" y="58"/>
                  </a:lnTo>
                  <a:lnTo>
                    <a:pt x="101" y="57"/>
                  </a:lnTo>
                  <a:lnTo>
                    <a:pt x="106" y="52"/>
                  </a:lnTo>
                  <a:lnTo>
                    <a:pt x="110" y="50"/>
                  </a:lnTo>
                  <a:lnTo>
                    <a:pt x="111" y="50"/>
                  </a:lnTo>
                  <a:lnTo>
                    <a:pt x="111" y="49"/>
                  </a:lnTo>
                  <a:lnTo>
                    <a:pt x="113" y="48"/>
                  </a:lnTo>
                  <a:lnTo>
                    <a:pt x="110" y="46"/>
                  </a:lnTo>
                  <a:lnTo>
                    <a:pt x="110" y="45"/>
                  </a:lnTo>
                  <a:lnTo>
                    <a:pt x="109" y="44"/>
                  </a:lnTo>
                  <a:lnTo>
                    <a:pt x="109" y="42"/>
                  </a:lnTo>
                  <a:lnTo>
                    <a:pt x="109" y="41"/>
                  </a:lnTo>
                  <a:lnTo>
                    <a:pt x="110" y="41"/>
                  </a:lnTo>
                  <a:lnTo>
                    <a:pt x="111" y="40"/>
                  </a:lnTo>
                  <a:lnTo>
                    <a:pt x="115" y="38"/>
                  </a:lnTo>
                  <a:lnTo>
                    <a:pt x="120" y="31"/>
                  </a:lnTo>
                  <a:lnTo>
                    <a:pt x="120" y="29"/>
                  </a:lnTo>
                  <a:lnTo>
                    <a:pt x="123" y="28"/>
                  </a:lnTo>
                  <a:lnTo>
                    <a:pt x="124" y="28"/>
                  </a:lnTo>
                  <a:lnTo>
                    <a:pt x="128" y="27"/>
                  </a:lnTo>
                  <a:lnTo>
                    <a:pt x="128" y="25"/>
                  </a:lnTo>
                  <a:lnTo>
                    <a:pt x="130" y="16"/>
                  </a:lnTo>
                  <a:lnTo>
                    <a:pt x="131" y="16"/>
                  </a:lnTo>
                  <a:lnTo>
                    <a:pt x="131" y="15"/>
                  </a:lnTo>
                  <a:lnTo>
                    <a:pt x="133" y="12"/>
                  </a:lnTo>
                  <a:lnTo>
                    <a:pt x="137" y="10"/>
                  </a:lnTo>
                  <a:lnTo>
                    <a:pt x="139" y="10"/>
                  </a:lnTo>
                  <a:lnTo>
                    <a:pt x="141" y="10"/>
                  </a:lnTo>
                  <a:lnTo>
                    <a:pt x="145" y="12"/>
                  </a:lnTo>
                  <a:lnTo>
                    <a:pt x="149" y="8"/>
                  </a:lnTo>
                  <a:lnTo>
                    <a:pt x="162" y="0"/>
                  </a:lnTo>
                  <a:lnTo>
                    <a:pt x="162" y="2"/>
                  </a:lnTo>
                  <a:lnTo>
                    <a:pt x="164" y="2"/>
                  </a:lnTo>
                  <a:lnTo>
                    <a:pt x="164" y="3"/>
                  </a:lnTo>
                  <a:lnTo>
                    <a:pt x="166" y="8"/>
                  </a:lnTo>
                  <a:lnTo>
                    <a:pt x="166" y="11"/>
                  </a:lnTo>
                  <a:lnTo>
                    <a:pt x="169" y="17"/>
                  </a:lnTo>
                  <a:lnTo>
                    <a:pt x="170" y="20"/>
                  </a:lnTo>
                  <a:lnTo>
                    <a:pt x="173" y="24"/>
                  </a:lnTo>
                  <a:lnTo>
                    <a:pt x="174" y="25"/>
                  </a:lnTo>
                  <a:lnTo>
                    <a:pt x="175" y="27"/>
                  </a:lnTo>
                  <a:lnTo>
                    <a:pt x="179" y="31"/>
                  </a:lnTo>
                  <a:lnTo>
                    <a:pt x="185" y="36"/>
                  </a:lnTo>
                  <a:lnTo>
                    <a:pt x="188" y="40"/>
                  </a:lnTo>
                  <a:lnTo>
                    <a:pt x="191" y="41"/>
                  </a:lnTo>
                  <a:lnTo>
                    <a:pt x="200" y="45"/>
                  </a:lnTo>
                  <a:lnTo>
                    <a:pt x="202" y="45"/>
                  </a:lnTo>
                  <a:lnTo>
                    <a:pt x="204" y="46"/>
                  </a:lnTo>
                  <a:lnTo>
                    <a:pt x="209" y="48"/>
                  </a:lnTo>
                  <a:lnTo>
                    <a:pt x="209" y="52"/>
                  </a:lnTo>
                  <a:lnTo>
                    <a:pt x="209" y="57"/>
                  </a:lnTo>
                  <a:lnTo>
                    <a:pt x="216" y="62"/>
                  </a:lnTo>
                  <a:lnTo>
                    <a:pt x="219" y="63"/>
                  </a:lnTo>
                  <a:lnTo>
                    <a:pt x="222" y="65"/>
                  </a:lnTo>
                  <a:lnTo>
                    <a:pt x="226" y="65"/>
                  </a:lnTo>
                  <a:lnTo>
                    <a:pt x="229" y="66"/>
                  </a:lnTo>
                  <a:lnTo>
                    <a:pt x="238" y="67"/>
                  </a:lnTo>
                  <a:lnTo>
                    <a:pt x="241" y="69"/>
                  </a:lnTo>
                  <a:lnTo>
                    <a:pt x="242" y="69"/>
                  </a:lnTo>
                  <a:lnTo>
                    <a:pt x="246" y="70"/>
                  </a:lnTo>
                  <a:lnTo>
                    <a:pt x="254" y="71"/>
                  </a:lnTo>
                  <a:lnTo>
                    <a:pt x="258" y="72"/>
                  </a:lnTo>
                  <a:lnTo>
                    <a:pt x="267" y="75"/>
                  </a:lnTo>
                  <a:lnTo>
                    <a:pt x="270" y="75"/>
                  </a:lnTo>
                  <a:lnTo>
                    <a:pt x="277" y="78"/>
                  </a:lnTo>
                  <a:lnTo>
                    <a:pt x="281" y="78"/>
                  </a:lnTo>
                  <a:lnTo>
                    <a:pt x="289" y="79"/>
                  </a:lnTo>
                  <a:lnTo>
                    <a:pt x="291" y="80"/>
                  </a:lnTo>
                  <a:lnTo>
                    <a:pt x="292" y="80"/>
                  </a:lnTo>
                  <a:lnTo>
                    <a:pt x="293" y="84"/>
                  </a:lnTo>
                  <a:lnTo>
                    <a:pt x="294" y="87"/>
                  </a:lnTo>
                  <a:lnTo>
                    <a:pt x="296" y="89"/>
                  </a:lnTo>
                  <a:lnTo>
                    <a:pt x="298" y="93"/>
                  </a:lnTo>
                  <a:lnTo>
                    <a:pt x="300" y="96"/>
                  </a:lnTo>
                  <a:lnTo>
                    <a:pt x="301" y="99"/>
                  </a:lnTo>
                  <a:lnTo>
                    <a:pt x="302" y="101"/>
                  </a:lnTo>
                  <a:lnTo>
                    <a:pt x="305" y="105"/>
                  </a:lnTo>
                  <a:lnTo>
                    <a:pt x="308" y="108"/>
                  </a:lnTo>
                  <a:lnTo>
                    <a:pt x="310" y="113"/>
                  </a:lnTo>
                  <a:lnTo>
                    <a:pt x="313" y="116"/>
                  </a:lnTo>
                  <a:lnTo>
                    <a:pt x="313" y="117"/>
                  </a:lnTo>
                  <a:lnTo>
                    <a:pt x="315" y="121"/>
                  </a:lnTo>
                  <a:lnTo>
                    <a:pt x="319" y="127"/>
                  </a:lnTo>
                  <a:lnTo>
                    <a:pt x="323" y="131"/>
                  </a:lnTo>
                  <a:lnTo>
                    <a:pt x="321" y="141"/>
                  </a:lnTo>
                  <a:lnTo>
                    <a:pt x="321" y="142"/>
                  </a:lnTo>
                  <a:lnTo>
                    <a:pt x="319" y="146"/>
                  </a:lnTo>
                  <a:lnTo>
                    <a:pt x="317" y="155"/>
                  </a:lnTo>
                  <a:lnTo>
                    <a:pt x="313" y="164"/>
                  </a:lnTo>
                  <a:lnTo>
                    <a:pt x="310" y="169"/>
                  </a:lnTo>
                  <a:lnTo>
                    <a:pt x="310" y="171"/>
                  </a:lnTo>
                  <a:lnTo>
                    <a:pt x="306" y="177"/>
                  </a:lnTo>
                  <a:lnTo>
                    <a:pt x="302" y="186"/>
                  </a:lnTo>
                  <a:lnTo>
                    <a:pt x="298" y="196"/>
                  </a:lnTo>
                  <a:lnTo>
                    <a:pt x="296" y="201"/>
                  </a:lnTo>
                  <a:lnTo>
                    <a:pt x="292" y="209"/>
                  </a:lnTo>
                  <a:lnTo>
                    <a:pt x="293" y="213"/>
                  </a:lnTo>
                  <a:lnTo>
                    <a:pt x="294" y="218"/>
                  </a:lnTo>
                  <a:lnTo>
                    <a:pt x="296" y="222"/>
                  </a:lnTo>
                  <a:lnTo>
                    <a:pt x="296" y="226"/>
                  </a:lnTo>
                  <a:lnTo>
                    <a:pt x="296" y="235"/>
                  </a:lnTo>
                  <a:lnTo>
                    <a:pt x="297" y="239"/>
                  </a:lnTo>
                  <a:lnTo>
                    <a:pt x="301" y="244"/>
                  </a:lnTo>
                  <a:lnTo>
                    <a:pt x="304" y="247"/>
                  </a:lnTo>
                  <a:lnTo>
                    <a:pt x="306" y="248"/>
                  </a:lnTo>
                  <a:lnTo>
                    <a:pt x="312" y="252"/>
                  </a:lnTo>
                  <a:lnTo>
                    <a:pt x="313" y="252"/>
                  </a:lnTo>
                  <a:lnTo>
                    <a:pt x="315" y="253"/>
                  </a:lnTo>
                  <a:lnTo>
                    <a:pt x="317" y="253"/>
                  </a:lnTo>
                  <a:lnTo>
                    <a:pt x="318" y="254"/>
                  </a:lnTo>
                  <a:lnTo>
                    <a:pt x="319" y="254"/>
                  </a:lnTo>
                  <a:lnTo>
                    <a:pt x="319" y="256"/>
                  </a:lnTo>
                  <a:lnTo>
                    <a:pt x="322" y="256"/>
                  </a:lnTo>
                  <a:lnTo>
                    <a:pt x="322" y="257"/>
                  </a:lnTo>
                  <a:lnTo>
                    <a:pt x="323" y="257"/>
                  </a:lnTo>
                  <a:lnTo>
                    <a:pt x="325" y="260"/>
                  </a:lnTo>
                  <a:lnTo>
                    <a:pt x="326" y="258"/>
                  </a:lnTo>
                  <a:lnTo>
                    <a:pt x="327" y="253"/>
                  </a:lnTo>
                  <a:lnTo>
                    <a:pt x="327" y="251"/>
                  </a:lnTo>
                  <a:lnTo>
                    <a:pt x="331" y="244"/>
                  </a:lnTo>
                  <a:lnTo>
                    <a:pt x="332" y="243"/>
                  </a:lnTo>
                  <a:lnTo>
                    <a:pt x="336" y="228"/>
                  </a:lnTo>
                  <a:lnTo>
                    <a:pt x="336" y="227"/>
                  </a:lnTo>
                  <a:lnTo>
                    <a:pt x="335" y="222"/>
                  </a:lnTo>
                  <a:lnTo>
                    <a:pt x="336" y="218"/>
                  </a:lnTo>
                  <a:lnTo>
                    <a:pt x="335" y="216"/>
                  </a:lnTo>
                  <a:lnTo>
                    <a:pt x="336" y="214"/>
                  </a:lnTo>
                  <a:lnTo>
                    <a:pt x="336" y="211"/>
                  </a:lnTo>
                  <a:lnTo>
                    <a:pt x="338" y="211"/>
                  </a:lnTo>
                  <a:lnTo>
                    <a:pt x="336" y="207"/>
                  </a:lnTo>
                  <a:lnTo>
                    <a:pt x="336" y="206"/>
                  </a:lnTo>
                  <a:lnTo>
                    <a:pt x="336" y="203"/>
                  </a:lnTo>
                  <a:lnTo>
                    <a:pt x="336" y="202"/>
                  </a:lnTo>
                  <a:lnTo>
                    <a:pt x="336" y="197"/>
                  </a:lnTo>
                  <a:lnTo>
                    <a:pt x="336" y="194"/>
                  </a:lnTo>
                  <a:lnTo>
                    <a:pt x="334" y="193"/>
                  </a:lnTo>
                  <a:lnTo>
                    <a:pt x="332" y="193"/>
                  </a:lnTo>
                  <a:lnTo>
                    <a:pt x="331" y="190"/>
                  </a:lnTo>
                  <a:lnTo>
                    <a:pt x="330" y="180"/>
                  </a:lnTo>
                  <a:lnTo>
                    <a:pt x="334" y="176"/>
                  </a:lnTo>
                  <a:lnTo>
                    <a:pt x="338" y="171"/>
                  </a:lnTo>
                  <a:lnTo>
                    <a:pt x="340" y="172"/>
                  </a:lnTo>
                  <a:lnTo>
                    <a:pt x="347" y="169"/>
                  </a:lnTo>
                  <a:lnTo>
                    <a:pt x="349" y="167"/>
                  </a:lnTo>
                  <a:lnTo>
                    <a:pt x="351" y="169"/>
                  </a:lnTo>
                  <a:lnTo>
                    <a:pt x="355" y="168"/>
                  </a:lnTo>
                  <a:lnTo>
                    <a:pt x="363" y="154"/>
                  </a:lnTo>
                  <a:lnTo>
                    <a:pt x="363" y="151"/>
                  </a:lnTo>
                  <a:lnTo>
                    <a:pt x="364" y="148"/>
                  </a:lnTo>
                  <a:lnTo>
                    <a:pt x="364" y="146"/>
                  </a:lnTo>
                  <a:lnTo>
                    <a:pt x="369" y="143"/>
                  </a:lnTo>
                  <a:lnTo>
                    <a:pt x="369" y="141"/>
                  </a:lnTo>
                  <a:lnTo>
                    <a:pt x="373" y="135"/>
                  </a:lnTo>
                  <a:lnTo>
                    <a:pt x="374" y="134"/>
                  </a:lnTo>
                  <a:lnTo>
                    <a:pt x="380" y="134"/>
                  </a:lnTo>
                  <a:lnTo>
                    <a:pt x="381" y="137"/>
                  </a:lnTo>
                  <a:lnTo>
                    <a:pt x="382" y="137"/>
                  </a:lnTo>
                  <a:lnTo>
                    <a:pt x="384" y="137"/>
                  </a:lnTo>
                  <a:lnTo>
                    <a:pt x="387" y="133"/>
                  </a:lnTo>
                  <a:lnTo>
                    <a:pt x="389" y="133"/>
                  </a:lnTo>
                  <a:lnTo>
                    <a:pt x="390" y="127"/>
                  </a:lnTo>
                  <a:lnTo>
                    <a:pt x="394" y="117"/>
                  </a:lnTo>
                  <a:lnTo>
                    <a:pt x="393" y="113"/>
                  </a:lnTo>
                  <a:lnTo>
                    <a:pt x="393" y="108"/>
                  </a:lnTo>
                  <a:lnTo>
                    <a:pt x="391" y="105"/>
                  </a:lnTo>
                  <a:lnTo>
                    <a:pt x="391" y="104"/>
                  </a:lnTo>
                  <a:lnTo>
                    <a:pt x="393" y="103"/>
                  </a:lnTo>
                  <a:lnTo>
                    <a:pt x="395" y="97"/>
                  </a:lnTo>
                  <a:lnTo>
                    <a:pt x="395" y="95"/>
                  </a:lnTo>
                  <a:lnTo>
                    <a:pt x="395" y="93"/>
                  </a:lnTo>
                  <a:lnTo>
                    <a:pt x="394" y="89"/>
                  </a:lnTo>
                  <a:lnTo>
                    <a:pt x="393" y="87"/>
                  </a:lnTo>
                  <a:lnTo>
                    <a:pt x="390" y="82"/>
                  </a:lnTo>
                  <a:lnTo>
                    <a:pt x="389" y="80"/>
                  </a:lnTo>
                  <a:lnTo>
                    <a:pt x="385" y="71"/>
                  </a:lnTo>
                  <a:lnTo>
                    <a:pt x="381" y="72"/>
                  </a:lnTo>
                  <a:lnTo>
                    <a:pt x="380" y="69"/>
                  </a:lnTo>
                  <a:lnTo>
                    <a:pt x="382" y="67"/>
                  </a:lnTo>
                  <a:lnTo>
                    <a:pt x="385" y="65"/>
                  </a:lnTo>
                  <a:lnTo>
                    <a:pt x="393" y="67"/>
                  </a:lnTo>
                  <a:lnTo>
                    <a:pt x="395" y="69"/>
                  </a:lnTo>
                  <a:lnTo>
                    <a:pt x="407" y="75"/>
                  </a:lnTo>
                  <a:lnTo>
                    <a:pt x="414" y="79"/>
                  </a:lnTo>
                  <a:lnTo>
                    <a:pt x="425" y="89"/>
                  </a:lnTo>
                  <a:lnTo>
                    <a:pt x="435" y="87"/>
                  </a:lnTo>
                  <a:lnTo>
                    <a:pt x="442" y="86"/>
                  </a:lnTo>
                  <a:lnTo>
                    <a:pt x="445" y="86"/>
                  </a:lnTo>
                  <a:lnTo>
                    <a:pt x="446" y="86"/>
                  </a:lnTo>
                  <a:lnTo>
                    <a:pt x="454" y="86"/>
                  </a:lnTo>
                  <a:lnTo>
                    <a:pt x="462" y="74"/>
                  </a:lnTo>
                  <a:lnTo>
                    <a:pt x="462" y="70"/>
                  </a:lnTo>
                  <a:lnTo>
                    <a:pt x="462" y="69"/>
                  </a:lnTo>
                  <a:lnTo>
                    <a:pt x="459" y="65"/>
                  </a:lnTo>
                  <a:lnTo>
                    <a:pt x="461" y="63"/>
                  </a:lnTo>
                  <a:lnTo>
                    <a:pt x="459" y="55"/>
                  </a:lnTo>
                  <a:lnTo>
                    <a:pt x="457" y="52"/>
                  </a:lnTo>
                  <a:lnTo>
                    <a:pt x="454" y="46"/>
                  </a:lnTo>
                  <a:lnTo>
                    <a:pt x="454" y="44"/>
                  </a:lnTo>
                  <a:lnTo>
                    <a:pt x="456" y="45"/>
                  </a:lnTo>
                  <a:lnTo>
                    <a:pt x="454" y="42"/>
                  </a:lnTo>
                  <a:lnTo>
                    <a:pt x="453" y="41"/>
                  </a:lnTo>
                  <a:lnTo>
                    <a:pt x="453" y="42"/>
                  </a:lnTo>
                  <a:lnTo>
                    <a:pt x="450" y="40"/>
                  </a:lnTo>
                  <a:lnTo>
                    <a:pt x="449" y="38"/>
                  </a:lnTo>
                  <a:lnTo>
                    <a:pt x="446" y="36"/>
                  </a:lnTo>
                  <a:lnTo>
                    <a:pt x="448" y="35"/>
                  </a:lnTo>
                  <a:lnTo>
                    <a:pt x="446" y="29"/>
                  </a:lnTo>
                  <a:lnTo>
                    <a:pt x="444" y="29"/>
                  </a:lnTo>
                  <a:lnTo>
                    <a:pt x="444" y="25"/>
                  </a:lnTo>
                  <a:lnTo>
                    <a:pt x="442" y="27"/>
                  </a:lnTo>
                  <a:lnTo>
                    <a:pt x="442" y="24"/>
                  </a:lnTo>
                  <a:lnTo>
                    <a:pt x="441" y="24"/>
                  </a:lnTo>
                  <a:lnTo>
                    <a:pt x="440" y="23"/>
                  </a:lnTo>
                  <a:lnTo>
                    <a:pt x="437" y="20"/>
                  </a:lnTo>
                  <a:lnTo>
                    <a:pt x="437" y="19"/>
                  </a:lnTo>
                </a:path>
              </a:pathLst>
            </a:custGeom>
            <a:noFill/>
            <a:ln w="5" cap="flat">
              <a:solidFill>
                <a:srgbClr val="B2B2B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2" name="Frame 1"/>
          <p:cNvSpPr/>
          <p:nvPr/>
        </p:nvSpPr>
        <p:spPr>
          <a:xfrm>
            <a:off x="1205481" y="5584389"/>
            <a:ext cx="416980" cy="263894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cxnSp>
        <p:nvCxnSpPr>
          <p:cNvPr id="1447" name="Straight Connector 1446"/>
          <p:cNvCxnSpPr>
            <a:stCxn id="2" idx="3"/>
          </p:cNvCxnSpPr>
          <p:nvPr/>
        </p:nvCxnSpPr>
        <p:spPr>
          <a:xfrm flipV="1">
            <a:off x="1622461" y="4821140"/>
            <a:ext cx="871869" cy="8951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48" name="TextBox 1447"/>
          <p:cNvSpPr txBox="1"/>
          <p:nvPr/>
        </p:nvSpPr>
        <p:spPr>
          <a:xfrm>
            <a:off x="2471002" y="5036705"/>
            <a:ext cx="6549429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nb-NO" dirty="0" smtClean="0"/>
              <a:t>Totalt utslipp 80 tonn Hg</a:t>
            </a:r>
            <a:r>
              <a:rPr lang="nb-NO" dirty="0"/>
              <a:t> </a:t>
            </a:r>
            <a:r>
              <a:rPr lang="nb-NO" dirty="0" smtClean="0"/>
              <a:t>(1947-1988)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680" y="753889"/>
            <a:ext cx="6556751" cy="4126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0556" y="1261279"/>
            <a:ext cx="2223686" cy="8822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b-NO" sz="1400" dirty="0" err="1" smtClean="0"/>
              <a:t>Ca</a:t>
            </a:r>
            <a:r>
              <a:rPr lang="nb-NO" sz="1400" dirty="0" smtClean="0"/>
              <a:t> 730  000 m</a:t>
            </a:r>
            <a:r>
              <a:rPr lang="nb-NO" sz="1400" baseline="30000" dirty="0" smtClean="0"/>
              <a:t>2</a:t>
            </a:r>
          </a:p>
          <a:p>
            <a:pPr marL="285750" indent="-285750">
              <a:buFont typeface="Arial"/>
              <a:buChar char="•"/>
            </a:pPr>
            <a:r>
              <a:rPr lang="nb-NO" sz="1400" dirty="0" smtClean="0"/>
              <a:t>Max dyp 10 m</a:t>
            </a:r>
          </a:p>
          <a:p>
            <a:pPr marL="285750" indent="-285750">
              <a:buFont typeface="Arial"/>
              <a:buChar char="•"/>
            </a:pPr>
            <a:r>
              <a:rPr lang="nb-NO" sz="1400" dirty="0" smtClean="0">
                <a:latin typeface="Lucida Grande"/>
                <a:cs typeface="Lucida Grande"/>
              </a:rPr>
              <a:t>Saltholdighet 3-5 </a:t>
            </a:r>
            <a:r>
              <a:rPr lang="nb-NO" sz="1400" dirty="0">
                <a:latin typeface="Lucida Grande"/>
                <a:cs typeface="Lucida Grande"/>
              </a:rPr>
              <a:t>‰</a:t>
            </a:r>
            <a:r>
              <a:rPr lang="nb-NO" sz="1400" dirty="0" smtClean="0">
                <a:latin typeface="Lucida Grande"/>
                <a:cs typeface="Lucida Grande"/>
              </a:rPr>
              <a:t> </a:t>
            </a:r>
            <a:endParaRPr lang="nb-NO" sz="1400" dirty="0">
              <a:latin typeface="Lucida Grande"/>
              <a:cs typeface="Lucida Grande"/>
            </a:endParaRPr>
          </a:p>
          <a:p>
            <a:endParaRPr lang="nb-NO" sz="1400" baseline="30000" dirty="0"/>
          </a:p>
        </p:txBody>
      </p:sp>
      <p:sp>
        <p:nvSpPr>
          <p:cNvPr id="4" name="TextBox 3"/>
          <p:cNvSpPr txBox="1"/>
          <p:nvPr/>
        </p:nvSpPr>
        <p:spPr>
          <a:xfrm>
            <a:off x="2466425" y="5614695"/>
            <a:ext cx="6554006" cy="769441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nb-NO" sz="1600" u="sng" dirty="0" smtClean="0"/>
              <a:t>Dagens kilder: </a:t>
            </a:r>
          </a:p>
          <a:p>
            <a:endParaRPr lang="nb-NO" sz="1400" dirty="0" smtClean="0"/>
          </a:p>
          <a:p>
            <a:r>
              <a:rPr lang="nb-NO" sz="1400" dirty="0" smtClean="0"/>
              <a:t>Skienselva, kjølevann, atmosfærisk, sedimentet, nedbørsfelt</a:t>
            </a:r>
          </a:p>
        </p:txBody>
      </p:sp>
      <p:sp>
        <p:nvSpPr>
          <p:cNvPr id="1446" name="TextBox 1445"/>
          <p:cNvSpPr txBox="1"/>
          <p:nvPr/>
        </p:nvSpPr>
        <p:spPr>
          <a:xfrm>
            <a:off x="7946711" y="4597341"/>
            <a:ext cx="9996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 smtClean="0">
                <a:solidFill>
                  <a:schemeClr val="bg1"/>
                </a:solidFill>
              </a:rPr>
              <a:t>Foto: </a:t>
            </a:r>
            <a:r>
              <a:rPr lang="nb-NO" sz="800" dirty="0" err="1" smtClean="0">
                <a:solidFill>
                  <a:schemeClr val="bg1"/>
                </a:solidFill>
              </a:rPr>
              <a:t>hydro.com</a:t>
            </a:r>
            <a:endParaRPr lang="nb-NO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030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F37D9-1911-45C7-A230-7CFE9DC0FC48}" type="slidenum">
              <a:rPr lang="nn-NO" smtClean="0"/>
              <a:pPr/>
              <a:t>3</a:t>
            </a:fld>
            <a:endParaRPr lang="nn-NO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4271841"/>
              </p:ext>
            </p:extLst>
          </p:nvPr>
        </p:nvGraphicFramePr>
        <p:xfrm>
          <a:off x="4628333" y="1052736"/>
          <a:ext cx="4192139" cy="47090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Plot" r:id="rId3" imgW="6461280" imgH="7258680" progId="Grapher.Document">
                  <p:embed/>
                </p:oleObj>
              </mc:Choice>
              <mc:Fallback>
                <p:oleObj name="Plot" r:id="rId3" imgW="6461280" imgH="7258680" progId="Grapher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8333" y="1052736"/>
                        <a:ext cx="4192139" cy="47090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2" descr="image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31" y="1070558"/>
            <a:ext cx="4204245" cy="4769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771800" y="332656"/>
            <a:ext cx="48338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 smtClean="0"/>
              <a:t>Kvikksølv i vannsøylen </a:t>
            </a:r>
            <a:r>
              <a:rPr lang="nb-NO" dirty="0" smtClean="0"/>
              <a:t>(</a:t>
            </a:r>
            <a:r>
              <a:rPr lang="nb-NO" dirty="0" err="1" smtClean="0"/>
              <a:t>kl</a:t>
            </a:r>
            <a:r>
              <a:rPr lang="nb-NO" dirty="0" smtClean="0"/>
              <a:t> II)</a:t>
            </a:r>
            <a:endParaRPr lang="nb-NO" dirty="0"/>
          </a:p>
        </p:txBody>
      </p:sp>
      <p:sp>
        <p:nvSpPr>
          <p:cNvPr id="11" name="TextBox 10"/>
          <p:cNvSpPr txBox="1"/>
          <p:nvPr/>
        </p:nvSpPr>
        <p:spPr>
          <a:xfrm>
            <a:off x="7380312" y="5839714"/>
            <a:ext cx="16450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/>
              <a:t>Figur: Espen Eek, NGI</a:t>
            </a:r>
            <a:endParaRPr lang="nb-NO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1331640" y="6194434"/>
            <a:ext cx="6703540" cy="369332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nb-NO" dirty="0" smtClean="0"/>
              <a:t>Tot-Hg i bunnvannet påvirket av sedimentet, ikke Met-Hg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08224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7373009" cy="511256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1860376" y="388461"/>
            <a:ext cx="5698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err="1" smtClean="0"/>
              <a:t>Ca</a:t>
            </a:r>
            <a:r>
              <a:rPr lang="nb-NO" sz="2400" dirty="0" smtClean="0"/>
              <a:t> 70 000 m</a:t>
            </a:r>
            <a:r>
              <a:rPr lang="nb-NO" sz="2400" baseline="30000" dirty="0" smtClean="0"/>
              <a:t>2</a:t>
            </a:r>
            <a:r>
              <a:rPr lang="nb-NO" sz="2400" dirty="0" smtClean="0"/>
              <a:t> undervannsvegetasjon</a:t>
            </a:r>
            <a:endParaRPr lang="nb-NO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300192" y="5911388"/>
            <a:ext cx="178766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50" dirty="0" smtClean="0">
                <a:solidFill>
                  <a:srgbClr val="FFFFFF"/>
                </a:solidFill>
              </a:rPr>
              <a:t>Kart: Trine </a:t>
            </a:r>
            <a:r>
              <a:rPr lang="nb-NO" sz="1050" dirty="0" err="1" smtClean="0">
                <a:solidFill>
                  <a:srgbClr val="FFFFFF"/>
                </a:solidFill>
              </a:rPr>
              <a:t>Bekkby</a:t>
            </a:r>
            <a:r>
              <a:rPr lang="nb-NO" sz="1050" dirty="0" smtClean="0">
                <a:solidFill>
                  <a:srgbClr val="FFFFFF"/>
                </a:solidFill>
              </a:rPr>
              <a:t>, NIVA</a:t>
            </a:r>
            <a:endParaRPr lang="nb-NO" sz="105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626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F37D9-1911-45C7-A230-7CFE9DC0FC48}" type="slidenum">
              <a:rPr lang="nn-NO" smtClean="0"/>
              <a:pPr/>
              <a:t>5</a:t>
            </a:fld>
            <a:endParaRPr lang="nn-NO"/>
          </a:p>
        </p:txBody>
      </p:sp>
      <p:sp>
        <p:nvSpPr>
          <p:cNvPr id="7" name="TextBox 6"/>
          <p:cNvSpPr txBox="1"/>
          <p:nvPr/>
        </p:nvSpPr>
        <p:spPr>
          <a:xfrm>
            <a:off x="2051720" y="548680"/>
            <a:ext cx="5462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800" dirty="0" smtClean="0"/>
              <a:t>Kartlegging av brakkvannseng</a:t>
            </a:r>
            <a:endParaRPr lang="nb-NO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302" y="1628800"/>
            <a:ext cx="5189047" cy="40359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40152" y="2852936"/>
            <a:ext cx="30651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b-NO" sz="1600" dirty="0" smtClean="0"/>
              <a:t>Svært viktig lokalitet</a:t>
            </a:r>
          </a:p>
          <a:p>
            <a:pPr marL="285750" indent="-285750">
              <a:buFont typeface="Arial"/>
              <a:buChar char="•"/>
            </a:pPr>
            <a:r>
              <a:rPr lang="nb-NO" sz="1600" dirty="0" smtClean="0"/>
              <a:t>13 arter registrert</a:t>
            </a:r>
          </a:p>
          <a:p>
            <a:pPr marL="285750" indent="-285750">
              <a:buFont typeface="Arial"/>
              <a:buChar char="•"/>
            </a:pPr>
            <a:r>
              <a:rPr lang="nb-NO" sz="1600" dirty="0" smtClean="0"/>
              <a:t>Mulig </a:t>
            </a:r>
            <a:r>
              <a:rPr lang="nb-NO" sz="1600" dirty="0" err="1" smtClean="0"/>
              <a:t>rødlistet</a:t>
            </a:r>
            <a:r>
              <a:rPr lang="nb-NO" sz="1600" dirty="0" smtClean="0"/>
              <a:t> Vasskrans</a:t>
            </a:r>
          </a:p>
          <a:p>
            <a:endParaRPr lang="nb-NO" sz="1600" dirty="0" smtClean="0"/>
          </a:p>
          <a:p>
            <a:endParaRPr lang="nb-NO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067944" y="5373216"/>
            <a:ext cx="167225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50" dirty="0" smtClean="0"/>
              <a:t>Foto: Frithjof </a:t>
            </a:r>
            <a:r>
              <a:rPr lang="nb-NO" sz="1050" dirty="0" err="1" smtClean="0"/>
              <a:t>Moy</a:t>
            </a:r>
            <a:r>
              <a:rPr lang="nb-NO" sz="1050" dirty="0" smtClean="0"/>
              <a:t>, IMR</a:t>
            </a:r>
            <a:endParaRPr lang="nb-NO" sz="1050" dirty="0"/>
          </a:p>
        </p:txBody>
      </p:sp>
    </p:spTree>
    <p:extLst>
      <p:ext uri="{BB962C8B-B14F-4D97-AF65-F5344CB8AC3E}">
        <p14:creationId xmlns:p14="http://schemas.microsoft.com/office/powerpoint/2010/main" val="755545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/>
          <p:nvPr/>
        </p:nvPicPr>
        <p:blipFill>
          <a:blip r:embed="rId2"/>
          <a:stretch>
            <a:fillRect/>
          </a:stretch>
        </p:blipFill>
        <p:spPr>
          <a:xfrm>
            <a:off x="3491880" y="1916832"/>
            <a:ext cx="4385945" cy="4529455"/>
          </a:xfrm>
          <a:prstGeom prst="rect">
            <a:avLst/>
          </a:prstGeom>
        </p:spPr>
      </p:pic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277" y="464030"/>
            <a:ext cx="1872208" cy="242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493" y="464030"/>
            <a:ext cx="2091829" cy="1392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b-NO"/>
          </a:p>
        </p:txBody>
      </p:sp>
      <p:pic>
        <p:nvPicPr>
          <p:cNvPr id="103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277" y="3300851"/>
            <a:ext cx="1872207" cy="241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00851"/>
            <a:ext cx="2048856" cy="136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b-NO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0" y="3686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nb-NO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US" altLang="nb-N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0" y="5591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altLang="nb-NO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741" y="4062210"/>
            <a:ext cx="1872207" cy="23840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67544" y="477490"/>
            <a:ext cx="2450904" cy="1477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 smtClean="0"/>
              <a:t>Tot-Hg i sediment,</a:t>
            </a:r>
          </a:p>
          <a:p>
            <a:r>
              <a:rPr lang="nb-NO" sz="2400" dirty="0" smtClean="0"/>
              <a:t>0-10 cm</a:t>
            </a:r>
          </a:p>
          <a:p>
            <a:r>
              <a:rPr lang="nb-NO" dirty="0" smtClean="0"/>
              <a:t>(</a:t>
            </a:r>
            <a:r>
              <a:rPr lang="nb-NO" dirty="0" err="1" smtClean="0"/>
              <a:t>kl</a:t>
            </a:r>
            <a:r>
              <a:rPr lang="nb-NO" dirty="0" smtClean="0"/>
              <a:t> V)</a:t>
            </a:r>
            <a:endParaRPr lang="nb-NO" dirty="0"/>
          </a:p>
        </p:txBody>
      </p:sp>
      <p:sp>
        <p:nvSpPr>
          <p:cNvPr id="4" name="TextBox 3"/>
          <p:cNvSpPr txBox="1"/>
          <p:nvPr/>
        </p:nvSpPr>
        <p:spPr>
          <a:xfrm>
            <a:off x="6948264" y="477490"/>
            <a:ext cx="19756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/>
              <a:t>16,4 mg/kg tørrvekt</a:t>
            </a:r>
            <a:endParaRPr lang="nb-NO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7063755" y="3686175"/>
            <a:ext cx="1862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/>
              <a:t>6,9 mg/kg tørrvekt</a:t>
            </a:r>
            <a:endParaRPr lang="nb-NO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811646" y="4852511"/>
            <a:ext cx="197564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dirty="0" smtClean="0"/>
              <a:t>25,5 mg/kg tørrvekt</a:t>
            </a:r>
          </a:p>
          <a:p>
            <a:endParaRPr lang="nb-NO" sz="1400" dirty="0" smtClean="0"/>
          </a:p>
          <a:p>
            <a:r>
              <a:rPr lang="nb-NO" sz="1400" dirty="0" smtClean="0"/>
              <a:t>98,1 mg/kg tørrvekt</a:t>
            </a:r>
            <a:endParaRPr lang="nb-NO" sz="14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4736484" y="2420888"/>
            <a:ext cx="555596" cy="504056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736485" y="3933056"/>
            <a:ext cx="771619" cy="504056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660232" y="5013176"/>
            <a:ext cx="395210" cy="36004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736484" y="4437112"/>
            <a:ext cx="1275676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394584" y="6192371"/>
            <a:ext cx="15183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 smtClean="0">
                <a:solidFill>
                  <a:schemeClr val="bg1"/>
                </a:solidFill>
              </a:rPr>
              <a:t>Foto: Bjørnar </a:t>
            </a:r>
            <a:r>
              <a:rPr lang="nb-NO" sz="800" dirty="0" err="1" smtClean="0">
                <a:solidFill>
                  <a:schemeClr val="bg1"/>
                </a:solidFill>
              </a:rPr>
              <a:t>Beylich</a:t>
            </a:r>
            <a:r>
              <a:rPr lang="nb-NO" sz="800" dirty="0" smtClean="0">
                <a:solidFill>
                  <a:schemeClr val="bg1"/>
                </a:solidFill>
              </a:rPr>
              <a:t>, NIVA</a:t>
            </a:r>
            <a:endParaRPr lang="nb-NO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950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59820-22D6-438B-9ACC-C6121BCBE943}" type="slidenum">
              <a:rPr lang="nn-NO" smtClean="0"/>
              <a:pPr/>
              <a:t>7</a:t>
            </a:fld>
            <a:endParaRPr lang="nn-NO"/>
          </a:p>
        </p:txBody>
      </p:sp>
      <p:graphicFrame>
        <p:nvGraphicFramePr>
          <p:cNvPr id="7" name="Diagram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7262148"/>
              </p:ext>
            </p:extLst>
          </p:nvPr>
        </p:nvGraphicFramePr>
        <p:xfrm>
          <a:off x="323528" y="1212382"/>
          <a:ext cx="8003232" cy="4723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9" name="Straight Connector 8"/>
          <p:cNvCxnSpPr/>
          <p:nvPr/>
        </p:nvCxnSpPr>
        <p:spPr>
          <a:xfrm>
            <a:off x="3347864" y="1844824"/>
            <a:ext cx="0" cy="396044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699792" y="1844824"/>
            <a:ext cx="0" cy="396044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022947" y="5810466"/>
            <a:ext cx="64983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1050" dirty="0" err="1" smtClean="0"/>
              <a:t>Kl</a:t>
            </a:r>
            <a:r>
              <a:rPr lang="nb-NO" sz="1050" dirty="0" smtClean="0"/>
              <a:t> IV/V</a:t>
            </a:r>
          </a:p>
          <a:p>
            <a:pPr algn="ctr"/>
            <a:r>
              <a:rPr lang="nb-NO" sz="1050" dirty="0" smtClean="0"/>
              <a:t>1,6</a:t>
            </a:r>
            <a:endParaRPr lang="nb-NO" sz="1050" dirty="0"/>
          </a:p>
        </p:txBody>
      </p:sp>
      <p:sp>
        <p:nvSpPr>
          <p:cNvPr id="16" name="TextBox 15"/>
          <p:cNvSpPr txBox="1"/>
          <p:nvPr/>
        </p:nvSpPr>
        <p:spPr>
          <a:xfrm>
            <a:off x="2318449" y="5808584"/>
            <a:ext cx="61867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1050" dirty="0" err="1" smtClean="0"/>
              <a:t>Kl</a:t>
            </a:r>
            <a:r>
              <a:rPr lang="nb-NO" sz="1050" dirty="0" smtClean="0"/>
              <a:t> II/III</a:t>
            </a:r>
          </a:p>
          <a:p>
            <a:pPr algn="ctr"/>
            <a:r>
              <a:rPr lang="nb-NO" sz="1050" dirty="0" smtClean="0"/>
              <a:t>0,63</a:t>
            </a:r>
            <a:endParaRPr lang="nb-NO" sz="1050" dirty="0"/>
          </a:p>
        </p:txBody>
      </p:sp>
    </p:spTree>
    <p:extLst>
      <p:ext uri="{BB962C8B-B14F-4D97-AF65-F5344CB8AC3E}">
        <p14:creationId xmlns:p14="http://schemas.microsoft.com/office/powerpoint/2010/main" val="4040051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4323653"/>
              </p:ext>
            </p:extLst>
          </p:nvPr>
        </p:nvGraphicFramePr>
        <p:xfrm>
          <a:off x="899592" y="620688"/>
          <a:ext cx="7704856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41324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7496027"/>
              </p:ext>
            </p:extLst>
          </p:nvPr>
        </p:nvGraphicFramePr>
        <p:xfrm>
          <a:off x="197644" y="1426370"/>
          <a:ext cx="4014138" cy="38771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5194841"/>
              </p:ext>
            </p:extLst>
          </p:nvPr>
        </p:nvGraphicFramePr>
        <p:xfrm>
          <a:off x="4211782" y="1411867"/>
          <a:ext cx="4690630" cy="3891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771800" y="618973"/>
            <a:ext cx="3080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smtClean="0"/>
              <a:t>Elektrode-målinger</a:t>
            </a:r>
            <a:endParaRPr lang="nb-NO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83568" y="5733256"/>
            <a:ext cx="7477190" cy="369332"/>
          </a:xfrm>
          <a:prstGeom prst="rect">
            <a:avLst/>
          </a:prstGeom>
          <a:noFill/>
          <a:ln>
            <a:solidFill>
              <a:srgbClr val="8064A2"/>
            </a:solidFill>
          </a:ln>
        </p:spPr>
        <p:txBody>
          <a:bodyPr wrap="none" rtlCol="0">
            <a:spAutoFit/>
          </a:bodyPr>
          <a:lstStyle/>
          <a:p>
            <a:r>
              <a:rPr lang="nb-NO" dirty="0" smtClean="0"/>
              <a:t>Utenfor vegetasjonsområdet: preget av forurensningssituasjonen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49922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IVAmal_1_20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k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roject Document" ma:contentTypeID="0x010100DCD90FCC66DA8F4C882C689D6817D41B0056BDBAC79C85784185906E9126C75EAA" ma:contentTypeVersion="77" ma:contentTypeDescription="Create a new document." ma:contentTypeScope="" ma:versionID="2cf25d46fd39922c7d4842f6838e3434">
  <xsd:schema xmlns:xsd="http://www.w3.org/2001/XMLSchema" xmlns:xs="http://www.w3.org/2001/XMLSchema" xmlns:p="http://schemas.microsoft.com/office/2006/metadata/properties" xmlns:ns2="36389baf-d775-4142-9ba9-987d54fbb0d5" xmlns:ns3="50fb114a-1dca-4dec-b2cd-df1450c28f7a" xmlns:ns4="a3cd135b-1177-43e5-a8d2-8aed3083047a" targetNamespace="http://schemas.microsoft.com/office/2006/metadata/properties" ma:root="true" ma:fieldsID="bc3ccc47637de3254fd8b89354a13416" ns2:_="" ns3:_="" ns4:_="">
    <xsd:import namespace="36389baf-d775-4142-9ba9-987d54fbb0d5"/>
    <xsd:import namespace="50fb114a-1dca-4dec-b2cd-df1450c28f7a"/>
    <xsd:import namespace="a3cd135b-1177-43e5-a8d2-8aed3083047a"/>
    <xsd:element name="properties">
      <xsd:complexType>
        <xsd:sequence>
          <xsd:element name="documentManagement">
            <xsd:complexType>
              <xsd:all>
                <xsd:element ref="ns2:NIRASProjectID" minOccurs="0"/>
                <xsd:element ref="ns2:NIRASCreatedDate" minOccurs="0"/>
                <xsd:element ref="ns2:DocumentRevisionId" minOccurs="0"/>
                <xsd:element ref="ns2:DocumentRevisionIdPublished" minOccurs="0"/>
                <xsd:element ref="ns2:NIRASRevisionDate" minOccurs="0"/>
                <xsd:element ref="ns2:NIRASScaleTxt" minOccurs="0"/>
                <xsd:element ref="ns2:NIRASSortOrder" minOccurs="0"/>
                <xsd:element ref="ns2:Delivery" minOccurs="0"/>
                <xsd:element ref="ns2:NIRASDocumentNo" minOccurs="0"/>
                <xsd:element ref="ns2:NIRASOldModifiedBy" minOccurs="0"/>
                <xsd:element ref="ns2:i5700158192d457fa5a55d94ad1f5c8a" minOccurs="0"/>
                <xsd:element ref="ns2:da20537ee97d477b961033ada76c4a82" minOccurs="0"/>
                <xsd:element ref="ns2:b20adbee33c84350ab297149ab7609e1" minOccurs="0"/>
                <xsd:element ref="ns2:TaxCatchAllLabel" minOccurs="0"/>
                <xsd:element ref="ns2:TaxCatchAll" minOccurs="0"/>
                <xsd:element ref="ns2:o7ddbb95048e4674b1961839f647280e" minOccurs="0"/>
                <xsd:element ref="ns2:NIRASOnFrontPage" minOccurs="0"/>
                <xsd:element ref="ns2:h8aaf2de82934a7c935dd4974f73e863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3:MediaServiceOCR" minOccurs="0"/>
                <xsd:element ref="ns3:MediaServiceObjectDetectorVersions" minOccurs="0"/>
                <xsd:element ref="ns3:MediaServiceSearchProperties" minOccurs="0"/>
                <xsd:element ref="ns4:SharedWithUsers" minOccurs="0"/>
                <xsd:element ref="ns4:SharedWithDetails" minOccurs="0"/>
                <xsd:element ref="ns4:_dlc_DocId" minOccurs="0"/>
                <xsd:element ref="ns4:_dlc_DocIdUrl" minOccurs="0"/>
                <xsd:element ref="ns4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389baf-d775-4142-9ba9-987d54fbb0d5" elementFormDefault="qualified">
    <xsd:import namespace="http://schemas.microsoft.com/office/2006/documentManagement/types"/>
    <xsd:import namespace="http://schemas.microsoft.com/office/infopath/2007/PartnerControls"/>
    <xsd:element name="NIRASProjectID" ma:index="2" nillable="true" ma:displayName="Project ID" ma:internalName="NIRASProjectID">
      <xsd:simpleType>
        <xsd:restriction base="dms:Text"/>
      </xsd:simpleType>
    </xsd:element>
    <xsd:element name="NIRASCreatedDate" ma:index="3" nillable="true" ma:displayName="First issue date" ma:format="DateOnly" ma:internalName="NIRASCreatedDate" ma:readOnly="false">
      <xsd:simpleType>
        <xsd:restriction base="dms:DateTime"/>
      </xsd:simpleType>
    </xsd:element>
    <xsd:element name="DocumentRevisionId" ma:index="5" nillable="true" ma:displayName="Revision" ma:internalName="DocumentRevisionId">
      <xsd:simpleType>
        <xsd:restriction base="dms:Text"/>
      </xsd:simpleType>
    </xsd:element>
    <xsd:element name="DocumentRevisionIdPublished" ma:index="6" nillable="true" ma:displayName="Last published revision" ma:internalName="DocumentRevisionIdPublished">
      <xsd:simpleType>
        <xsd:restriction base="dms:Text"/>
      </xsd:simpleType>
    </xsd:element>
    <xsd:element name="NIRASRevisionDate" ma:index="7" nillable="true" ma:displayName="Revision date" ma:internalName="NIRASRevisionDate">
      <xsd:simpleType>
        <xsd:restriction base="dms:DateTime"/>
      </xsd:simpleType>
    </xsd:element>
    <xsd:element name="NIRASScaleTxt" ma:index="9" nillable="true" ma:displayName="Scale" ma:internalName="NIRASScaleTxt">
      <xsd:simpleType>
        <xsd:restriction base="dms:Text">
          <xsd:maxLength value="255"/>
        </xsd:restriction>
      </xsd:simpleType>
    </xsd:element>
    <xsd:element name="NIRASSortOrder" ma:index="11" nillable="true" ma:displayName="Sort order" ma:internalName="NIRASSortOrder">
      <xsd:simpleType>
        <xsd:restriction base="dms:Number"/>
      </xsd:simpleType>
    </xsd:element>
    <xsd:element name="Delivery" ma:index="12" nillable="true" ma:displayName="Delivery" ma:list="{cacbcf66-b33f-4964-bd25-44c0bc0cbe85}" ma:internalName="Delivery" ma:readOnly="false" ma:showField="NIRASDocListName" ma:web="a3cd135b-1177-43e5-a8d2-8aed308304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NIRASDocumentNo" ma:index="13" nillable="true" ma:displayName="Old document ID" ma:description="Old document number from source system" ma:internalName="NIRASDocumentNo" ma:readOnly="false">
      <xsd:simpleType>
        <xsd:restriction base="dms:Text">
          <xsd:maxLength value="255"/>
        </xsd:restriction>
      </xsd:simpleType>
    </xsd:element>
    <xsd:element name="NIRASOldModifiedBy" ma:index="14" nillable="true" ma:displayName="Old modified by" ma:internalName="NIRASOldModifiedBy" ma:readOnly="false">
      <xsd:simpleType>
        <xsd:restriction base="dms:Text">
          <xsd:maxLength value="255"/>
        </xsd:restriction>
      </xsd:simpleType>
    </xsd:element>
    <xsd:element name="i5700158192d457fa5a55d94ad1f5c8a" ma:index="16" nillable="true" ma:taxonomy="true" ma:internalName="i5700158192d457fa5a55d94ad1f5c8a" ma:taxonomyFieldName="NIRASScale" ma:displayName="Scale_Old" ma:readOnly="false" ma:default="" ma:fieldId="{25700158-192d-457f-a5a5-5d94ad1f5c8a}" ma:sspId="ab2600de-030e-40a3-a341-c72395049305" ma:termSetId="3e7e8768-c6c9-4058-bd1b-2f646ad16eb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a20537ee97d477b961033ada76c4a82" ma:index="22" nillable="true" ma:taxonomy="true" ma:internalName="da20537ee97d477b961033ada76c4a82" ma:taxonomyFieldName="NIRASQAStatus" ma:displayName="QA Status" ma:readOnly="false" ma:default="" ma:fieldId="{da20537e-e97d-477b-9610-33ada76c4a82}" ma:sspId="ab2600de-030e-40a3-a341-c72395049305" ma:termSetId="94d4a05f-61b3-4765-97ef-9ba750d26c8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20adbee33c84350ab297149ab7609e1" ma:index="23" nillable="true" ma:taxonomy="true" ma:internalName="b20adbee33c84350ab297149ab7609e1" ma:taxonomyFieldName="NIRASDocumentKind" ma:displayName="Document content" ma:readOnly="false" ma:default="" ma:fieldId="{b20adbee-33c8-4350-ab29-7149ab7609e1}" ma:taxonomyMulti="true" ma:sspId="ab2600de-030e-40a3-a341-c72395049305" ma:termSetId="0c6706ef-2aa8-49e9-8152-ee2cbb588c7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Label" ma:index="24" nillable="true" ma:displayName="Taxonomy Catch All Column1" ma:hidden="true" ma:list="{f2b55e57-660b-4318-8815-c4e1ed394f1c}" ma:internalName="TaxCatchAllLabel" ma:readOnly="true" ma:showField="CatchAllDataLabel" ma:web="a3cd135b-1177-43e5-a8d2-8aed308304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5" nillable="true" ma:displayName="Taxonomy Catch All Column" ma:hidden="true" ma:list="{f2b55e57-660b-4318-8815-c4e1ed394f1c}" ma:internalName="TaxCatchAll" ma:showField="CatchAllData" ma:web="a3cd135b-1177-43e5-a8d2-8aed308304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7ddbb95048e4674b1961839f647280e" ma:index="26" nillable="true" ma:taxonomy="true" ma:internalName="o7ddbb95048e4674b1961839f647280e" ma:taxonomyFieldName="NIRASQAGroup" ma:displayName="Country" ma:readOnly="false" ma:default="" ma:fieldId="{87ddbb95-048e-4674-b196-1839f647280e}" ma:taxonomyMulti="true" ma:sspId="ab2600de-030e-40a3-a341-c72395049305" ma:termSetId="6fd9237d-65aa-4da7-afa0-2c7efb1a215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IRASOnFrontPage" ma:index="28" nillable="true" ma:displayName="On front page" ma:default="0" ma:indexed="true" ma:internalName="NIRASOnFrontPage">
      <xsd:simpleType>
        <xsd:restriction base="dms:Boolean"/>
      </xsd:simpleType>
    </xsd:element>
    <xsd:element name="h8aaf2de82934a7c935dd4974f73e863" ma:index="29" nillable="true" ma:taxonomy="true" ma:internalName="h8aaf2de82934a7c935dd4974f73e863" ma:taxonomyFieldName="NIRASAI" ma:displayName="NIRAS Chatbot" ma:readOnly="true" ma:default="" ma:fieldId="{18aaf2de-8293-4a7c-935d-d4974f73e863}" ma:taxonomyMulti="true" ma:sspId="ab2600de-030e-40a3-a341-c72395049305" ma:termSetId="e4f69c2d-cfa3-4e6c-a80d-b1d094c64b22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fb114a-1dca-4dec-b2cd-df1450c28f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3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33" nillable="true" ma:displayName="Tags" ma:internalName="MediaServiceAutoTags" ma:readOnly="true">
      <xsd:simpleType>
        <xsd:restriction base="dms:Text"/>
      </xsd:simpleType>
    </xsd:element>
    <xsd:element name="MediaServiceDateTaken" ma:index="3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3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37" nillable="true" ma:displayName="Location" ma:internalName="MediaServiceLocation" ma:readOnly="true">
      <xsd:simpleType>
        <xsd:restriction base="dms:Text"/>
      </xsd:simpleType>
    </xsd:element>
    <xsd:element name="MediaLengthInSeconds" ma:index="3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40" nillable="true" ma:taxonomy="true" ma:internalName="lcf76f155ced4ddcb4097134ff3c332f" ma:taxonomyFieldName="MediaServiceImageTags" ma:displayName="Image Tags" ma:readOnly="false" ma:fieldId="{5cf76f15-5ced-4ddc-b409-7134ff3c332f}" ma:taxonomyMulti="true" ma:sspId="ab2600de-030e-40a3-a341-c723950493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4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4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4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cd135b-1177-43e5-a8d2-8aed3083047a" elementFormDefault="qualified">
    <xsd:import namespace="http://schemas.microsoft.com/office/2006/documentManagement/types"/>
    <xsd:import namespace="http://schemas.microsoft.com/office/infopath/2007/PartnerControls"/>
    <xsd:element name="SharedWithUsers" ma:index="4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4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46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47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48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7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DEE51F2C088E74F88F895263A04DA3A" ma:contentTypeVersion="13" ma:contentTypeDescription="Opprett et nytt dokument." ma:contentTypeScope="" ma:versionID="af046cd756c5a0b1a67589af170a3d7a">
  <xsd:schema xmlns:xsd="http://www.w3.org/2001/XMLSchema" xmlns:xs="http://www.w3.org/2001/XMLSchema" xmlns:p="http://schemas.microsoft.com/office/2006/metadata/properties" xmlns:ns2="ca07babb-5e47-4049-a26d-011fc66ed1d6" xmlns:ns3="d66a195c-a2ce-4606-90ce-7123c83ffe32" targetNamespace="http://schemas.microsoft.com/office/2006/metadata/properties" ma:root="true" ma:fieldsID="e16efb67456373eac6e88c4fe78cb8d4" ns2:_="" ns3:_="">
    <xsd:import namespace="ca07babb-5e47-4049-a26d-011fc66ed1d6"/>
    <xsd:import namespace="d66a195c-a2ce-4606-90ce-7123c83ffe3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07babb-5e47-4049-a26d-011fc66ed1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Bildemerkelapper" ma:readOnly="false" ma:fieldId="{5cf76f15-5ced-4ddc-b409-7134ff3c332f}" ma:taxonomyMulti="true" ma:sspId="04b4f402-ef82-440f-819c-a8bff3b7024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6a195c-a2ce-4606-90ce-7123c83ffe3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e0e66c5-7ec4-4bd5-9e3a-efa5394816a7}" ma:internalName="TaxCatchAll" ma:showField="CatchAllData" ma:web="d66a195c-a2ce-4606-90ce-7123c83ffe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66a195c-a2ce-4606-90ce-7123c83ffe32" xsi:nil="true"/>
    <lcf76f155ced4ddcb4097134ff3c332f xmlns="ca07babb-5e47-4049-a26d-011fc66ed1d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A53C642-15D3-4D80-A4F5-32C1A98A26C7}"/>
</file>

<file path=customXml/itemProps2.xml><?xml version="1.0" encoding="utf-8"?>
<ds:datastoreItem xmlns:ds="http://schemas.openxmlformats.org/officeDocument/2006/customXml" ds:itemID="{20976E1A-A816-44C1-85CB-C57564A215F2}"/>
</file>

<file path=customXml/itemProps3.xml><?xml version="1.0" encoding="utf-8"?>
<ds:datastoreItem xmlns:ds="http://schemas.openxmlformats.org/officeDocument/2006/customXml" ds:itemID="{50AB7706-5BC7-44CD-BB3A-47446D25A1AD}"/>
</file>

<file path=customXml/itemProps4.xml><?xml version="1.0" encoding="utf-8"?>
<ds:datastoreItem xmlns:ds="http://schemas.openxmlformats.org/officeDocument/2006/customXml" ds:itemID="{03936332-2067-4F8E-A8B9-39AF54DB2F69}"/>
</file>

<file path=customXml/itemProps5.xml><?xml version="1.0" encoding="utf-8"?>
<ds:datastoreItem xmlns:ds="http://schemas.openxmlformats.org/officeDocument/2006/customXml" ds:itemID="{960DF925-FDA2-43F0-8A59-3DD010E4B8F1}"/>
</file>

<file path=docProps/app.xml><?xml version="1.0" encoding="utf-8"?>
<Properties xmlns="http://schemas.openxmlformats.org/officeDocument/2006/extended-properties" xmlns:vt="http://schemas.openxmlformats.org/officeDocument/2006/docPropsVTypes">
  <Template>NIVAmal_1_2010</Template>
  <TotalTime>1627</TotalTime>
  <Words>551</Words>
  <Application>Microsoft Macintosh PowerPoint</Application>
  <PresentationFormat>On-screen Show (4:3)</PresentationFormat>
  <Paragraphs>114</Paragraphs>
  <Slides>19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NIVAmal_1_2010</vt:lpstr>
      <vt:lpstr>Plot</vt:lpstr>
      <vt:lpstr>Kvikksølv i Gunneklevfjorden - en industriforurenset brakkvannslokalitet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NIVA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Enhanced relative methyl mercury concentrations in sediments within a sea grass area in the brackish fjord Gunneklevfjorden, Norway </dc:title>
  <dc:creator>Marianne Olsen</dc:creator>
  <cp:lastModifiedBy>Marianne Olsen</cp:lastModifiedBy>
  <cp:revision>58</cp:revision>
  <dcterms:created xsi:type="dcterms:W3CDTF">2015-01-01T16:34:11Z</dcterms:created>
  <dcterms:modified xsi:type="dcterms:W3CDTF">2015-06-02T21:25:25Z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100</vt:r8>
  </property>
  <property fmtid="{D5CDD505-2E9C-101B-9397-08002B2CF9AE}" pid="3" name="ContentTypeId">
    <vt:lpwstr>0x0101003DEE51F2C088E74F88F895263A04DA3A</vt:lpwstr>
  </property>
  <property fmtid="{D5CDD505-2E9C-101B-9397-08002B2CF9AE}" pid="4" name="NIRASDocumentKind">
    <vt:lpwstr/>
  </property>
  <property fmtid="{D5CDD505-2E9C-101B-9397-08002B2CF9AE}" pid="5" name="NIRASScale">
    <vt:lpwstr/>
  </property>
  <property fmtid="{D5CDD505-2E9C-101B-9397-08002B2CF9AE}" pid="6" name="NIRASQAStatus">
    <vt:lpwstr/>
  </property>
  <property fmtid="{D5CDD505-2E9C-101B-9397-08002B2CF9AE}" pid="7" name="_dlc_DocIdItemGuid">
    <vt:lpwstr>908dd8cc-d1c6-4370-ba8b-a7b9850b53ad</vt:lpwstr>
  </property>
  <property fmtid="{D5CDD505-2E9C-101B-9397-08002B2CF9AE}" pid="8" name="MediaServiceImageTags">
    <vt:lpwstr/>
  </property>
</Properties>
</file>